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libri Light" panose="020F0302020204030204" pitchFamily="34" charset="0"/>
      <p:regular r:id="rId44"/>
      <p:italic r:id="rId45"/>
    </p:embeddedFont>
  </p:embeddedFontLst>
  <p:custDataLst>
    <p:tags r:id="rId46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200"/>
    <a:srgbClr val="FFC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0" autoAdjust="0"/>
    <p:restoredTop sz="94259" autoAdjust="0"/>
  </p:normalViewPr>
  <p:slideViewPr>
    <p:cSldViewPr snapToGrid="0">
      <p:cViewPr varScale="1">
        <p:scale>
          <a:sx n="64" d="100"/>
          <a:sy n="64" d="100"/>
        </p:scale>
        <p:origin x="9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43DDB74-698F-47A8-BC4C-38E3FD9EFDA7}" type="datetimeFigureOut">
              <a:rPr lang="ar-SA" smtClean="0"/>
              <a:t>05/11/43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8E87A06-3649-407C-A6E8-2CD2E6B2AA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1914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9992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9125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4237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8342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0756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0471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8487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7488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9778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1405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648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71451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35840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83715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86424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36812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75346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13477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54866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20056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93128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30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817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64328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80543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32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1982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33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33194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34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20827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35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89505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36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87440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37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9260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2273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9209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238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2447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4440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563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BBB1ECA-BEB4-4CC9-9531-F7940E5E9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7E33526-C243-43CF-8BBA-F04A7612D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58C8684-E189-4D3F-AEC0-C57173FE1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9566-BE92-4028-B730-33E399143655}" type="datetimeFigureOut">
              <a:rPr lang="ar-SA" smtClean="0"/>
              <a:t>05/11/43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41C49B-549F-45AB-B5FF-4AD6EC39F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9571872-90FE-43EB-A7B4-A10B19FA7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F6B5-68FD-42EA-AF4E-B29D63B8AB0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7646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3D4C2A-1C3F-4F61-B51E-A2C9D0215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5F1B97A-40F7-4362-9B9D-094BDBDF6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2E21A68-A7D1-4610-9303-BABB75AC0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E348286-2EE1-4211-96BD-E4A044F1B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9566-BE92-4028-B730-33E399143655}" type="datetimeFigureOut">
              <a:rPr lang="ar-SA" smtClean="0"/>
              <a:t>05/11/43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2645015-F33F-409F-8A9A-F6614289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C4A7C8B-A4EB-4E8A-ACBB-8368AABD4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F6B5-68FD-42EA-AF4E-B29D63B8AB0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110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9D6B4C-681F-49CC-8D5B-8C6ED2C1F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7C50C1E-DD07-4166-85BA-F3CF618D2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B8CA667-0576-4CC9-8075-C91B2575A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9566-BE92-4028-B730-33E399143655}" type="datetimeFigureOut">
              <a:rPr lang="ar-SA" smtClean="0"/>
              <a:t>05/11/43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AC712B9-8D54-40B4-9CC0-59FF7AC7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F75453-5195-44FD-A1D6-D48FDEBB6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F6B5-68FD-42EA-AF4E-B29D63B8AB0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2594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96A65EB-9ABD-4DF5-9CD8-3C5F5AEC21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4E97381-01A8-4DAD-8824-6D14D92D7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833D00C-6869-44CC-B9F8-3DDBF27F3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9566-BE92-4028-B730-33E399143655}" type="datetimeFigureOut">
              <a:rPr lang="ar-SA" smtClean="0"/>
              <a:t>05/11/43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7F92C93-1D61-48F0-B4B0-E76A7DF4E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9667B38-697C-4B28-B8C3-F1BDBEC9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F6B5-68FD-42EA-AF4E-B29D63B8AB0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270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BBB1ECA-BEB4-4CC9-9531-F7940E5E9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7E33526-C243-43CF-8BBA-F04A7612D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58C8684-E189-4D3F-AEC0-C57173FE1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9566-BE92-4028-B730-33E399143655}" type="datetimeFigureOut">
              <a:rPr lang="ar-SA" smtClean="0"/>
              <a:t>05/11/43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41C49B-549F-45AB-B5FF-4AD6EC39F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9571872-90FE-43EB-A7B4-A10B19FA7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F6B5-68FD-42EA-AF4E-B29D63B8AB0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446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6F2414B-9704-4560-80AC-B7416F287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32F9DA7-B821-4654-BB7B-D5D713D05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5C2BBBB-BDF6-4820-895D-10EAC4F80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9566-BE92-4028-B730-33E399143655}" type="datetimeFigureOut">
              <a:rPr lang="ar-SA" smtClean="0"/>
              <a:t>05/11/43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A09A87F-B2AF-4D3F-8145-D2E75BF66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88D4C1D-BB56-41F0-99AE-74DDF0290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F6B5-68FD-42EA-AF4E-B29D63B8AB0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984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C83360-15BD-41A2-94BA-2CA0542C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A27C7B0-87C9-48D0-8008-9A89D5A36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006620-F638-4D16-A96D-920A35CD2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9566-BE92-4028-B730-33E399143655}" type="datetimeFigureOut">
              <a:rPr lang="ar-SA" smtClean="0"/>
              <a:t>05/11/43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3C0D310-BDE1-4EB6-A8AC-A33747FBF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5B4AD47-CF4D-4A5B-88AE-8F20E5588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F6B5-68FD-42EA-AF4E-B29D63B8AB0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0795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C16E7AE-0C51-47C8-868B-E704742B4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74BE0A0-978C-424D-82F7-D222DCA439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A1692EB-E31D-4F38-9AEE-9FC9CCA61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5A29547-45AE-423F-A085-CA35AAE91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9566-BE92-4028-B730-33E399143655}" type="datetimeFigureOut">
              <a:rPr lang="ar-SA" smtClean="0"/>
              <a:t>05/11/43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5D86443-061C-4F71-AED8-E343F05B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3E507D0-CB12-4F01-93C8-30D7EAC50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F6B5-68FD-42EA-AF4E-B29D63B8AB0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3516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3481F20-A91D-4BB3-A2E9-3D02A2559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420E35E-68D3-469C-861D-69C162C86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5B4E7E8-ED49-4A98-9408-967BF00F1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CB1ED18-212B-4FBA-B6C6-8EACB65A94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826A73F-B7A5-492E-BA03-4C562078C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858DC2F-7706-41FF-B458-95E3EDB12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9566-BE92-4028-B730-33E399143655}" type="datetimeFigureOut">
              <a:rPr lang="ar-SA" smtClean="0"/>
              <a:t>05/11/43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DCB8410-C422-4C2A-9B49-E90F9872C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284EF02-7547-466E-85D4-A7D9FD2F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F6B5-68FD-42EA-AF4E-B29D63B8AB0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6827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96A77A-048D-47A5-A07D-9E1123760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C562931-288A-45C3-BCFA-CDFC8203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9566-BE92-4028-B730-33E399143655}" type="datetimeFigureOut">
              <a:rPr lang="ar-SA" smtClean="0"/>
              <a:t>05/11/43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C119591-C0B6-4669-AB34-7F292E925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7DE7812-6C18-4057-8DC3-5ADFFF330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F6B5-68FD-42EA-AF4E-B29D63B8AB0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941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1EA010A-1081-4026-B872-8F4794B9E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9566-BE92-4028-B730-33E399143655}" type="datetimeFigureOut">
              <a:rPr lang="ar-SA" smtClean="0"/>
              <a:t>05/11/43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1BBC5FC-ED91-49B6-B26B-8C80F711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201694E-6E92-4D78-8CEE-994A7747B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F6B5-68FD-42EA-AF4E-B29D63B8AB0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715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8E5342E-A449-4F10-A34F-7E0BEFDF1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20821EE-6579-4B8A-B01F-AF2F643AF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340AB59-9E1E-4696-9B25-A199878FB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EF6AA92-01A6-428F-BB42-89E044731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9566-BE92-4028-B730-33E399143655}" type="datetimeFigureOut">
              <a:rPr lang="ar-SA" smtClean="0"/>
              <a:t>05/11/43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6BFF4C9-11F4-4080-B7A2-AFE870F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9708488-1691-45A2-9205-3FA7231F6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F6B5-68FD-42EA-AF4E-B29D63B8AB0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149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097603C-C42A-49AE-91BF-86C630F16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A945F0C-4EAA-4F4C-B5F3-CF2219F3D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08AE346-BD55-45C7-B5A5-9D694892E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F9566-BE92-4028-B730-33E399143655}" type="datetimeFigureOut">
              <a:rPr lang="ar-SA" smtClean="0"/>
              <a:t>05/11/43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CEB924-0668-4420-8297-676508CA6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42ECE0-D407-4771-B974-C0DB9CE49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9F6B5-68FD-42EA-AF4E-B29D63B8AB0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487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jpeg"/><Relationship Id="rId5" Type="http://schemas.openxmlformats.org/officeDocument/2006/relationships/audio" Target="../media/audio1.wav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1859703-99A3-4CAA-A6C9-61E411A060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>
                <a:solidFill>
                  <a:schemeClr val="bg1"/>
                </a:solidFill>
                <a:cs typeface="Sultan bold" pitchFamily="2" charset="-78"/>
              </a:rPr>
              <a:t>حفل خريجات 2022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E2631D4-6461-4951-9647-3DDC0E51F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91660"/>
          </a:xfrm>
        </p:spPr>
        <p:txBody>
          <a:bodyPr/>
          <a:lstStyle/>
          <a:p>
            <a:r>
              <a:rPr lang="ar-SA" dirty="0">
                <a:solidFill>
                  <a:schemeClr val="bg1"/>
                </a:solidFill>
                <a:cs typeface="Sultan bold" pitchFamily="2" charset="-78"/>
              </a:rPr>
              <a:t>اعداد الاستاذة : عبير الغريب</a:t>
            </a:r>
          </a:p>
        </p:txBody>
      </p:sp>
      <p:pic>
        <p:nvPicPr>
          <p:cNvPr id="5" name="صورة 4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D32A2CE6-A25A-4812-BE03-6D4B41D3B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447" y="440133"/>
            <a:ext cx="3162300" cy="7307129"/>
          </a:xfrm>
          <a:prstGeom prst="rect">
            <a:avLst/>
          </a:prstGeom>
        </p:spPr>
      </p:pic>
      <p:pic>
        <p:nvPicPr>
          <p:cNvPr id="6" name="صورة 5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BF7BD739-884D-4ECF-9319-D68C93D73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253" y="0"/>
            <a:ext cx="3162300" cy="73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94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1AFC945B-0CD8-A94A-A333-F86F081BCF6C}"/>
              </a:ext>
            </a:extLst>
          </p:cNvPr>
          <p:cNvGrpSpPr/>
          <p:nvPr/>
        </p:nvGrpSpPr>
        <p:grpSpPr>
          <a:xfrm>
            <a:off x="3988308" y="0"/>
            <a:ext cx="4215384" cy="6858000"/>
            <a:chOff x="3988308" y="0"/>
            <a:chExt cx="4215384" cy="6858000"/>
          </a:xfrm>
        </p:grpSpPr>
        <p:pic>
          <p:nvPicPr>
            <p:cNvPr id="7" name="صورة 6" descr="صورة تحتوي على داكن, مُضاء, سحاب, صورة ظلية&#10;&#10;تم إنشاء الوصف تلقائياً">
              <a:extLst>
                <a:ext uri="{FF2B5EF4-FFF2-40B4-BE49-F238E27FC236}">
                  <a16:creationId xmlns:a16="http://schemas.microsoft.com/office/drawing/2014/main" id="{DCAC467A-A669-2C2C-819F-C2F8B4A6A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308" y="0"/>
              <a:ext cx="4215384" cy="6858000"/>
            </a:xfrm>
            <a:prstGeom prst="rect">
              <a:avLst/>
            </a:prstGeom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4AF4373A-2DAE-29B0-342E-A1D61083CB44}"/>
                </a:ext>
              </a:extLst>
            </p:cNvPr>
            <p:cNvSpPr txBox="1"/>
            <p:nvPr/>
          </p:nvSpPr>
          <p:spPr>
            <a:xfrm>
              <a:off x="5177328" y="2203554"/>
              <a:ext cx="167744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456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1AFC945B-0CD8-A94A-A333-F86F081BCF6C}"/>
              </a:ext>
            </a:extLst>
          </p:cNvPr>
          <p:cNvGrpSpPr/>
          <p:nvPr/>
        </p:nvGrpSpPr>
        <p:grpSpPr>
          <a:xfrm>
            <a:off x="3988308" y="0"/>
            <a:ext cx="4215384" cy="6858000"/>
            <a:chOff x="3988308" y="0"/>
            <a:chExt cx="4215384" cy="6858000"/>
          </a:xfrm>
        </p:grpSpPr>
        <p:pic>
          <p:nvPicPr>
            <p:cNvPr id="7" name="صورة 6" descr="صورة تحتوي على داكن, مُضاء, سحاب, صورة ظلية&#10;&#10;تم إنشاء الوصف تلقائياً">
              <a:extLst>
                <a:ext uri="{FF2B5EF4-FFF2-40B4-BE49-F238E27FC236}">
                  <a16:creationId xmlns:a16="http://schemas.microsoft.com/office/drawing/2014/main" id="{DCAC467A-A669-2C2C-819F-C2F8B4A6A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308" y="0"/>
              <a:ext cx="4215384" cy="6858000"/>
            </a:xfrm>
            <a:prstGeom prst="rect">
              <a:avLst/>
            </a:prstGeom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4AF4373A-2DAE-29B0-342E-A1D61083CB44}"/>
                </a:ext>
              </a:extLst>
            </p:cNvPr>
            <p:cNvSpPr txBox="1"/>
            <p:nvPr/>
          </p:nvSpPr>
          <p:spPr>
            <a:xfrm>
              <a:off x="5177328" y="2203554"/>
              <a:ext cx="167744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893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1AFC945B-0CD8-A94A-A333-F86F081BCF6C}"/>
              </a:ext>
            </a:extLst>
          </p:cNvPr>
          <p:cNvGrpSpPr/>
          <p:nvPr/>
        </p:nvGrpSpPr>
        <p:grpSpPr>
          <a:xfrm>
            <a:off x="3988308" y="0"/>
            <a:ext cx="4215384" cy="6858000"/>
            <a:chOff x="3988308" y="0"/>
            <a:chExt cx="4215384" cy="6858000"/>
          </a:xfrm>
        </p:grpSpPr>
        <p:pic>
          <p:nvPicPr>
            <p:cNvPr id="7" name="صورة 6" descr="صورة تحتوي على داكن, مُضاء, سحاب, صورة ظلية&#10;&#10;تم إنشاء الوصف تلقائياً">
              <a:extLst>
                <a:ext uri="{FF2B5EF4-FFF2-40B4-BE49-F238E27FC236}">
                  <a16:creationId xmlns:a16="http://schemas.microsoft.com/office/drawing/2014/main" id="{DCAC467A-A669-2C2C-819F-C2F8B4A6A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308" y="0"/>
              <a:ext cx="4215384" cy="6858000"/>
            </a:xfrm>
            <a:prstGeom prst="rect">
              <a:avLst/>
            </a:prstGeom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4AF4373A-2DAE-29B0-342E-A1D61083CB44}"/>
                </a:ext>
              </a:extLst>
            </p:cNvPr>
            <p:cNvSpPr txBox="1"/>
            <p:nvPr/>
          </p:nvSpPr>
          <p:spPr>
            <a:xfrm>
              <a:off x="5177328" y="2203554"/>
              <a:ext cx="167744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525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1AFC945B-0CD8-A94A-A333-F86F081BCF6C}"/>
              </a:ext>
            </a:extLst>
          </p:cNvPr>
          <p:cNvGrpSpPr/>
          <p:nvPr/>
        </p:nvGrpSpPr>
        <p:grpSpPr>
          <a:xfrm>
            <a:off x="3988308" y="0"/>
            <a:ext cx="4215384" cy="6858000"/>
            <a:chOff x="3988308" y="0"/>
            <a:chExt cx="4215384" cy="6858000"/>
          </a:xfrm>
        </p:grpSpPr>
        <p:pic>
          <p:nvPicPr>
            <p:cNvPr id="7" name="صورة 6" descr="صورة تحتوي على داكن, مُضاء, سحاب, صورة ظلية&#10;&#10;تم إنشاء الوصف تلقائياً">
              <a:extLst>
                <a:ext uri="{FF2B5EF4-FFF2-40B4-BE49-F238E27FC236}">
                  <a16:creationId xmlns:a16="http://schemas.microsoft.com/office/drawing/2014/main" id="{DCAC467A-A669-2C2C-819F-C2F8B4A6A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308" y="0"/>
              <a:ext cx="4215384" cy="6858000"/>
            </a:xfrm>
            <a:prstGeom prst="rect">
              <a:avLst/>
            </a:prstGeom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4AF4373A-2DAE-29B0-342E-A1D61083CB44}"/>
                </a:ext>
              </a:extLst>
            </p:cNvPr>
            <p:cNvSpPr txBox="1"/>
            <p:nvPr/>
          </p:nvSpPr>
          <p:spPr>
            <a:xfrm>
              <a:off x="5177328" y="2203554"/>
              <a:ext cx="167744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547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1AFC945B-0CD8-A94A-A333-F86F081BCF6C}"/>
              </a:ext>
            </a:extLst>
          </p:cNvPr>
          <p:cNvGrpSpPr/>
          <p:nvPr/>
        </p:nvGrpSpPr>
        <p:grpSpPr>
          <a:xfrm>
            <a:off x="3988308" y="0"/>
            <a:ext cx="4215384" cy="6858000"/>
            <a:chOff x="3988308" y="0"/>
            <a:chExt cx="4215384" cy="6858000"/>
          </a:xfrm>
        </p:grpSpPr>
        <p:pic>
          <p:nvPicPr>
            <p:cNvPr id="7" name="صورة 6" descr="صورة تحتوي على داكن, مُضاء, سحاب, صورة ظلية&#10;&#10;تم إنشاء الوصف تلقائياً">
              <a:extLst>
                <a:ext uri="{FF2B5EF4-FFF2-40B4-BE49-F238E27FC236}">
                  <a16:creationId xmlns:a16="http://schemas.microsoft.com/office/drawing/2014/main" id="{DCAC467A-A669-2C2C-819F-C2F8B4A6A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308" y="0"/>
              <a:ext cx="4215384" cy="6858000"/>
            </a:xfrm>
            <a:prstGeom prst="rect">
              <a:avLst/>
            </a:prstGeom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4AF4373A-2DAE-29B0-342E-A1D61083CB44}"/>
                </a:ext>
              </a:extLst>
            </p:cNvPr>
            <p:cNvSpPr txBox="1"/>
            <p:nvPr/>
          </p:nvSpPr>
          <p:spPr>
            <a:xfrm>
              <a:off x="5177328" y="2203554"/>
              <a:ext cx="167744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307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1AFC945B-0CD8-A94A-A333-F86F081BCF6C}"/>
              </a:ext>
            </a:extLst>
          </p:cNvPr>
          <p:cNvGrpSpPr/>
          <p:nvPr/>
        </p:nvGrpSpPr>
        <p:grpSpPr>
          <a:xfrm>
            <a:off x="3988308" y="0"/>
            <a:ext cx="4215384" cy="6858000"/>
            <a:chOff x="3988308" y="0"/>
            <a:chExt cx="4215384" cy="6858000"/>
          </a:xfrm>
        </p:grpSpPr>
        <p:pic>
          <p:nvPicPr>
            <p:cNvPr id="7" name="صورة 6" descr="صورة تحتوي على داكن, مُضاء, سحاب, صورة ظلية&#10;&#10;تم إنشاء الوصف تلقائياً">
              <a:extLst>
                <a:ext uri="{FF2B5EF4-FFF2-40B4-BE49-F238E27FC236}">
                  <a16:creationId xmlns:a16="http://schemas.microsoft.com/office/drawing/2014/main" id="{DCAC467A-A669-2C2C-819F-C2F8B4A6A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308" y="0"/>
              <a:ext cx="4215384" cy="6858000"/>
            </a:xfrm>
            <a:prstGeom prst="rect">
              <a:avLst/>
            </a:prstGeom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4AF4373A-2DAE-29B0-342E-A1D61083CB44}"/>
                </a:ext>
              </a:extLst>
            </p:cNvPr>
            <p:cNvSpPr txBox="1"/>
            <p:nvPr/>
          </p:nvSpPr>
          <p:spPr>
            <a:xfrm>
              <a:off x="5177328" y="2203554"/>
              <a:ext cx="167744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861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1AFC945B-0CD8-A94A-A333-F86F081BCF6C}"/>
              </a:ext>
            </a:extLst>
          </p:cNvPr>
          <p:cNvGrpSpPr/>
          <p:nvPr/>
        </p:nvGrpSpPr>
        <p:grpSpPr>
          <a:xfrm>
            <a:off x="3988308" y="0"/>
            <a:ext cx="4215384" cy="6858000"/>
            <a:chOff x="3988308" y="0"/>
            <a:chExt cx="4215384" cy="6858000"/>
          </a:xfrm>
        </p:grpSpPr>
        <p:pic>
          <p:nvPicPr>
            <p:cNvPr id="7" name="صورة 6" descr="صورة تحتوي على داكن, مُضاء, سحاب, صورة ظلية&#10;&#10;تم إنشاء الوصف تلقائياً">
              <a:extLst>
                <a:ext uri="{FF2B5EF4-FFF2-40B4-BE49-F238E27FC236}">
                  <a16:creationId xmlns:a16="http://schemas.microsoft.com/office/drawing/2014/main" id="{DCAC467A-A669-2C2C-819F-C2F8B4A6A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308" y="0"/>
              <a:ext cx="4215384" cy="6858000"/>
            </a:xfrm>
            <a:prstGeom prst="rect">
              <a:avLst/>
            </a:prstGeom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4AF4373A-2DAE-29B0-342E-A1D61083CB44}"/>
                </a:ext>
              </a:extLst>
            </p:cNvPr>
            <p:cNvSpPr txBox="1"/>
            <p:nvPr/>
          </p:nvSpPr>
          <p:spPr>
            <a:xfrm>
              <a:off x="5177328" y="2203554"/>
              <a:ext cx="167744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485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1AFC945B-0CD8-A94A-A333-F86F081BCF6C}"/>
              </a:ext>
            </a:extLst>
          </p:cNvPr>
          <p:cNvGrpSpPr/>
          <p:nvPr/>
        </p:nvGrpSpPr>
        <p:grpSpPr>
          <a:xfrm>
            <a:off x="3988308" y="0"/>
            <a:ext cx="4215384" cy="6858000"/>
            <a:chOff x="3988308" y="0"/>
            <a:chExt cx="4215384" cy="6858000"/>
          </a:xfrm>
        </p:grpSpPr>
        <p:pic>
          <p:nvPicPr>
            <p:cNvPr id="7" name="صورة 6" descr="صورة تحتوي على داكن, مُضاء, سحاب, صورة ظلية&#10;&#10;تم إنشاء الوصف تلقائياً">
              <a:extLst>
                <a:ext uri="{FF2B5EF4-FFF2-40B4-BE49-F238E27FC236}">
                  <a16:creationId xmlns:a16="http://schemas.microsoft.com/office/drawing/2014/main" id="{DCAC467A-A669-2C2C-819F-C2F8B4A6A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308" y="0"/>
              <a:ext cx="4215384" cy="6858000"/>
            </a:xfrm>
            <a:prstGeom prst="rect">
              <a:avLst/>
            </a:prstGeom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4AF4373A-2DAE-29B0-342E-A1D61083CB44}"/>
                </a:ext>
              </a:extLst>
            </p:cNvPr>
            <p:cNvSpPr txBox="1"/>
            <p:nvPr/>
          </p:nvSpPr>
          <p:spPr>
            <a:xfrm>
              <a:off x="5177328" y="2203554"/>
              <a:ext cx="167744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342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1AFC945B-0CD8-A94A-A333-F86F081BCF6C}"/>
              </a:ext>
            </a:extLst>
          </p:cNvPr>
          <p:cNvGrpSpPr/>
          <p:nvPr/>
        </p:nvGrpSpPr>
        <p:grpSpPr>
          <a:xfrm>
            <a:off x="3988308" y="0"/>
            <a:ext cx="4215384" cy="6858000"/>
            <a:chOff x="3988308" y="0"/>
            <a:chExt cx="4215384" cy="6858000"/>
          </a:xfrm>
        </p:grpSpPr>
        <p:pic>
          <p:nvPicPr>
            <p:cNvPr id="7" name="صورة 6" descr="صورة تحتوي على داكن, مُضاء, سحاب, صورة ظلية&#10;&#10;تم إنشاء الوصف تلقائياً">
              <a:extLst>
                <a:ext uri="{FF2B5EF4-FFF2-40B4-BE49-F238E27FC236}">
                  <a16:creationId xmlns:a16="http://schemas.microsoft.com/office/drawing/2014/main" id="{DCAC467A-A669-2C2C-819F-C2F8B4A6A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308" y="0"/>
              <a:ext cx="4215384" cy="6858000"/>
            </a:xfrm>
            <a:prstGeom prst="rect">
              <a:avLst/>
            </a:prstGeom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4AF4373A-2DAE-29B0-342E-A1D61083CB44}"/>
                </a:ext>
              </a:extLst>
            </p:cNvPr>
            <p:cNvSpPr txBox="1"/>
            <p:nvPr/>
          </p:nvSpPr>
          <p:spPr>
            <a:xfrm>
              <a:off x="5177328" y="2203554"/>
              <a:ext cx="167744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553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1AFC945B-0CD8-A94A-A333-F86F081BCF6C}"/>
              </a:ext>
            </a:extLst>
          </p:cNvPr>
          <p:cNvGrpSpPr/>
          <p:nvPr/>
        </p:nvGrpSpPr>
        <p:grpSpPr>
          <a:xfrm>
            <a:off x="3988308" y="0"/>
            <a:ext cx="4215384" cy="6858000"/>
            <a:chOff x="3988308" y="0"/>
            <a:chExt cx="4215384" cy="6858000"/>
          </a:xfrm>
        </p:grpSpPr>
        <p:pic>
          <p:nvPicPr>
            <p:cNvPr id="7" name="صورة 6" descr="صورة تحتوي على داكن, مُضاء, سحاب, صورة ظلية&#10;&#10;تم إنشاء الوصف تلقائياً">
              <a:extLst>
                <a:ext uri="{FF2B5EF4-FFF2-40B4-BE49-F238E27FC236}">
                  <a16:creationId xmlns:a16="http://schemas.microsoft.com/office/drawing/2014/main" id="{DCAC467A-A669-2C2C-819F-C2F8B4A6A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308" y="0"/>
              <a:ext cx="4215384" cy="6858000"/>
            </a:xfrm>
            <a:prstGeom prst="rect">
              <a:avLst/>
            </a:prstGeom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4AF4373A-2DAE-29B0-342E-A1D61083CB44}"/>
                </a:ext>
              </a:extLst>
            </p:cNvPr>
            <p:cNvSpPr txBox="1"/>
            <p:nvPr/>
          </p:nvSpPr>
          <p:spPr>
            <a:xfrm>
              <a:off x="5177328" y="2203554"/>
              <a:ext cx="167744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342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pic>
        <p:nvPicPr>
          <p:cNvPr id="42" name="lna_helm_wa_tomoh_6936257296220252871">
            <a:hlinkClick r:id="" action="ppaction://media"/>
            <a:extLst>
              <a:ext uri="{FF2B5EF4-FFF2-40B4-BE49-F238E27FC236}">
                <a16:creationId xmlns:a16="http://schemas.microsoft.com/office/drawing/2014/main" id="{0598E314-A25C-4915-A6BA-20FBC32F63F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6832" end="136680.6734"/>
                  <p14:fade in="2000" out="3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174932" y="322080"/>
            <a:ext cx="487363" cy="487363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1AFC945B-0CD8-A94A-A333-F86F081BCF6C}"/>
              </a:ext>
            </a:extLst>
          </p:cNvPr>
          <p:cNvGrpSpPr/>
          <p:nvPr/>
        </p:nvGrpSpPr>
        <p:grpSpPr>
          <a:xfrm>
            <a:off x="3988308" y="0"/>
            <a:ext cx="4215384" cy="6858000"/>
            <a:chOff x="3988308" y="0"/>
            <a:chExt cx="4215384" cy="6858000"/>
          </a:xfrm>
        </p:grpSpPr>
        <p:pic>
          <p:nvPicPr>
            <p:cNvPr id="7" name="صورة 6" descr="صورة تحتوي على داكن, مُضاء, سحاب, صورة ظلية&#10;&#10;تم إنشاء الوصف تلقائياً">
              <a:extLst>
                <a:ext uri="{FF2B5EF4-FFF2-40B4-BE49-F238E27FC236}">
                  <a16:creationId xmlns:a16="http://schemas.microsoft.com/office/drawing/2014/main" id="{DCAC467A-A669-2C2C-819F-C2F8B4A6A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308" y="0"/>
              <a:ext cx="4215384" cy="6858000"/>
            </a:xfrm>
            <a:prstGeom prst="rect">
              <a:avLst/>
            </a:prstGeom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4AF4373A-2DAE-29B0-342E-A1D61083CB44}"/>
                </a:ext>
              </a:extLst>
            </p:cNvPr>
            <p:cNvSpPr txBox="1"/>
            <p:nvPr/>
          </p:nvSpPr>
          <p:spPr>
            <a:xfrm>
              <a:off x="5177328" y="2203554"/>
              <a:ext cx="167744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372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1AFC945B-0CD8-A94A-A333-F86F081BCF6C}"/>
              </a:ext>
            </a:extLst>
          </p:cNvPr>
          <p:cNvGrpSpPr/>
          <p:nvPr/>
        </p:nvGrpSpPr>
        <p:grpSpPr>
          <a:xfrm>
            <a:off x="3988308" y="0"/>
            <a:ext cx="4215384" cy="6858000"/>
            <a:chOff x="3988308" y="0"/>
            <a:chExt cx="4215384" cy="6858000"/>
          </a:xfrm>
        </p:grpSpPr>
        <p:pic>
          <p:nvPicPr>
            <p:cNvPr id="7" name="صورة 6" descr="صورة تحتوي على داكن, مُضاء, سحاب, صورة ظلية&#10;&#10;تم إنشاء الوصف تلقائياً">
              <a:extLst>
                <a:ext uri="{FF2B5EF4-FFF2-40B4-BE49-F238E27FC236}">
                  <a16:creationId xmlns:a16="http://schemas.microsoft.com/office/drawing/2014/main" id="{DCAC467A-A669-2C2C-819F-C2F8B4A6A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308" y="0"/>
              <a:ext cx="4215384" cy="6858000"/>
            </a:xfrm>
            <a:prstGeom prst="rect">
              <a:avLst/>
            </a:prstGeom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4AF4373A-2DAE-29B0-342E-A1D61083CB44}"/>
                </a:ext>
              </a:extLst>
            </p:cNvPr>
            <p:cNvSpPr txBox="1"/>
            <p:nvPr/>
          </p:nvSpPr>
          <p:spPr>
            <a:xfrm>
              <a:off x="5177328" y="2203554"/>
              <a:ext cx="167744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584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1AFC945B-0CD8-A94A-A333-F86F081BCF6C}"/>
              </a:ext>
            </a:extLst>
          </p:cNvPr>
          <p:cNvGrpSpPr/>
          <p:nvPr/>
        </p:nvGrpSpPr>
        <p:grpSpPr>
          <a:xfrm>
            <a:off x="3988308" y="0"/>
            <a:ext cx="4215384" cy="6858000"/>
            <a:chOff x="3988308" y="0"/>
            <a:chExt cx="4215384" cy="6858000"/>
          </a:xfrm>
        </p:grpSpPr>
        <p:pic>
          <p:nvPicPr>
            <p:cNvPr id="7" name="صورة 6" descr="صورة تحتوي على داكن, مُضاء, سحاب, صورة ظلية&#10;&#10;تم إنشاء الوصف تلقائياً">
              <a:extLst>
                <a:ext uri="{FF2B5EF4-FFF2-40B4-BE49-F238E27FC236}">
                  <a16:creationId xmlns:a16="http://schemas.microsoft.com/office/drawing/2014/main" id="{DCAC467A-A669-2C2C-819F-C2F8B4A6A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308" y="0"/>
              <a:ext cx="4215384" cy="6858000"/>
            </a:xfrm>
            <a:prstGeom prst="rect">
              <a:avLst/>
            </a:prstGeom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4AF4373A-2DAE-29B0-342E-A1D61083CB44}"/>
                </a:ext>
              </a:extLst>
            </p:cNvPr>
            <p:cNvSpPr txBox="1"/>
            <p:nvPr/>
          </p:nvSpPr>
          <p:spPr>
            <a:xfrm>
              <a:off x="5177328" y="2203554"/>
              <a:ext cx="167744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830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1AFC945B-0CD8-A94A-A333-F86F081BCF6C}"/>
              </a:ext>
            </a:extLst>
          </p:cNvPr>
          <p:cNvGrpSpPr/>
          <p:nvPr/>
        </p:nvGrpSpPr>
        <p:grpSpPr>
          <a:xfrm>
            <a:off x="3988308" y="0"/>
            <a:ext cx="4215384" cy="6858000"/>
            <a:chOff x="3988308" y="0"/>
            <a:chExt cx="4215384" cy="6858000"/>
          </a:xfrm>
        </p:grpSpPr>
        <p:pic>
          <p:nvPicPr>
            <p:cNvPr id="7" name="صورة 6" descr="صورة تحتوي على داكن, مُضاء, سحاب, صورة ظلية&#10;&#10;تم إنشاء الوصف تلقائياً">
              <a:extLst>
                <a:ext uri="{FF2B5EF4-FFF2-40B4-BE49-F238E27FC236}">
                  <a16:creationId xmlns:a16="http://schemas.microsoft.com/office/drawing/2014/main" id="{DCAC467A-A669-2C2C-819F-C2F8B4A6A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308" y="0"/>
              <a:ext cx="4215384" cy="6858000"/>
            </a:xfrm>
            <a:prstGeom prst="rect">
              <a:avLst/>
            </a:prstGeom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4AF4373A-2DAE-29B0-342E-A1D61083CB44}"/>
                </a:ext>
              </a:extLst>
            </p:cNvPr>
            <p:cNvSpPr txBox="1"/>
            <p:nvPr/>
          </p:nvSpPr>
          <p:spPr>
            <a:xfrm>
              <a:off x="5177328" y="2203554"/>
              <a:ext cx="167744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4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1AFC945B-0CD8-A94A-A333-F86F081BCF6C}"/>
              </a:ext>
            </a:extLst>
          </p:cNvPr>
          <p:cNvGrpSpPr/>
          <p:nvPr/>
        </p:nvGrpSpPr>
        <p:grpSpPr>
          <a:xfrm>
            <a:off x="3988308" y="0"/>
            <a:ext cx="4215384" cy="6858000"/>
            <a:chOff x="3988308" y="0"/>
            <a:chExt cx="4215384" cy="6858000"/>
          </a:xfrm>
        </p:grpSpPr>
        <p:pic>
          <p:nvPicPr>
            <p:cNvPr id="7" name="صورة 6" descr="صورة تحتوي على داكن, مُضاء, سحاب, صورة ظلية&#10;&#10;تم إنشاء الوصف تلقائياً">
              <a:extLst>
                <a:ext uri="{FF2B5EF4-FFF2-40B4-BE49-F238E27FC236}">
                  <a16:creationId xmlns:a16="http://schemas.microsoft.com/office/drawing/2014/main" id="{DCAC467A-A669-2C2C-819F-C2F8B4A6A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308" y="0"/>
              <a:ext cx="4215384" cy="6858000"/>
            </a:xfrm>
            <a:prstGeom prst="rect">
              <a:avLst/>
            </a:prstGeom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4AF4373A-2DAE-29B0-342E-A1D61083CB44}"/>
                </a:ext>
              </a:extLst>
            </p:cNvPr>
            <p:cNvSpPr txBox="1"/>
            <p:nvPr/>
          </p:nvSpPr>
          <p:spPr>
            <a:xfrm>
              <a:off x="5177328" y="2203554"/>
              <a:ext cx="167744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80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1AFC945B-0CD8-A94A-A333-F86F081BCF6C}"/>
              </a:ext>
            </a:extLst>
          </p:cNvPr>
          <p:cNvGrpSpPr/>
          <p:nvPr/>
        </p:nvGrpSpPr>
        <p:grpSpPr>
          <a:xfrm>
            <a:off x="3988308" y="0"/>
            <a:ext cx="4215384" cy="6858000"/>
            <a:chOff x="3988308" y="0"/>
            <a:chExt cx="4215384" cy="6858000"/>
          </a:xfrm>
        </p:grpSpPr>
        <p:pic>
          <p:nvPicPr>
            <p:cNvPr id="7" name="صورة 6" descr="صورة تحتوي على داكن, مُضاء, سحاب, صورة ظلية&#10;&#10;تم إنشاء الوصف تلقائياً">
              <a:extLst>
                <a:ext uri="{FF2B5EF4-FFF2-40B4-BE49-F238E27FC236}">
                  <a16:creationId xmlns:a16="http://schemas.microsoft.com/office/drawing/2014/main" id="{DCAC467A-A669-2C2C-819F-C2F8B4A6A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308" y="0"/>
              <a:ext cx="4215384" cy="6858000"/>
            </a:xfrm>
            <a:prstGeom prst="rect">
              <a:avLst/>
            </a:prstGeom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4AF4373A-2DAE-29B0-342E-A1D61083CB44}"/>
                </a:ext>
              </a:extLst>
            </p:cNvPr>
            <p:cNvSpPr txBox="1"/>
            <p:nvPr/>
          </p:nvSpPr>
          <p:spPr>
            <a:xfrm>
              <a:off x="5177328" y="2203554"/>
              <a:ext cx="167744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74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1AFC945B-0CD8-A94A-A333-F86F081BCF6C}"/>
              </a:ext>
            </a:extLst>
          </p:cNvPr>
          <p:cNvGrpSpPr/>
          <p:nvPr/>
        </p:nvGrpSpPr>
        <p:grpSpPr>
          <a:xfrm>
            <a:off x="3988308" y="0"/>
            <a:ext cx="4215384" cy="6858000"/>
            <a:chOff x="3988308" y="0"/>
            <a:chExt cx="4215384" cy="6858000"/>
          </a:xfrm>
        </p:grpSpPr>
        <p:pic>
          <p:nvPicPr>
            <p:cNvPr id="7" name="صورة 6" descr="صورة تحتوي على داكن, مُضاء, سحاب, صورة ظلية&#10;&#10;تم إنشاء الوصف تلقائياً">
              <a:extLst>
                <a:ext uri="{FF2B5EF4-FFF2-40B4-BE49-F238E27FC236}">
                  <a16:creationId xmlns:a16="http://schemas.microsoft.com/office/drawing/2014/main" id="{DCAC467A-A669-2C2C-819F-C2F8B4A6A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308" y="0"/>
              <a:ext cx="4215384" cy="6858000"/>
            </a:xfrm>
            <a:prstGeom prst="rect">
              <a:avLst/>
            </a:prstGeom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4AF4373A-2DAE-29B0-342E-A1D61083CB44}"/>
                </a:ext>
              </a:extLst>
            </p:cNvPr>
            <p:cNvSpPr txBox="1"/>
            <p:nvPr/>
          </p:nvSpPr>
          <p:spPr>
            <a:xfrm>
              <a:off x="5177328" y="2203554"/>
              <a:ext cx="167744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911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1AFC945B-0CD8-A94A-A333-F86F081BCF6C}"/>
              </a:ext>
            </a:extLst>
          </p:cNvPr>
          <p:cNvGrpSpPr/>
          <p:nvPr/>
        </p:nvGrpSpPr>
        <p:grpSpPr>
          <a:xfrm>
            <a:off x="3988308" y="0"/>
            <a:ext cx="4215384" cy="6858000"/>
            <a:chOff x="3988308" y="0"/>
            <a:chExt cx="4215384" cy="6858000"/>
          </a:xfrm>
        </p:grpSpPr>
        <p:pic>
          <p:nvPicPr>
            <p:cNvPr id="7" name="صورة 6" descr="صورة تحتوي على داكن, مُضاء, سحاب, صورة ظلية&#10;&#10;تم إنشاء الوصف تلقائياً">
              <a:extLst>
                <a:ext uri="{FF2B5EF4-FFF2-40B4-BE49-F238E27FC236}">
                  <a16:creationId xmlns:a16="http://schemas.microsoft.com/office/drawing/2014/main" id="{DCAC467A-A669-2C2C-819F-C2F8B4A6A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308" y="0"/>
              <a:ext cx="4215384" cy="6858000"/>
            </a:xfrm>
            <a:prstGeom prst="rect">
              <a:avLst/>
            </a:prstGeom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4AF4373A-2DAE-29B0-342E-A1D61083CB44}"/>
                </a:ext>
              </a:extLst>
            </p:cNvPr>
            <p:cNvSpPr txBox="1"/>
            <p:nvPr/>
          </p:nvSpPr>
          <p:spPr>
            <a:xfrm>
              <a:off x="5177328" y="2203554"/>
              <a:ext cx="167744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721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1AFC945B-0CD8-A94A-A333-F86F081BCF6C}"/>
              </a:ext>
            </a:extLst>
          </p:cNvPr>
          <p:cNvGrpSpPr/>
          <p:nvPr/>
        </p:nvGrpSpPr>
        <p:grpSpPr>
          <a:xfrm>
            <a:off x="3988308" y="0"/>
            <a:ext cx="4215384" cy="6858000"/>
            <a:chOff x="3988308" y="0"/>
            <a:chExt cx="4215384" cy="6858000"/>
          </a:xfrm>
        </p:grpSpPr>
        <p:pic>
          <p:nvPicPr>
            <p:cNvPr id="7" name="صورة 6" descr="صورة تحتوي على داكن, مُضاء, سحاب, صورة ظلية&#10;&#10;تم إنشاء الوصف تلقائياً">
              <a:extLst>
                <a:ext uri="{FF2B5EF4-FFF2-40B4-BE49-F238E27FC236}">
                  <a16:creationId xmlns:a16="http://schemas.microsoft.com/office/drawing/2014/main" id="{DCAC467A-A669-2C2C-819F-C2F8B4A6A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308" y="0"/>
              <a:ext cx="4215384" cy="6858000"/>
            </a:xfrm>
            <a:prstGeom prst="rect">
              <a:avLst/>
            </a:prstGeom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4AF4373A-2DAE-29B0-342E-A1D61083CB44}"/>
                </a:ext>
              </a:extLst>
            </p:cNvPr>
            <p:cNvSpPr txBox="1"/>
            <p:nvPr/>
          </p:nvSpPr>
          <p:spPr>
            <a:xfrm>
              <a:off x="5177328" y="2203554"/>
              <a:ext cx="167744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699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1AFC945B-0CD8-A94A-A333-F86F081BCF6C}"/>
              </a:ext>
            </a:extLst>
          </p:cNvPr>
          <p:cNvGrpSpPr/>
          <p:nvPr/>
        </p:nvGrpSpPr>
        <p:grpSpPr>
          <a:xfrm>
            <a:off x="3988308" y="0"/>
            <a:ext cx="4215384" cy="6858000"/>
            <a:chOff x="3988308" y="0"/>
            <a:chExt cx="4215384" cy="6858000"/>
          </a:xfrm>
        </p:grpSpPr>
        <p:pic>
          <p:nvPicPr>
            <p:cNvPr id="7" name="صورة 6" descr="صورة تحتوي على داكن, مُضاء, سحاب, صورة ظلية&#10;&#10;تم إنشاء الوصف تلقائياً">
              <a:extLst>
                <a:ext uri="{FF2B5EF4-FFF2-40B4-BE49-F238E27FC236}">
                  <a16:creationId xmlns:a16="http://schemas.microsoft.com/office/drawing/2014/main" id="{DCAC467A-A669-2C2C-819F-C2F8B4A6A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308" y="0"/>
              <a:ext cx="4215384" cy="6858000"/>
            </a:xfrm>
            <a:prstGeom prst="rect">
              <a:avLst/>
            </a:prstGeom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4AF4373A-2DAE-29B0-342E-A1D61083CB44}"/>
                </a:ext>
              </a:extLst>
            </p:cNvPr>
            <p:cNvSpPr txBox="1"/>
            <p:nvPr/>
          </p:nvSpPr>
          <p:spPr>
            <a:xfrm>
              <a:off x="5177328" y="2203554"/>
              <a:ext cx="167744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815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1AFC945B-0CD8-A94A-A333-F86F081BCF6C}"/>
              </a:ext>
            </a:extLst>
          </p:cNvPr>
          <p:cNvGrpSpPr/>
          <p:nvPr/>
        </p:nvGrpSpPr>
        <p:grpSpPr>
          <a:xfrm>
            <a:off x="3988308" y="0"/>
            <a:ext cx="4215384" cy="6858000"/>
            <a:chOff x="3988308" y="0"/>
            <a:chExt cx="4215384" cy="6858000"/>
          </a:xfrm>
        </p:grpSpPr>
        <p:pic>
          <p:nvPicPr>
            <p:cNvPr id="7" name="صورة 6" descr="صورة تحتوي على داكن, مُضاء, سحاب, صورة ظلية&#10;&#10;تم إنشاء الوصف تلقائياً">
              <a:extLst>
                <a:ext uri="{FF2B5EF4-FFF2-40B4-BE49-F238E27FC236}">
                  <a16:creationId xmlns:a16="http://schemas.microsoft.com/office/drawing/2014/main" id="{DCAC467A-A669-2C2C-819F-C2F8B4A6A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308" y="0"/>
              <a:ext cx="4215384" cy="6858000"/>
            </a:xfrm>
            <a:prstGeom prst="rect">
              <a:avLst/>
            </a:prstGeom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4AF4373A-2DAE-29B0-342E-A1D61083CB44}"/>
                </a:ext>
              </a:extLst>
            </p:cNvPr>
            <p:cNvSpPr txBox="1"/>
            <p:nvPr/>
          </p:nvSpPr>
          <p:spPr>
            <a:xfrm>
              <a:off x="5177328" y="2203554"/>
              <a:ext cx="167744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84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1AFC945B-0CD8-A94A-A333-F86F081BCF6C}"/>
              </a:ext>
            </a:extLst>
          </p:cNvPr>
          <p:cNvGrpSpPr/>
          <p:nvPr/>
        </p:nvGrpSpPr>
        <p:grpSpPr>
          <a:xfrm>
            <a:off x="3988308" y="0"/>
            <a:ext cx="4215384" cy="6858000"/>
            <a:chOff x="3988308" y="0"/>
            <a:chExt cx="4215384" cy="6858000"/>
          </a:xfrm>
        </p:grpSpPr>
        <p:pic>
          <p:nvPicPr>
            <p:cNvPr id="7" name="صورة 6" descr="صورة تحتوي على داكن, مُضاء, سحاب, صورة ظلية&#10;&#10;تم إنشاء الوصف تلقائياً">
              <a:extLst>
                <a:ext uri="{FF2B5EF4-FFF2-40B4-BE49-F238E27FC236}">
                  <a16:creationId xmlns:a16="http://schemas.microsoft.com/office/drawing/2014/main" id="{DCAC467A-A669-2C2C-819F-C2F8B4A6A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308" y="0"/>
              <a:ext cx="4215384" cy="6858000"/>
            </a:xfrm>
            <a:prstGeom prst="rect">
              <a:avLst/>
            </a:prstGeom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4AF4373A-2DAE-29B0-342E-A1D61083CB44}"/>
                </a:ext>
              </a:extLst>
            </p:cNvPr>
            <p:cNvSpPr txBox="1"/>
            <p:nvPr/>
          </p:nvSpPr>
          <p:spPr>
            <a:xfrm>
              <a:off x="5177328" y="2203554"/>
              <a:ext cx="167744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445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1AFC945B-0CD8-A94A-A333-F86F081BCF6C}"/>
              </a:ext>
            </a:extLst>
          </p:cNvPr>
          <p:cNvGrpSpPr/>
          <p:nvPr/>
        </p:nvGrpSpPr>
        <p:grpSpPr>
          <a:xfrm>
            <a:off x="3988308" y="0"/>
            <a:ext cx="4215384" cy="6858000"/>
            <a:chOff x="3988308" y="0"/>
            <a:chExt cx="4215384" cy="6858000"/>
          </a:xfrm>
        </p:grpSpPr>
        <p:pic>
          <p:nvPicPr>
            <p:cNvPr id="7" name="صورة 6" descr="صورة تحتوي على داكن, مُضاء, سحاب, صورة ظلية&#10;&#10;تم إنشاء الوصف تلقائياً">
              <a:extLst>
                <a:ext uri="{FF2B5EF4-FFF2-40B4-BE49-F238E27FC236}">
                  <a16:creationId xmlns:a16="http://schemas.microsoft.com/office/drawing/2014/main" id="{DCAC467A-A669-2C2C-819F-C2F8B4A6A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308" y="0"/>
              <a:ext cx="4215384" cy="6858000"/>
            </a:xfrm>
            <a:prstGeom prst="rect">
              <a:avLst/>
            </a:prstGeom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4AF4373A-2DAE-29B0-342E-A1D61083CB44}"/>
                </a:ext>
              </a:extLst>
            </p:cNvPr>
            <p:cNvSpPr txBox="1"/>
            <p:nvPr/>
          </p:nvSpPr>
          <p:spPr>
            <a:xfrm>
              <a:off x="5177328" y="2203554"/>
              <a:ext cx="167744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724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1AFC945B-0CD8-A94A-A333-F86F081BCF6C}"/>
              </a:ext>
            </a:extLst>
          </p:cNvPr>
          <p:cNvGrpSpPr/>
          <p:nvPr/>
        </p:nvGrpSpPr>
        <p:grpSpPr>
          <a:xfrm>
            <a:off x="3988308" y="0"/>
            <a:ext cx="4215384" cy="6858000"/>
            <a:chOff x="3988308" y="0"/>
            <a:chExt cx="4215384" cy="6858000"/>
          </a:xfrm>
        </p:grpSpPr>
        <p:pic>
          <p:nvPicPr>
            <p:cNvPr id="7" name="صورة 6" descr="صورة تحتوي على داكن, مُضاء, سحاب, صورة ظلية&#10;&#10;تم إنشاء الوصف تلقائياً">
              <a:extLst>
                <a:ext uri="{FF2B5EF4-FFF2-40B4-BE49-F238E27FC236}">
                  <a16:creationId xmlns:a16="http://schemas.microsoft.com/office/drawing/2014/main" id="{DCAC467A-A669-2C2C-819F-C2F8B4A6A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308" y="0"/>
              <a:ext cx="4215384" cy="6858000"/>
            </a:xfrm>
            <a:prstGeom prst="rect">
              <a:avLst/>
            </a:prstGeom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4AF4373A-2DAE-29B0-342E-A1D61083CB44}"/>
                </a:ext>
              </a:extLst>
            </p:cNvPr>
            <p:cNvSpPr txBox="1"/>
            <p:nvPr/>
          </p:nvSpPr>
          <p:spPr>
            <a:xfrm>
              <a:off x="5177328" y="2203554"/>
              <a:ext cx="167744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656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1AFC945B-0CD8-A94A-A333-F86F081BCF6C}"/>
              </a:ext>
            </a:extLst>
          </p:cNvPr>
          <p:cNvGrpSpPr/>
          <p:nvPr/>
        </p:nvGrpSpPr>
        <p:grpSpPr>
          <a:xfrm>
            <a:off x="3988308" y="0"/>
            <a:ext cx="4215384" cy="6858000"/>
            <a:chOff x="3988308" y="0"/>
            <a:chExt cx="4215384" cy="6858000"/>
          </a:xfrm>
        </p:grpSpPr>
        <p:pic>
          <p:nvPicPr>
            <p:cNvPr id="7" name="صورة 6" descr="صورة تحتوي على داكن, مُضاء, سحاب, صورة ظلية&#10;&#10;تم إنشاء الوصف تلقائياً">
              <a:extLst>
                <a:ext uri="{FF2B5EF4-FFF2-40B4-BE49-F238E27FC236}">
                  <a16:creationId xmlns:a16="http://schemas.microsoft.com/office/drawing/2014/main" id="{DCAC467A-A669-2C2C-819F-C2F8B4A6A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308" y="0"/>
              <a:ext cx="4215384" cy="6858000"/>
            </a:xfrm>
            <a:prstGeom prst="rect">
              <a:avLst/>
            </a:prstGeom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4AF4373A-2DAE-29B0-342E-A1D61083CB44}"/>
                </a:ext>
              </a:extLst>
            </p:cNvPr>
            <p:cNvSpPr txBox="1"/>
            <p:nvPr/>
          </p:nvSpPr>
          <p:spPr>
            <a:xfrm>
              <a:off x="5177328" y="2203554"/>
              <a:ext cx="167744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872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1AFC945B-0CD8-A94A-A333-F86F081BCF6C}"/>
              </a:ext>
            </a:extLst>
          </p:cNvPr>
          <p:cNvGrpSpPr/>
          <p:nvPr/>
        </p:nvGrpSpPr>
        <p:grpSpPr>
          <a:xfrm>
            <a:off x="3988308" y="0"/>
            <a:ext cx="4215384" cy="6858000"/>
            <a:chOff x="3988308" y="0"/>
            <a:chExt cx="4215384" cy="6858000"/>
          </a:xfrm>
        </p:grpSpPr>
        <p:pic>
          <p:nvPicPr>
            <p:cNvPr id="7" name="صورة 6" descr="صورة تحتوي على داكن, مُضاء, سحاب, صورة ظلية&#10;&#10;تم إنشاء الوصف تلقائياً">
              <a:extLst>
                <a:ext uri="{FF2B5EF4-FFF2-40B4-BE49-F238E27FC236}">
                  <a16:creationId xmlns:a16="http://schemas.microsoft.com/office/drawing/2014/main" id="{DCAC467A-A669-2C2C-819F-C2F8B4A6A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308" y="0"/>
              <a:ext cx="4215384" cy="6858000"/>
            </a:xfrm>
            <a:prstGeom prst="rect">
              <a:avLst/>
            </a:prstGeom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4AF4373A-2DAE-29B0-342E-A1D61083CB44}"/>
                </a:ext>
              </a:extLst>
            </p:cNvPr>
            <p:cNvSpPr txBox="1"/>
            <p:nvPr/>
          </p:nvSpPr>
          <p:spPr>
            <a:xfrm>
              <a:off x="5177328" y="2203554"/>
              <a:ext cx="167744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629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1AFC945B-0CD8-A94A-A333-F86F081BCF6C}"/>
              </a:ext>
            </a:extLst>
          </p:cNvPr>
          <p:cNvGrpSpPr/>
          <p:nvPr/>
        </p:nvGrpSpPr>
        <p:grpSpPr>
          <a:xfrm>
            <a:off x="3988308" y="0"/>
            <a:ext cx="4215384" cy="6858000"/>
            <a:chOff x="3988308" y="0"/>
            <a:chExt cx="4215384" cy="6858000"/>
          </a:xfrm>
        </p:grpSpPr>
        <p:pic>
          <p:nvPicPr>
            <p:cNvPr id="7" name="صورة 6" descr="صورة تحتوي على داكن, مُضاء, سحاب, صورة ظلية&#10;&#10;تم إنشاء الوصف تلقائياً">
              <a:extLst>
                <a:ext uri="{FF2B5EF4-FFF2-40B4-BE49-F238E27FC236}">
                  <a16:creationId xmlns:a16="http://schemas.microsoft.com/office/drawing/2014/main" id="{DCAC467A-A669-2C2C-819F-C2F8B4A6A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308" y="0"/>
              <a:ext cx="4215384" cy="6858000"/>
            </a:xfrm>
            <a:prstGeom prst="rect">
              <a:avLst/>
            </a:prstGeom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4AF4373A-2DAE-29B0-342E-A1D61083CB44}"/>
                </a:ext>
              </a:extLst>
            </p:cNvPr>
            <p:cNvSpPr txBox="1"/>
            <p:nvPr/>
          </p:nvSpPr>
          <p:spPr>
            <a:xfrm>
              <a:off x="5177328" y="2203554"/>
              <a:ext cx="167744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076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1AFC945B-0CD8-A94A-A333-F86F081BCF6C}"/>
              </a:ext>
            </a:extLst>
          </p:cNvPr>
          <p:cNvGrpSpPr/>
          <p:nvPr/>
        </p:nvGrpSpPr>
        <p:grpSpPr>
          <a:xfrm>
            <a:off x="3988308" y="0"/>
            <a:ext cx="4215384" cy="6858000"/>
            <a:chOff x="3988308" y="0"/>
            <a:chExt cx="4215384" cy="6858000"/>
          </a:xfrm>
        </p:grpSpPr>
        <p:pic>
          <p:nvPicPr>
            <p:cNvPr id="7" name="صورة 6" descr="صورة تحتوي على داكن, مُضاء, سحاب, صورة ظلية&#10;&#10;تم إنشاء الوصف تلقائياً">
              <a:extLst>
                <a:ext uri="{FF2B5EF4-FFF2-40B4-BE49-F238E27FC236}">
                  <a16:creationId xmlns:a16="http://schemas.microsoft.com/office/drawing/2014/main" id="{DCAC467A-A669-2C2C-819F-C2F8B4A6A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308" y="0"/>
              <a:ext cx="4215384" cy="6858000"/>
            </a:xfrm>
            <a:prstGeom prst="rect">
              <a:avLst/>
            </a:prstGeom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4AF4373A-2DAE-29B0-342E-A1D61083CB44}"/>
                </a:ext>
              </a:extLst>
            </p:cNvPr>
            <p:cNvSpPr txBox="1"/>
            <p:nvPr/>
          </p:nvSpPr>
          <p:spPr>
            <a:xfrm>
              <a:off x="5177328" y="2203554"/>
              <a:ext cx="167744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098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1AFC945B-0CD8-A94A-A333-F86F081BCF6C}"/>
              </a:ext>
            </a:extLst>
          </p:cNvPr>
          <p:cNvGrpSpPr/>
          <p:nvPr/>
        </p:nvGrpSpPr>
        <p:grpSpPr>
          <a:xfrm>
            <a:off x="3988308" y="0"/>
            <a:ext cx="4215384" cy="6858000"/>
            <a:chOff x="3988308" y="0"/>
            <a:chExt cx="4215384" cy="6858000"/>
          </a:xfrm>
        </p:grpSpPr>
        <p:pic>
          <p:nvPicPr>
            <p:cNvPr id="7" name="صورة 6" descr="صورة تحتوي على داكن, مُضاء, سحاب, صورة ظلية&#10;&#10;تم إنشاء الوصف تلقائياً">
              <a:extLst>
                <a:ext uri="{FF2B5EF4-FFF2-40B4-BE49-F238E27FC236}">
                  <a16:creationId xmlns:a16="http://schemas.microsoft.com/office/drawing/2014/main" id="{DCAC467A-A669-2C2C-819F-C2F8B4A6A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308" y="0"/>
              <a:ext cx="4215384" cy="6858000"/>
            </a:xfrm>
            <a:prstGeom prst="rect">
              <a:avLst/>
            </a:prstGeom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4AF4373A-2DAE-29B0-342E-A1D61083CB44}"/>
                </a:ext>
              </a:extLst>
            </p:cNvPr>
            <p:cNvSpPr txBox="1"/>
            <p:nvPr/>
          </p:nvSpPr>
          <p:spPr>
            <a:xfrm>
              <a:off x="5177328" y="2203554"/>
              <a:ext cx="167744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23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1AFC945B-0CD8-A94A-A333-F86F081BCF6C}"/>
              </a:ext>
            </a:extLst>
          </p:cNvPr>
          <p:cNvGrpSpPr/>
          <p:nvPr/>
        </p:nvGrpSpPr>
        <p:grpSpPr>
          <a:xfrm>
            <a:off x="3988308" y="0"/>
            <a:ext cx="4215384" cy="6858000"/>
            <a:chOff x="3988308" y="0"/>
            <a:chExt cx="4215384" cy="6858000"/>
          </a:xfrm>
        </p:grpSpPr>
        <p:pic>
          <p:nvPicPr>
            <p:cNvPr id="7" name="صورة 6" descr="صورة تحتوي على داكن, مُضاء, سحاب, صورة ظلية&#10;&#10;تم إنشاء الوصف تلقائياً">
              <a:extLst>
                <a:ext uri="{FF2B5EF4-FFF2-40B4-BE49-F238E27FC236}">
                  <a16:creationId xmlns:a16="http://schemas.microsoft.com/office/drawing/2014/main" id="{DCAC467A-A669-2C2C-819F-C2F8B4A6A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308" y="0"/>
              <a:ext cx="4215384" cy="6858000"/>
            </a:xfrm>
            <a:prstGeom prst="rect">
              <a:avLst/>
            </a:prstGeom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4AF4373A-2DAE-29B0-342E-A1D61083CB44}"/>
                </a:ext>
              </a:extLst>
            </p:cNvPr>
            <p:cNvSpPr txBox="1"/>
            <p:nvPr/>
          </p:nvSpPr>
          <p:spPr>
            <a:xfrm>
              <a:off x="5177328" y="2203554"/>
              <a:ext cx="167744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994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1AFC945B-0CD8-A94A-A333-F86F081BCF6C}"/>
              </a:ext>
            </a:extLst>
          </p:cNvPr>
          <p:cNvGrpSpPr/>
          <p:nvPr/>
        </p:nvGrpSpPr>
        <p:grpSpPr>
          <a:xfrm>
            <a:off x="3988308" y="0"/>
            <a:ext cx="4215384" cy="6858000"/>
            <a:chOff x="3988308" y="0"/>
            <a:chExt cx="4215384" cy="6858000"/>
          </a:xfrm>
        </p:grpSpPr>
        <p:pic>
          <p:nvPicPr>
            <p:cNvPr id="7" name="صورة 6" descr="صورة تحتوي على داكن, مُضاء, سحاب, صورة ظلية&#10;&#10;تم إنشاء الوصف تلقائياً">
              <a:extLst>
                <a:ext uri="{FF2B5EF4-FFF2-40B4-BE49-F238E27FC236}">
                  <a16:creationId xmlns:a16="http://schemas.microsoft.com/office/drawing/2014/main" id="{DCAC467A-A669-2C2C-819F-C2F8B4A6A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308" y="0"/>
              <a:ext cx="4215384" cy="6858000"/>
            </a:xfrm>
            <a:prstGeom prst="rect">
              <a:avLst/>
            </a:prstGeom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4AF4373A-2DAE-29B0-342E-A1D61083CB44}"/>
                </a:ext>
              </a:extLst>
            </p:cNvPr>
            <p:cNvSpPr txBox="1"/>
            <p:nvPr/>
          </p:nvSpPr>
          <p:spPr>
            <a:xfrm>
              <a:off x="5177328" y="2203554"/>
              <a:ext cx="167744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78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1AFC945B-0CD8-A94A-A333-F86F081BCF6C}"/>
              </a:ext>
            </a:extLst>
          </p:cNvPr>
          <p:cNvGrpSpPr/>
          <p:nvPr/>
        </p:nvGrpSpPr>
        <p:grpSpPr>
          <a:xfrm>
            <a:off x="3988308" y="0"/>
            <a:ext cx="4215384" cy="6858000"/>
            <a:chOff x="3988308" y="0"/>
            <a:chExt cx="4215384" cy="6858000"/>
          </a:xfrm>
        </p:grpSpPr>
        <p:pic>
          <p:nvPicPr>
            <p:cNvPr id="7" name="صورة 6" descr="صورة تحتوي على داكن, مُضاء, سحاب, صورة ظلية&#10;&#10;تم إنشاء الوصف تلقائياً">
              <a:extLst>
                <a:ext uri="{FF2B5EF4-FFF2-40B4-BE49-F238E27FC236}">
                  <a16:creationId xmlns:a16="http://schemas.microsoft.com/office/drawing/2014/main" id="{DCAC467A-A669-2C2C-819F-C2F8B4A6A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308" y="0"/>
              <a:ext cx="4215384" cy="6858000"/>
            </a:xfrm>
            <a:prstGeom prst="rect">
              <a:avLst/>
            </a:prstGeom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4AF4373A-2DAE-29B0-342E-A1D61083CB44}"/>
                </a:ext>
              </a:extLst>
            </p:cNvPr>
            <p:cNvSpPr txBox="1"/>
            <p:nvPr/>
          </p:nvSpPr>
          <p:spPr>
            <a:xfrm>
              <a:off x="5177328" y="2203554"/>
              <a:ext cx="167744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24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1AFC945B-0CD8-A94A-A333-F86F081BCF6C}"/>
              </a:ext>
            </a:extLst>
          </p:cNvPr>
          <p:cNvGrpSpPr/>
          <p:nvPr/>
        </p:nvGrpSpPr>
        <p:grpSpPr>
          <a:xfrm>
            <a:off x="3988308" y="0"/>
            <a:ext cx="4215384" cy="6858000"/>
            <a:chOff x="3988308" y="0"/>
            <a:chExt cx="4215384" cy="6858000"/>
          </a:xfrm>
        </p:grpSpPr>
        <p:pic>
          <p:nvPicPr>
            <p:cNvPr id="7" name="صورة 6" descr="صورة تحتوي على داكن, مُضاء, سحاب, صورة ظلية&#10;&#10;تم إنشاء الوصف تلقائياً">
              <a:extLst>
                <a:ext uri="{FF2B5EF4-FFF2-40B4-BE49-F238E27FC236}">
                  <a16:creationId xmlns:a16="http://schemas.microsoft.com/office/drawing/2014/main" id="{DCAC467A-A669-2C2C-819F-C2F8B4A6A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308" y="0"/>
              <a:ext cx="4215384" cy="6858000"/>
            </a:xfrm>
            <a:prstGeom prst="rect">
              <a:avLst/>
            </a:prstGeom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4AF4373A-2DAE-29B0-342E-A1D61083CB44}"/>
                </a:ext>
              </a:extLst>
            </p:cNvPr>
            <p:cNvSpPr txBox="1"/>
            <p:nvPr/>
          </p:nvSpPr>
          <p:spPr>
            <a:xfrm>
              <a:off x="5177328" y="2203554"/>
              <a:ext cx="167744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066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1AFC945B-0CD8-A94A-A333-F86F081BCF6C}"/>
              </a:ext>
            </a:extLst>
          </p:cNvPr>
          <p:cNvGrpSpPr/>
          <p:nvPr/>
        </p:nvGrpSpPr>
        <p:grpSpPr>
          <a:xfrm>
            <a:off x="3988308" y="0"/>
            <a:ext cx="4215384" cy="6858000"/>
            <a:chOff x="3988308" y="0"/>
            <a:chExt cx="4215384" cy="6858000"/>
          </a:xfrm>
        </p:grpSpPr>
        <p:pic>
          <p:nvPicPr>
            <p:cNvPr id="7" name="صورة 6" descr="صورة تحتوي على داكن, مُضاء, سحاب, صورة ظلية&#10;&#10;تم إنشاء الوصف تلقائياً">
              <a:extLst>
                <a:ext uri="{FF2B5EF4-FFF2-40B4-BE49-F238E27FC236}">
                  <a16:creationId xmlns:a16="http://schemas.microsoft.com/office/drawing/2014/main" id="{DCAC467A-A669-2C2C-819F-C2F8B4A6A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308" y="0"/>
              <a:ext cx="4215384" cy="6858000"/>
            </a:xfrm>
            <a:prstGeom prst="rect">
              <a:avLst/>
            </a:prstGeom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4AF4373A-2DAE-29B0-342E-A1D61083CB44}"/>
                </a:ext>
              </a:extLst>
            </p:cNvPr>
            <p:cNvSpPr txBox="1"/>
            <p:nvPr/>
          </p:nvSpPr>
          <p:spPr>
            <a:xfrm>
              <a:off x="5177328" y="2203554"/>
              <a:ext cx="167744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367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1AFC945B-0CD8-A94A-A333-F86F081BCF6C}"/>
              </a:ext>
            </a:extLst>
          </p:cNvPr>
          <p:cNvGrpSpPr/>
          <p:nvPr/>
        </p:nvGrpSpPr>
        <p:grpSpPr>
          <a:xfrm>
            <a:off x="3988308" y="0"/>
            <a:ext cx="4215384" cy="6858000"/>
            <a:chOff x="3988308" y="0"/>
            <a:chExt cx="4215384" cy="6858000"/>
          </a:xfrm>
        </p:grpSpPr>
        <p:pic>
          <p:nvPicPr>
            <p:cNvPr id="7" name="صورة 6" descr="صورة تحتوي على داكن, مُضاء, سحاب, صورة ظلية&#10;&#10;تم إنشاء الوصف تلقائياً">
              <a:extLst>
                <a:ext uri="{FF2B5EF4-FFF2-40B4-BE49-F238E27FC236}">
                  <a16:creationId xmlns:a16="http://schemas.microsoft.com/office/drawing/2014/main" id="{DCAC467A-A669-2C2C-819F-C2F8B4A6A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308" y="0"/>
              <a:ext cx="4215384" cy="6858000"/>
            </a:xfrm>
            <a:prstGeom prst="rect">
              <a:avLst/>
            </a:prstGeom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4AF4373A-2DAE-29B0-342E-A1D61083CB44}"/>
                </a:ext>
              </a:extLst>
            </p:cNvPr>
            <p:cNvSpPr txBox="1"/>
            <p:nvPr/>
          </p:nvSpPr>
          <p:spPr>
            <a:xfrm>
              <a:off x="5177328" y="2203554"/>
              <a:ext cx="167744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491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1AFC945B-0CD8-A94A-A333-F86F081BCF6C}"/>
              </a:ext>
            </a:extLst>
          </p:cNvPr>
          <p:cNvGrpSpPr/>
          <p:nvPr/>
        </p:nvGrpSpPr>
        <p:grpSpPr>
          <a:xfrm>
            <a:off x="3988308" y="0"/>
            <a:ext cx="4215384" cy="6858000"/>
            <a:chOff x="3988308" y="0"/>
            <a:chExt cx="4215384" cy="6858000"/>
          </a:xfrm>
        </p:grpSpPr>
        <p:pic>
          <p:nvPicPr>
            <p:cNvPr id="7" name="صورة 6" descr="صورة تحتوي على داكن, مُضاء, سحاب, صورة ظلية&#10;&#10;تم إنشاء الوصف تلقائياً">
              <a:extLst>
                <a:ext uri="{FF2B5EF4-FFF2-40B4-BE49-F238E27FC236}">
                  <a16:creationId xmlns:a16="http://schemas.microsoft.com/office/drawing/2014/main" id="{DCAC467A-A669-2C2C-819F-C2F8B4A6A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308" y="0"/>
              <a:ext cx="4215384" cy="6858000"/>
            </a:xfrm>
            <a:prstGeom prst="rect">
              <a:avLst/>
            </a:prstGeom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4AF4373A-2DAE-29B0-342E-A1D61083CB44}"/>
                </a:ext>
              </a:extLst>
            </p:cNvPr>
            <p:cNvSpPr txBox="1"/>
            <p:nvPr/>
          </p:nvSpPr>
          <p:spPr>
            <a:xfrm>
              <a:off x="5177328" y="2203554"/>
              <a:ext cx="167744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55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6313582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152</Words>
  <Application>Microsoft Office PowerPoint</Application>
  <PresentationFormat>شاشة عريضة</PresentationFormat>
  <Paragraphs>74</Paragraphs>
  <Slides>37</Slides>
  <Notes>36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37</vt:i4>
      </vt:variant>
    </vt:vector>
  </HeadingPairs>
  <TitlesOfParts>
    <vt:vector size="41" baseType="lpstr">
      <vt:lpstr>Calibri Light</vt:lpstr>
      <vt:lpstr>Arial</vt:lpstr>
      <vt:lpstr>Calibri</vt:lpstr>
      <vt:lpstr>نسق Office</vt:lpstr>
      <vt:lpstr>حفل خريجات 2022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دروع الفوز او التحفيز</dc:title>
  <dc:creator>abeer saleh</dc:creator>
  <cp:lastModifiedBy>abeer saleh</cp:lastModifiedBy>
  <cp:revision>11</cp:revision>
  <dcterms:created xsi:type="dcterms:W3CDTF">2021-09-10T12:23:28Z</dcterms:created>
  <dcterms:modified xsi:type="dcterms:W3CDTF">2022-06-04T19:21:17Z</dcterms:modified>
</cp:coreProperties>
</file>