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57" r:id="rId3"/>
    <p:sldId id="277" r:id="rId4"/>
    <p:sldId id="258" r:id="rId5"/>
    <p:sldId id="281" r:id="rId6"/>
    <p:sldId id="280" r:id="rId7"/>
    <p:sldId id="266" r:id="rId8"/>
    <p:sldId id="267" r:id="rId9"/>
    <p:sldId id="259" r:id="rId10"/>
    <p:sldId id="260" r:id="rId11"/>
    <p:sldId id="276" r:id="rId12"/>
    <p:sldId id="261" r:id="rId13"/>
    <p:sldId id="264" r:id="rId14"/>
    <p:sldId id="274" r:id="rId15"/>
    <p:sldId id="282" r:id="rId16"/>
    <p:sldId id="275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90" d="100"/>
          <a:sy n="90" d="100"/>
        </p:scale>
        <p:origin x="-11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Mohammed Laqqan</a:t>
            </a: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FC36DC28-D77A-4226-B4DC-B1A37BD3B14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9B6-D54C-47DC-9818-E928D6F52A76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A89B6-D54C-47DC-9818-E928D6F52A76}" type="datetimeFigureOut">
              <a:rPr lang="ar-SA" smtClean="0"/>
              <a:pPr/>
              <a:t>12/04/1436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C753-0A53-41B4-9EB3-AD6CC5E195E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8" name="Picture 2" descr="C:\Users\samsung1\Pictures\depositphotos_7269640-Blood-groups.jpg"/>
          <p:cNvPicPr>
            <a:picLocks noChangeAspect="1" noChangeArrowheads="1"/>
          </p:cNvPicPr>
          <p:nvPr/>
        </p:nvPicPr>
        <p:blipFill>
          <a:blip r:embed="rId2" cstate="print"/>
          <a:srcRect l="-679" t="5573" b="16408"/>
          <a:stretch>
            <a:fillRect/>
          </a:stretch>
        </p:blipFill>
        <p:spPr bwMode="auto">
          <a:xfrm>
            <a:off x="428597" y="357166"/>
            <a:ext cx="8215370" cy="635798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3000364" y="3286124"/>
            <a:ext cx="3214710" cy="1500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3200" dirty="0" smtClean="0">
                <a:solidFill>
                  <a:srgbClr val="C00000"/>
                </a:solidFill>
              </a:rPr>
              <a:t>Blood Group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/>
          <p:nvPr/>
        </p:nvPicPr>
        <p:blipFill>
          <a:blip r:embed="rId2" cstate="print"/>
          <a:srcRect l="13753" r="13821"/>
          <a:stretch>
            <a:fillRect/>
          </a:stretch>
        </p:blipFill>
        <p:spPr bwMode="auto">
          <a:xfrm>
            <a:off x="285720" y="285728"/>
            <a:ext cx="828680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ABO blood group system</a:t>
            </a:r>
            <a:endParaRPr lang="ar-SA" dirty="0"/>
          </a:p>
        </p:txBody>
      </p:sp>
      <p:pic>
        <p:nvPicPr>
          <p:cNvPr id="31746" name="Picture 2" descr="C:\Users\samsung1\Pictures\ima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0000" contrast="40000"/>
          </a:blip>
          <a:srcRect/>
          <a:stretch>
            <a:fillRect/>
          </a:stretch>
        </p:blipFill>
        <p:spPr bwMode="auto">
          <a:xfrm>
            <a:off x="1142976" y="1357298"/>
            <a:ext cx="7072362" cy="530427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BLOOD GROUP TEST</a:t>
            </a:r>
            <a:endParaRPr lang="ar-SA" dirty="0"/>
          </a:p>
        </p:txBody>
      </p:sp>
      <p:pic>
        <p:nvPicPr>
          <p:cNvPr id="1026" name="Picture 2" descr="C:\Users\majed\Downloads\images (3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643182"/>
            <a:ext cx="6572296" cy="3643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samsung1\Pictures\imagesCAXUXS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143116"/>
            <a:ext cx="1924050" cy="2371725"/>
          </a:xfrm>
          <a:prstGeom prst="rect">
            <a:avLst/>
          </a:prstGeom>
          <a:noFill/>
        </p:spPr>
      </p:pic>
      <p:pic>
        <p:nvPicPr>
          <p:cNvPr id="7172" name="Picture 4" descr="C:\Users\samsung1\Pictures\imagesCAIX4R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000372"/>
            <a:ext cx="3057525" cy="1495425"/>
          </a:xfrm>
          <a:prstGeom prst="rect">
            <a:avLst/>
          </a:prstGeom>
          <a:noFill/>
        </p:spPr>
      </p:pic>
      <p:pic>
        <p:nvPicPr>
          <p:cNvPr id="7173" name="Picture 5" descr="C:\Users\samsung1\Pictures\imagesCAGGRIY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714875"/>
            <a:ext cx="4857784" cy="2143125"/>
          </a:xfrm>
          <a:prstGeom prst="rect">
            <a:avLst/>
          </a:prstGeom>
          <a:noFill/>
        </p:spPr>
      </p:pic>
      <p:pic>
        <p:nvPicPr>
          <p:cNvPr id="7" name="Picture 2" descr="C:\Users\samsung1\Pictures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500306"/>
            <a:ext cx="2514600" cy="1819275"/>
          </a:xfrm>
          <a:prstGeom prst="rect">
            <a:avLst/>
          </a:prstGeom>
          <a:noFill/>
        </p:spPr>
      </p:pic>
      <p:sp>
        <p:nvSpPr>
          <p:cNvPr id="8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BLOOD GROUP TEST </a:t>
            </a:r>
            <a:br>
              <a:rPr lang="en-US" dirty="0" smtClean="0"/>
            </a:br>
            <a:r>
              <a:rPr lang="en-US" dirty="0" smtClean="0"/>
              <a:t>YOU NEED: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928662" y="1928802"/>
            <a:ext cx="857256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ar-S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857620" y="2357430"/>
            <a:ext cx="919170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ar-S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786578" y="1571612"/>
            <a:ext cx="919170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ar-S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28926" y="4929198"/>
            <a:ext cx="919170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ar-S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Result WITH D(+,-)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374" t="16731" r="16262"/>
          <a:stretch>
            <a:fillRect/>
          </a:stretch>
        </p:blipFill>
        <p:spPr bwMode="auto">
          <a:xfrm>
            <a:off x="71406" y="1264993"/>
            <a:ext cx="8163380" cy="559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35719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6429420" cy="500066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/>
            <a:r>
              <a:rPr lang="en-US" dirty="0" smtClean="0"/>
              <a:t>Exercise</a:t>
            </a:r>
            <a:endParaRPr lang="ar-S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928670"/>
            <a:ext cx="35719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143115"/>
            <a:ext cx="3571900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143116"/>
            <a:ext cx="3571900" cy="120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3429001"/>
            <a:ext cx="35719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3428999"/>
            <a:ext cx="3571900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4714884"/>
            <a:ext cx="35719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4714884"/>
            <a:ext cx="35719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22" name="Picture 2" descr="C:\Users\samsung1\Pictures\بدون عنوان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60126"/>
            <a:ext cx="6819356" cy="5126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most well-known and medically important blood types are in the ABO group.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All humans and many other primates can be typed for the ABO blood group.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There are four principal types: A, B, AB, and O.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There are two antigens and two antibodies that are mostly responsible for the ABO types.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 cstate="print"/>
          <a:srcRect l="15937" t="28666" r="19375" b="21481"/>
          <a:stretch>
            <a:fillRect/>
          </a:stretch>
        </p:blipFill>
        <p:spPr bwMode="auto">
          <a:xfrm>
            <a:off x="457200" y="214290"/>
            <a:ext cx="8229600" cy="61436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5720" y="912572"/>
            <a:ext cx="8358246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blood group system :</a:t>
            </a:r>
          </a:p>
          <a:p>
            <a:pPr algn="l" rtl="0"/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rtl="0"/>
            <a:r>
              <a:rPr lang="en-US" sz="3200" dirty="0" smtClean="0"/>
              <a:t>The </a:t>
            </a:r>
            <a:r>
              <a:rPr lang="en-US" sz="3200" dirty="0" err="1" smtClean="0"/>
              <a:t>Rh</a:t>
            </a:r>
            <a:r>
              <a:rPr lang="en-US" sz="3200" dirty="0" smtClean="0"/>
              <a:t> system is the second most significant blood-group system in human-blood transfusion with currently 50 antigens. </a:t>
            </a:r>
          </a:p>
          <a:p>
            <a:pPr algn="l" rtl="0"/>
            <a:endParaRPr lang="en-US" sz="3200" dirty="0" smtClean="0"/>
          </a:p>
          <a:p>
            <a:pPr algn="l" rtl="0"/>
            <a:r>
              <a:rPr lang="en-US" sz="3200" dirty="0" smtClean="0"/>
              <a:t>The most significant </a:t>
            </a:r>
            <a:r>
              <a:rPr lang="en-US" sz="3200" dirty="0" err="1" smtClean="0"/>
              <a:t>Rh</a:t>
            </a:r>
            <a:r>
              <a:rPr lang="en-US" sz="3200" dirty="0" smtClean="0"/>
              <a:t> antigen is the D antigen, because it is the most likely to provoke an immune system response of the five main </a:t>
            </a:r>
            <a:r>
              <a:rPr lang="en-US" sz="3200" dirty="0" err="1" smtClean="0"/>
              <a:t>Rh</a:t>
            </a:r>
            <a:r>
              <a:rPr lang="en-US" sz="3200" dirty="0" smtClean="0"/>
              <a:t> antigens .</a:t>
            </a:r>
            <a:endParaRPr lang="en-US" sz="3200" dirty="0"/>
          </a:p>
        </p:txBody>
      </p:sp>
      <p:pic>
        <p:nvPicPr>
          <p:cNvPr id="15361" name="Picture 1" descr="C:\Users\samsung1\Pictures\بدون عنوا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4306" y="142852"/>
            <a:ext cx="1165412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590075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We can say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386018"/>
            <a:ext cx="8229600" cy="11144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presence or absence of D Ag determines if the person is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l" rtl="0"/>
            <a:endParaRPr lang="ar-SA" dirty="0"/>
          </a:p>
        </p:txBody>
      </p:sp>
      <p:pic>
        <p:nvPicPr>
          <p:cNvPr id="2050" name="Picture 2" descr="C:\Users\majed\Downloads\images (3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572008"/>
            <a:ext cx="3071834" cy="1620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C:\Users\majed\Downloads\images (3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5" y="4163885"/>
            <a:ext cx="3038479" cy="2166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C:\Users\majed\Downloads\images (3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795" y="4071942"/>
            <a:ext cx="2214941" cy="22037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Users\majed\Downloads\images (3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85728"/>
            <a:ext cx="2419350" cy="189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3"/>
          <p:cNvSpPr>
            <a:spLocks noGrp="1" noChangeArrowheads="1"/>
          </p:cNvSpPr>
          <p:nvPr>
            <p:ph type="title"/>
          </p:nvPr>
        </p:nvSpPr>
        <p:spPr>
          <a:xfrm>
            <a:off x="762000" y="285728"/>
            <a:ext cx="7924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antibodies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14488"/>
            <a:ext cx="7877204" cy="11430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Result from the exposure to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antigens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Bind at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37°C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52828" y="3357562"/>
            <a:ext cx="1447800" cy="587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Anti-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altLang="en-US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antibodies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2515" y="4071942"/>
            <a:ext cx="1336675" cy="1873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29256" y="3357562"/>
            <a:ext cx="2643206" cy="5909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 subsequent pregnancies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071942"/>
            <a:ext cx="1390650" cy="1944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28596" y="6076102"/>
            <a:ext cx="4714908" cy="4247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 rtl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75000"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Mother makes anti-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altLang="en-US" sz="2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antibodies</a:t>
            </a:r>
            <a:r>
              <a:rPr lang="en-US" altLang="en-US" sz="2400" dirty="0"/>
              <a:t>.</a:t>
            </a:r>
            <a:endParaRPr lang="en-US" altLang="en-US" sz="2400" i="1" dirty="0"/>
          </a:p>
        </p:txBody>
      </p:sp>
      <p:pic>
        <p:nvPicPr>
          <p:cNvPr id="3074" name="Picture 2" descr="C:\Users\majed\Downloads\images (3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86190"/>
            <a:ext cx="243840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ABO blood group system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634" t="16757" r="13821"/>
          <a:stretch>
            <a:fillRect/>
          </a:stretch>
        </p:blipFill>
        <p:spPr bwMode="auto">
          <a:xfrm>
            <a:off x="3103" y="1857364"/>
            <a:ext cx="9140897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 cstate="print"/>
          <a:srcRect l="14156" r="16419"/>
          <a:stretch>
            <a:fillRect/>
          </a:stretch>
        </p:blipFill>
        <p:spPr bwMode="auto">
          <a:xfrm>
            <a:off x="0" y="857232"/>
            <a:ext cx="88582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ABO blood group system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Antigens</a:t>
            </a:r>
            <a:endParaRPr lang="ar-SA" dirty="0"/>
          </a:p>
        </p:txBody>
      </p:sp>
      <p:pic>
        <p:nvPicPr>
          <p:cNvPr id="2050" name="Picture 2" descr="C:\Users\samsung1\Pictures\ABO_blood_type_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080" y="1521802"/>
            <a:ext cx="7510696" cy="4836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188</Words>
  <Application>Microsoft Office PowerPoint</Application>
  <PresentationFormat>On-screen Show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We can say :</vt:lpstr>
      <vt:lpstr>Rh antibodies</vt:lpstr>
      <vt:lpstr>ABO blood group system</vt:lpstr>
      <vt:lpstr>ABO blood group system</vt:lpstr>
      <vt:lpstr>The Antigens</vt:lpstr>
      <vt:lpstr>PowerPoint Presentation</vt:lpstr>
      <vt:lpstr>ABO blood group system</vt:lpstr>
      <vt:lpstr>BLOOD GROUP TEST</vt:lpstr>
      <vt:lpstr>BLOOD GROUP TEST  YOU NEED:</vt:lpstr>
      <vt:lpstr>The Result WITH D(+,-)</vt:lpstr>
      <vt:lpstr>Exercise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samsung1</dc:creator>
  <cp:lastModifiedBy>user</cp:lastModifiedBy>
  <cp:revision>33</cp:revision>
  <dcterms:created xsi:type="dcterms:W3CDTF">2012-12-14T10:04:50Z</dcterms:created>
  <dcterms:modified xsi:type="dcterms:W3CDTF">2015-02-01T00:57:25Z</dcterms:modified>
</cp:coreProperties>
</file>