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70" r:id="rId6"/>
    <p:sldId id="278" r:id="rId7"/>
    <p:sldId id="271" r:id="rId8"/>
    <p:sldId id="272" r:id="rId9"/>
    <p:sldId id="273" r:id="rId10"/>
    <p:sldId id="274" r:id="rId11"/>
    <p:sldId id="263" r:id="rId12"/>
    <p:sldId id="275" r:id="rId13"/>
    <p:sldId id="276" r:id="rId14"/>
    <p:sldId id="277" r:id="rId15"/>
    <p:sldId id="259" r:id="rId16"/>
    <p:sldId id="280" r:id="rId17"/>
    <p:sldId id="269" r:id="rId18"/>
    <p:sldId id="258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63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9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9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1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8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37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876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48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5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22DDC-7859-418B-8FD6-1D251F566F44}" type="datetimeFigureOut">
              <a:rPr lang="ar-SA" smtClean="0"/>
              <a:t>11/08/37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ECAF-4ED6-4D4A-AC58-278D8D2955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64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5256584" cy="720080"/>
          </a:xfrm>
        </p:spPr>
        <p:txBody>
          <a:bodyPr>
            <a:noAutofit/>
          </a:bodyPr>
          <a:lstStyle/>
          <a:p>
            <a:r>
              <a:rPr lang="ar-SA" sz="4800" dirty="0" smtClean="0">
                <a:solidFill>
                  <a:schemeClr val="accent1">
                    <a:lumMod val="50000"/>
                  </a:schemeClr>
                </a:solidFill>
              </a:rPr>
              <a:t>كيف تترك الغيبة؟</a:t>
            </a:r>
            <a:br>
              <a:rPr lang="ar-SA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sz="3200" dirty="0" smtClean="0">
                <a:solidFill>
                  <a:schemeClr val="accent1">
                    <a:lumMod val="50000"/>
                  </a:schemeClr>
                </a:solidFill>
              </a:rPr>
              <a:t>(خطوات عملية)   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55776" y="3428996"/>
            <a:ext cx="4248472" cy="720084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إعداد وتدريب: </a:t>
            </a:r>
            <a:r>
              <a:rPr lang="ar-SA" sz="2800" dirty="0" err="1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أ.هناءالصنيع</a:t>
            </a:r>
            <a:r>
              <a:rPr lang="ar-SA" sz="28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endParaRPr lang="ar-SA" sz="2800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7800" y="-509965"/>
            <a:ext cx="6295377" cy="846385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ar-S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اختصر </a:t>
            </a:r>
            <a:r>
              <a:rPr lang="ar-S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في المكالمات الهاتفية والزيارات.</a:t>
            </a:r>
          </a:p>
          <a:p>
            <a:endParaRPr lang="ar-S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كن شكورا لنعمة اللسان.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الجانب المعرفي يردعك عن الغيبة</a:t>
            </a:r>
          </a:p>
          <a:p>
            <a:r>
              <a:rPr lang="ar-SA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(اقرأ، اسمع، شاهد).</a:t>
            </a:r>
          </a:p>
          <a:p>
            <a:endParaRPr lang="ar-SA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تقبل النقص في غيرك كما تتقبله في نفسك.</a:t>
            </a:r>
          </a:p>
          <a:p>
            <a:endParaRPr lang="ar-SA" sz="3200" b="1" dirty="0"/>
          </a:p>
          <a:p>
            <a:endParaRPr lang="ar-SA" sz="3200" b="1" dirty="0" smtClean="0"/>
          </a:p>
          <a:p>
            <a:endParaRPr lang="ar-SA" sz="3200" b="1" dirty="0"/>
          </a:p>
          <a:p>
            <a:endParaRPr lang="ar-SA" sz="3200" b="1" dirty="0" smtClean="0"/>
          </a:p>
          <a:p>
            <a:endParaRPr lang="ar-SA" sz="3200" b="1" dirty="0"/>
          </a:p>
          <a:p>
            <a:endParaRPr lang="ar-SA" sz="32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27384"/>
            <a:ext cx="2664296" cy="24928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2" y="42862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يمكنك عمل مسابقة لمن تخالط في موضوع هذا الكتيب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5949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0DB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74753" y="980728"/>
            <a:ext cx="5841663" cy="45243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استضف شخصا يتحرج الحاضرون</a:t>
            </a:r>
          </a:p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من الغيبة أمامه.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لا تجلس بجوار شخص معروف بالغيبة.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أكثر من الدعاء بحفظ لسانك وسمعك.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تخيل الشخص الذي تغتابه أمامك</a:t>
            </a:r>
          </a:p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يسمعك ويراك.</a:t>
            </a:r>
            <a:endParaRPr lang="ar-SA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5416"/>
            <a:ext cx="2600921" cy="7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848" y="764704"/>
            <a:ext cx="8664616" cy="38164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/>
              <a:t>دع عنك الفضول المذموم.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/>
              <a:t>بادر بفتح حوار مفيد مع من تجالس.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/>
              <a:t>سيطر على تعابير وجهك وحركة جسدك(الغمز، اللمز، التقليد)</a:t>
            </a:r>
          </a:p>
          <a:p>
            <a:endParaRPr lang="ar-SA" sz="32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/>
              <a:t>التحق بحلقات تحفيظ القرآن الكريم.</a:t>
            </a:r>
            <a:endParaRPr lang="ar-SA" sz="3200" b="1" dirty="0"/>
          </a:p>
          <a:p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72"/>
            <a:ext cx="9144000" cy="19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17453" y="692696"/>
            <a:ext cx="6910931" cy="5509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لا تغضب.</a:t>
            </a:r>
          </a:p>
          <a:p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ليكن شعارك (لا يبلغني أحد عن أحد شيئا).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اذكر الله بصوت مسموع إذا بدأ أحدهم يغتاب.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غادر المكان الذي لا تقدر على إيقاف الغيبة فيه.</a:t>
            </a:r>
          </a:p>
          <a:p>
            <a:endParaRPr lang="ar-SA" sz="3200" b="1" dirty="0"/>
          </a:p>
          <a:p>
            <a:endParaRPr lang="ar-SA" sz="3200" b="1" dirty="0" smtClean="0"/>
          </a:p>
          <a:p>
            <a:endParaRPr lang="ar-SA" sz="3200" b="1" dirty="0"/>
          </a:p>
          <a:p>
            <a:endParaRPr lang="ar-SA" sz="32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31840" y="2420888"/>
            <a:ext cx="5554959" cy="2592288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هل كفارة المجلس تكفر الغيبة؟</a:t>
            </a:r>
            <a:br>
              <a:rPr lang="ar-SA" dirty="0" smtClean="0">
                <a:solidFill>
                  <a:srgbClr val="C00000"/>
                </a:solidFill>
              </a:rPr>
            </a:br>
            <a:r>
              <a:rPr lang="ar-SA" dirty="0">
                <a:solidFill>
                  <a:srgbClr val="C00000"/>
                </a:solidFill>
              </a:rPr>
              <a:t/>
            </a:r>
            <a:br>
              <a:rPr lang="ar-SA" dirty="0">
                <a:solidFill>
                  <a:srgbClr val="C00000"/>
                </a:solidFill>
              </a:rPr>
            </a:b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864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                             </a:t>
            </a: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                               </a:t>
            </a:r>
            <a:endParaRPr lang="ar-SA" sz="96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31840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47664" y="4521894"/>
            <a:ext cx="5184576" cy="11079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6600" b="1" dirty="0" smtClean="0">
                <a:solidFill>
                  <a:schemeClr val="bg1"/>
                </a:solidFill>
              </a:rPr>
              <a:t>ما كفارة الغيبة؟</a:t>
            </a:r>
            <a:endParaRPr lang="ar-S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150"/>
            <a:ext cx="2843808" cy="244827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07704" y="692696"/>
            <a:ext cx="6192688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800" dirty="0" smtClean="0"/>
          </a:p>
          <a:p>
            <a:r>
              <a:rPr lang="ar-SA" sz="2800" dirty="0" smtClean="0"/>
              <a:t>أتوقع أنك الآن اتخذت القرار السليم:</a:t>
            </a:r>
            <a:endParaRPr lang="ar-SA" sz="2800" dirty="0"/>
          </a:p>
          <a:p>
            <a:r>
              <a:rPr lang="ar-SA" sz="2800" dirty="0" smtClean="0"/>
              <a:t>ل</a:t>
            </a:r>
            <a:r>
              <a:rPr lang="ar-SA" sz="2800" dirty="0" smtClean="0">
                <a:solidFill>
                  <a:srgbClr val="FF0000"/>
                </a:solidFill>
              </a:rPr>
              <a:t>ا</a:t>
            </a:r>
            <a:r>
              <a:rPr lang="ar-SA" sz="2800" dirty="0" smtClean="0"/>
              <a:t>.. لضياع حسناتي</a:t>
            </a:r>
          </a:p>
          <a:p>
            <a:r>
              <a:rPr lang="ar-SA" sz="2800" dirty="0" smtClean="0"/>
              <a:t>ل</a:t>
            </a:r>
            <a:r>
              <a:rPr lang="ar-SA" sz="2800" dirty="0" smtClean="0">
                <a:solidFill>
                  <a:srgbClr val="FF0000"/>
                </a:solidFill>
              </a:rPr>
              <a:t>ا</a:t>
            </a:r>
            <a:r>
              <a:rPr lang="ar-SA" sz="2800" dirty="0" smtClean="0"/>
              <a:t>.. للمجاملات الاجتماعية التي فيها خسارتي لديني</a:t>
            </a:r>
          </a:p>
          <a:p>
            <a:r>
              <a:rPr lang="ar-SA" sz="2800" dirty="0" smtClean="0"/>
              <a:t>سأكون شخصية جديدة..</a:t>
            </a:r>
          </a:p>
          <a:p>
            <a:r>
              <a:rPr lang="ar-SA" sz="2800" dirty="0" smtClean="0"/>
              <a:t>وسأكون واضحا مع الجميع وسأقول بحزم:</a:t>
            </a:r>
          </a:p>
          <a:p>
            <a:endParaRPr lang="ar-SA" sz="2800" dirty="0" smtClean="0"/>
          </a:p>
          <a:p>
            <a:r>
              <a:rPr lang="ar-SA" sz="4400" b="1" dirty="0" smtClean="0">
                <a:solidFill>
                  <a:srgbClr val="FF0000"/>
                </a:solidFill>
              </a:rPr>
              <a:t>لا.. للغيبة</a:t>
            </a:r>
          </a:p>
          <a:p>
            <a:endParaRPr lang="ar-SA" sz="2800" dirty="0" smtClean="0"/>
          </a:p>
          <a:p>
            <a:r>
              <a:rPr lang="ar-SA" sz="2800" dirty="0" smtClean="0"/>
              <a:t>اللهم اجعل لساني بالحق ناطقا وللباطل منكرا.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893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r>
              <a:rPr lang="ar-SA" sz="3200" dirty="0" smtClean="0"/>
              <a:t>سعدنا بحضورك..</a:t>
            </a:r>
          </a:p>
          <a:p>
            <a:endParaRPr lang="ar-SA" sz="3200" dirty="0" smtClean="0"/>
          </a:p>
          <a:p>
            <a:r>
              <a:rPr lang="ar-SA" sz="3200" dirty="0" smtClean="0"/>
              <a:t>تمنياتنا لك بالتوفيق في خطوات حياتك..</a:t>
            </a:r>
          </a:p>
          <a:p>
            <a:pPr marL="0" indent="0">
              <a:buNone/>
            </a:pPr>
            <a:endParaRPr lang="ar-SA" sz="3200" dirty="0" smtClean="0"/>
          </a:p>
          <a:p>
            <a:r>
              <a:rPr lang="ar-SA" sz="3200" dirty="0" smtClean="0"/>
              <a:t>رأيك يهمنا نرجو منكِ تعبئة الاستبانة قبل خروجك.. 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6700"/>
            <a:ext cx="9144000" cy="2781300"/>
          </a:xfrm>
        </p:spPr>
      </p:pic>
      <p:sp>
        <p:nvSpPr>
          <p:cNvPr id="9" name="مستطيل 8"/>
          <p:cNvSpPr/>
          <p:nvPr/>
        </p:nvSpPr>
        <p:spPr>
          <a:xfrm>
            <a:off x="902570" y="2967335"/>
            <a:ext cx="7338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السلام عليكم ورحمة الله وبركاته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18456" y="1063277"/>
            <a:ext cx="8686800" cy="4525963"/>
          </a:xfrm>
        </p:spPr>
        <p:txBody>
          <a:bodyPr>
            <a:normAutofit lnSpcReduction="10000"/>
          </a:bodyPr>
          <a:lstStyle/>
          <a:p>
            <a:pPr marL="539496" indent="-457200"/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قال الله تعالى:</a:t>
            </a:r>
          </a:p>
          <a:p>
            <a:pPr marL="82296" indent="0">
              <a:buNone/>
            </a:pP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(وَلَا </a:t>
            </a:r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يَغْتَبْ بَعْضُكُمْ بَعْضًا أَيُحِبُّ أَحَدُكُمْ </a:t>
            </a:r>
            <a:endParaRPr lang="ar-S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>
              <a:buNone/>
            </a:pP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أَنْ </a:t>
            </a:r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يَأْكُلَ لَحْمَ أَخِيهِ مَيْتًا فَكَرِهْتُمُوهُ </a:t>
            </a:r>
            <a:endParaRPr lang="ar-SA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2296" indent="0">
              <a:buNone/>
            </a:pP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وَاتَّقُوا </a:t>
            </a:r>
            <a:r>
              <a:rPr lang="ar-S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اللَّهَ إِنَّ اللَّهَ تَوَّابٌ </a:t>
            </a: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رَحِيمٌ)</a:t>
            </a:r>
          </a:p>
          <a:p>
            <a:pPr marL="82296" indent="0">
              <a:buNone/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سورة الحجرات</a:t>
            </a:r>
          </a:p>
          <a:p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39496" indent="-457200"/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قال رسول الله صلى الله عليه وسلم:</a:t>
            </a:r>
          </a:p>
          <a:p>
            <a:pPr marL="82296" indent="0">
              <a:buNone/>
            </a:pPr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(أكثر خطايا ابن آدم في لسانه).</a:t>
            </a:r>
          </a:p>
          <a:p>
            <a:pPr marL="82296" indent="0">
              <a:buNone/>
            </a:pP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صحيح الترغيب  </a:t>
            </a:r>
            <a:endParaRPr lang="ar-S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139369" cy="9798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0" y="2708920"/>
            <a:ext cx="1139369" cy="97985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1139369" cy="97985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"/>
            <a:ext cx="1139369" cy="97985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91" y="1340768"/>
            <a:ext cx="1139369" cy="9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" y="836712"/>
            <a:ext cx="8316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تعريفها وحكمها:</a:t>
            </a:r>
          </a:p>
          <a:p>
            <a:endParaRPr lang="ar-SA" sz="2800" dirty="0" smtClean="0"/>
          </a:p>
          <a:p>
            <a:r>
              <a:rPr lang="ar-SA" sz="2800" b="1" dirty="0" smtClean="0"/>
              <a:t>* الغيبة من كبائر الذنوب..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* قال رسول الله صلى الله عليه وسلم:</a:t>
            </a:r>
            <a:endParaRPr lang="ar-SA" sz="2800" b="1" dirty="0"/>
          </a:p>
          <a:p>
            <a:r>
              <a:rPr lang="ar-SA" sz="2800" b="1" dirty="0" smtClean="0"/>
              <a:t>(أتدرون </a:t>
            </a:r>
            <a:r>
              <a:rPr lang="ar-SA" sz="2800" b="1" dirty="0"/>
              <a:t>ما </a:t>
            </a:r>
            <a:r>
              <a:rPr lang="ar-SA" sz="2800" b="1" dirty="0" smtClean="0"/>
              <a:t>الغيبةُ؟ قالوا: </a:t>
            </a:r>
            <a:r>
              <a:rPr lang="ar-SA" sz="2800" b="1" dirty="0"/>
              <a:t>اللهُ ورسولُه </a:t>
            </a:r>
            <a:r>
              <a:rPr lang="ar-SA" sz="2800" b="1" dirty="0" smtClean="0"/>
              <a:t>أعلمُ. </a:t>
            </a:r>
          </a:p>
          <a:p>
            <a:r>
              <a:rPr lang="ar-SA" sz="2800" b="1" dirty="0" smtClean="0"/>
              <a:t>قال: ذكرُكَ </a:t>
            </a:r>
            <a:r>
              <a:rPr lang="ar-SA" sz="2800" b="1" dirty="0"/>
              <a:t>أخاكَ بما </a:t>
            </a:r>
            <a:r>
              <a:rPr lang="ar-SA" sz="2800" b="1" dirty="0" smtClean="0"/>
              <a:t>يكرهُ، قيل: أفرأيتَ </a:t>
            </a:r>
            <a:r>
              <a:rPr lang="ar-SA" sz="2800" b="1" dirty="0"/>
              <a:t>إن كان في أخي ما </a:t>
            </a:r>
            <a:r>
              <a:rPr lang="ar-SA" sz="2800" b="1" dirty="0" smtClean="0"/>
              <a:t>أقولُ؟ </a:t>
            </a:r>
          </a:p>
          <a:p>
            <a:r>
              <a:rPr lang="ar-SA" sz="2800" b="1" dirty="0" smtClean="0"/>
              <a:t>قال: </a:t>
            </a:r>
            <a:r>
              <a:rPr lang="ar-SA" sz="2800" b="1" dirty="0"/>
              <a:t>إن كان فيه ما </a:t>
            </a:r>
            <a:r>
              <a:rPr lang="ar-SA" sz="2800" b="1" dirty="0" smtClean="0"/>
              <a:t>تقولُ، </a:t>
            </a:r>
            <a:r>
              <a:rPr lang="ar-SA" sz="2800" b="1" dirty="0"/>
              <a:t>فقد </a:t>
            </a:r>
            <a:r>
              <a:rPr lang="ar-SA" sz="2800" b="1" dirty="0" smtClean="0"/>
              <a:t>اغتبتَه، وإن </a:t>
            </a:r>
            <a:r>
              <a:rPr lang="ar-SA" sz="2800" b="1" dirty="0"/>
              <a:t>لم يكنْ </a:t>
            </a:r>
            <a:r>
              <a:rPr lang="ar-SA" sz="2800" b="1" dirty="0" smtClean="0"/>
              <a:t>فيه، </a:t>
            </a:r>
            <a:r>
              <a:rPr lang="ar-SA" sz="2800" b="1" dirty="0"/>
              <a:t>فقد </a:t>
            </a:r>
            <a:r>
              <a:rPr lang="ar-SA" sz="2800" b="1" dirty="0" smtClean="0"/>
              <a:t>بهتَّه)</a:t>
            </a:r>
            <a:endParaRPr lang="ar-SA" sz="2800" b="1" dirty="0"/>
          </a:p>
          <a:p>
            <a:r>
              <a:rPr lang="ar-SA" sz="2800" b="1" dirty="0" smtClean="0"/>
              <a:t>صحيح </a:t>
            </a:r>
            <a:r>
              <a:rPr lang="ar-SA" sz="2800" b="1" dirty="0"/>
              <a:t>مسلم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851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91680" y="3019599"/>
            <a:ext cx="59007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(الخطوات العملية لترك الغيبة)</a:t>
            </a:r>
            <a:endParaRPr lang="ar-SA" sz="44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8" y="5644"/>
            <a:ext cx="2580304" cy="2271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595116"/>
            <a:ext cx="25781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7" y="22121"/>
            <a:ext cx="8747628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endParaRPr lang="ar-SA" sz="4000" b="1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002060"/>
                </a:solidFill>
              </a:rPr>
              <a:t>الإرادة والاستعانة.</a:t>
            </a:r>
          </a:p>
          <a:p>
            <a:pPr marL="571500" indent="-571500">
              <a:buFont typeface="Wingdings" pitchFamily="2" charset="2"/>
              <a:buChar char="ü"/>
            </a:pPr>
            <a:endParaRPr lang="ar-SA" sz="4000" b="1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ar-SA" sz="4000" b="1" dirty="0" smtClean="0"/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اكثر من الطاعات ليزيد إيمانك.</a:t>
            </a:r>
          </a:p>
          <a:p>
            <a:pPr marL="571500" indent="-571500">
              <a:buFont typeface="Wingdings" pitchFamily="2" charset="2"/>
              <a:buChar char="ü"/>
            </a:pPr>
            <a:endParaRPr lang="ar-SA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002060"/>
                </a:solidFill>
              </a:rPr>
              <a:t> أشبع رغبتك في الكلام بالتلاوة والذكر.</a:t>
            </a:r>
          </a:p>
          <a:p>
            <a:pPr marL="571500" indent="-571500">
              <a:buFont typeface="Wingdings" pitchFamily="2" charset="2"/>
              <a:buChar char="ü"/>
            </a:pPr>
            <a:endParaRPr lang="ar-SA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ar-SA" sz="4000" b="1" dirty="0" smtClean="0">
                <a:solidFill>
                  <a:srgbClr val="002060"/>
                </a:solidFill>
              </a:rPr>
              <a:t> اقرأ في سير الناجحين.</a:t>
            </a:r>
          </a:p>
          <a:p>
            <a:endParaRPr lang="ar-SA" sz="4000" b="1" dirty="0" smtClean="0"/>
          </a:p>
          <a:p>
            <a:endParaRPr lang="ar-SA" sz="4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" y="40050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786404" y="548680"/>
            <a:ext cx="5178084" cy="66171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لا تقبل الإفلاس في حسناتك.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عود نفسك على حماية أعراض </a:t>
            </a:r>
          </a:p>
          <a:p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ar-SA" sz="3200" b="1" dirty="0" err="1" smtClean="0">
                <a:solidFill>
                  <a:schemeClr val="accent2">
                    <a:lumMod val="50000"/>
                  </a:schemeClr>
                </a:solidFill>
              </a:rPr>
              <a:t>المسلمين،الذب</a:t>
            </a: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 عن الأعراض</a:t>
            </a:r>
          </a:p>
          <a:p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    والوقوع فيها </a:t>
            </a:r>
            <a:r>
              <a:rPr lang="ar-SA" sz="3200" b="1" dirty="0" err="1" smtClean="0">
                <a:solidFill>
                  <a:schemeClr val="accent2">
                    <a:lumMod val="50000"/>
                  </a:schemeClr>
                </a:solidFill>
              </a:rPr>
              <a:t>لايجتمعان</a:t>
            </a: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قرر أنك لن تغتاب اليوم مهما كان</a:t>
            </a:r>
          </a:p>
          <a:p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  الدافع قويا.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اعمل على تحقيق أهداف عليا في </a:t>
            </a:r>
          </a:p>
          <a:p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   حياتك.</a:t>
            </a:r>
          </a:p>
          <a:p>
            <a:pPr marL="285750" indent="-285750">
              <a:buFont typeface="Wingdings" pitchFamily="2" charset="2"/>
              <a:buChar char="ü"/>
            </a:pPr>
            <a:endParaRPr lang="ar-SA" dirty="0"/>
          </a:p>
          <a:p>
            <a:pPr marL="285750" indent="-285750">
              <a:buFont typeface="Wingdings" pitchFamily="2" charset="2"/>
              <a:buChar char="ü"/>
            </a:pPr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3825" cy="7317432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 rot="4759094">
            <a:off x="2801933" y="2126213"/>
            <a:ext cx="655288" cy="3114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44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58629" y="836712"/>
            <a:ext cx="7141763" cy="45243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rgbClr val="FFFF00"/>
                </a:solidFill>
              </a:rPr>
              <a:t>تخلص من الخصومات(الحسم، العفو، التغافل).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err="1" smtClean="0">
                <a:solidFill>
                  <a:srgbClr val="FFFF00"/>
                </a:solidFill>
              </a:rPr>
              <a:t>لاتصاحب</a:t>
            </a:r>
            <a:r>
              <a:rPr lang="ar-SA" sz="3200" b="1" dirty="0" smtClean="0">
                <a:solidFill>
                  <a:srgbClr val="FFFF00"/>
                </a:solidFill>
              </a:rPr>
              <a:t> إلا مؤمنا.</a:t>
            </a:r>
          </a:p>
          <a:p>
            <a:endParaRPr lang="ar-SA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err="1" smtClean="0">
                <a:solidFill>
                  <a:srgbClr val="FFFF00"/>
                </a:solidFill>
              </a:rPr>
              <a:t>لاتُجب</a:t>
            </a:r>
            <a:r>
              <a:rPr lang="ar-SA" sz="3200" b="1" dirty="0" smtClean="0">
                <a:solidFill>
                  <a:srgbClr val="FFFF00"/>
                </a:solidFill>
              </a:rPr>
              <a:t> الدعوة لمجالس الغيبة.</a:t>
            </a:r>
          </a:p>
          <a:p>
            <a:pPr marL="457200" indent="-457200">
              <a:buFont typeface="Wingdings" pitchFamily="2" charset="2"/>
              <a:buChar char="ü"/>
            </a:pPr>
            <a:endParaRPr lang="ar-SA" sz="3200" b="1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ar-SA" sz="3200" b="1" dirty="0" smtClean="0">
                <a:solidFill>
                  <a:srgbClr val="FFFF00"/>
                </a:solidFill>
              </a:rPr>
              <a:t>احذر من حوافز الغيبة(الفراغ، الحسد، </a:t>
            </a:r>
            <a:r>
              <a:rPr lang="ar-SA" sz="3200" b="1" dirty="0" err="1" smtClean="0">
                <a:solidFill>
                  <a:srgbClr val="FFFF00"/>
                </a:solidFill>
              </a:rPr>
              <a:t>سوءالظن</a:t>
            </a:r>
            <a:r>
              <a:rPr lang="ar-SA" sz="3200" b="1" dirty="0" smtClean="0">
                <a:solidFill>
                  <a:srgbClr val="FFFF00"/>
                </a:solidFill>
              </a:rPr>
              <a:t>)</a:t>
            </a:r>
          </a:p>
          <a:p>
            <a:endParaRPr lang="ar-SA" sz="3200" b="1" dirty="0"/>
          </a:p>
          <a:p>
            <a:endParaRPr lang="ar-SA" sz="32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60"/>
            <a:ext cx="9144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429</Words>
  <Application>Microsoft Office PowerPoint</Application>
  <PresentationFormat>عرض على الشاشة (3:4)‏</PresentationFormat>
  <Paragraphs>111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كيف تترك الغيبة؟ (خطوات عملية)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يمكنك عمل مسابقة لمن تخالط في موضوع هذا الكتيب</vt:lpstr>
      <vt:lpstr>عرض تقديمي في PowerPoint</vt:lpstr>
      <vt:lpstr>عرض تقديمي في PowerPoint</vt:lpstr>
      <vt:lpstr>عرض تقديمي في PowerPoint</vt:lpstr>
      <vt:lpstr>هل كفارة المجلس تكفر الغيبة؟  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74</cp:revision>
  <dcterms:created xsi:type="dcterms:W3CDTF">2016-04-10T15:24:18Z</dcterms:created>
  <dcterms:modified xsi:type="dcterms:W3CDTF">2016-05-18T05:29:14Z</dcterms:modified>
</cp:coreProperties>
</file>