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CCA1E-BF0D-4917-8FC5-668D881B0BED}" type="datetimeFigureOut">
              <a:rPr lang="ar-SA" smtClean="0"/>
              <a:t>15/12/37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00C0-0A66-49DC-8B66-9DC1FD62B0F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0670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CCA1E-BF0D-4917-8FC5-668D881B0BED}" type="datetimeFigureOut">
              <a:rPr lang="ar-SA" smtClean="0"/>
              <a:t>15/12/37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500C0-0A66-49DC-8B66-9DC1FD62B0F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56773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81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04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69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77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6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05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11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96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31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0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78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05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10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18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56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64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01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7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82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84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90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64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6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48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4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836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41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88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58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665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50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613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0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488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577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657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113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743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735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009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1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790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392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82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542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653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19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904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127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078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839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622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242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864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09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563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26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99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33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6183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عرض على الشاشة (4:3)</PresentationFormat>
  <Paragraphs>0</Paragraphs>
  <Slides>60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60</vt:i4>
      </vt:variant>
    </vt:vector>
  </HeadingPairs>
  <TitlesOfParts>
    <vt:vector size="65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Dr.HudaAlghamdi</dc:creator>
  <cp:lastModifiedBy>Dr.HudaAlghamdi</cp:lastModifiedBy>
  <cp:revision>1</cp:revision>
  <dcterms:created xsi:type="dcterms:W3CDTF">2016-09-17T00:42:01Z</dcterms:created>
  <dcterms:modified xsi:type="dcterms:W3CDTF">2016-09-17T00:42:01Z</dcterms:modified>
</cp:coreProperties>
</file>