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CCA1E-BF0D-4917-8FC5-668D881B0BED}" type="datetimeFigureOut">
              <a:rPr lang="ar-SA" smtClean="0"/>
              <a:t>15/12/37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500C0-0A66-49DC-8B66-9DC1FD62B0F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80670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CCA1E-BF0D-4917-8FC5-668D881B0BED}" type="datetimeFigureOut">
              <a:rPr lang="ar-SA" smtClean="0"/>
              <a:t>15/12/37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7500C0-0A66-49DC-8B66-9DC1FD62B0F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56773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r" defTabSz="685800" rtl="1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r" defTabSz="6858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7810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1045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2690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8774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962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2052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8116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0964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7314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006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778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1052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7100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8188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0565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3647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3011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973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3823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8845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5909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7648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661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1481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541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6836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84128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9888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9588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665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95021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0613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407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1488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45773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26571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11135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2743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27354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80098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3103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07908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23927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3822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05421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06534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5192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29040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41275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30784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08399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16229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72429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58642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1092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95637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9266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9999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9332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861831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عرض على الشاشة (4:3)</PresentationFormat>
  <Paragraphs>0</Paragraphs>
  <Slides>60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60</vt:i4>
      </vt:variant>
    </vt:vector>
  </HeadingPairs>
  <TitlesOfParts>
    <vt:vector size="65" baseType="lpstr">
      <vt:lpstr>Arial</vt:lpstr>
      <vt:lpstr>Calibri</vt:lpstr>
      <vt:lpstr>Calibri Light</vt:lpstr>
      <vt:lpstr>Times New Roman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Dr.HudaAlghamdi</dc:creator>
  <cp:lastModifiedBy>Dr.HudaAlghamdi</cp:lastModifiedBy>
  <cp:revision>1</cp:revision>
  <dcterms:created xsi:type="dcterms:W3CDTF">2016-09-17T00:42:01Z</dcterms:created>
  <dcterms:modified xsi:type="dcterms:W3CDTF">2016-09-17T00:42:01Z</dcterms:modified>
</cp:coreProperties>
</file>