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media1.mp4" ContentType="video/unknown"/>
  <Override PartName="/ppt/media/image4.jpeg" ContentType="image/jpeg"/>
  <Override PartName="/ppt/media/image5.jpeg" ContentType="image/jpeg"/>
  <Override PartName="/ppt/media/media1.wav" ContentType="audio/unknown"/>
  <Override PartName="/ppt/media/image6.jpeg" ContentType="image/jpeg"/>
  <Override PartName="/ppt/media/image7.jpeg" ContentType="image/jpeg"/>
  <Override PartName="/ppt/media/media2.wav" ContentType="audio/unknown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media2.mp4" ContentType="video/unknown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500" u="none" kumimoji="0" normalizeH="0">
        <a:ln>
          <a:noFill/>
        </a:ln>
        <a:solidFill>
          <a:srgbClr val="F3F3F3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500" u="none" kumimoji="0" normalizeH="0">
        <a:ln>
          <a:noFill/>
        </a:ln>
        <a:solidFill>
          <a:srgbClr val="F3F3F3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500" u="none" kumimoji="0" normalizeH="0">
        <a:ln>
          <a:noFill/>
        </a:ln>
        <a:solidFill>
          <a:srgbClr val="F3F3F3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500" u="none" kumimoji="0" normalizeH="0">
        <a:ln>
          <a:noFill/>
        </a:ln>
        <a:solidFill>
          <a:srgbClr val="F3F3F3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500" u="none" kumimoji="0" normalizeH="0">
        <a:ln>
          <a:noFill/>
        </a:ln>
        <a:solidFill>
          <a:srgbClr val="F3F3F3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500" u="none" kumimoji="0" normalizeH="0">
        <a:ln>
          <a:noFill/>
        </a:ln>
        <a:solidFill>
          <a:srgbClr val="F3F3F3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500" u="none" kumimoji="0" normalizeH="0">
        <a:ln>
          <a:noFill/>
        </a:ln>
        <a:solidFill>
          <a:srgbClr val="F3F3F3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500" u="none" kumimoji="0" normalizeH="0">
        <a:ln>
          <a:noFill/>
        </a:ln>
        <a:solidFill>
          <a:srgbClr val="F3F3F3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500" u="none" kumimoji="0" normalizeH="0">
        <a:ln>
          <a:noFill/>
        </a:ln>
        <a:solidFill>
          <a:srgbClr val="F3F3F3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008CB4"/>
              </a:solidFill>
              <a:prstDash val="solid"/>
              <a:round/>
            </a:ln>
          </a:left>
          <a:right>
            <a:ln w="12700" cap="flat">
              <a:solidFill>
                <a:srgbClr val="008CB4"/>
              </a:solidFill>
              <a:prstDash val="solid"/>
              <a:round/>
            </a:ln>
          </a:right>
          <a:top>
            <a:ln w="12700" cap="flat">
              <a:solidFill>
                <a:srgbClr val="008CB4"/>
              </a:solidFill>
              <a:prstDash val="solid"/>
              <a:round/>
            </a:ln>
          </a:top>
          <a:bottom>
            <a:ln w="12700" cap="flat">
              <a:solidFill>
                <a:srgbClr val="008CB4"/>
              </a:solidFill>
              <a:prstDash val="solid"/>
              <a:round/>
            </a:ln>
          </a:bottom>
          <a:insideH>
            <a:ln w="12700" cap="flat">
              <a:solidFill>
                <a:srgbClr val="008CB4"/>
              </a:solidFill>
              <a:prstDash val="solid"/>
              <a:round/>
            </a:ln>
          </a:insideH>
          <a:insideV>
            <a:ln w="12700" cap="flat">
              <a:solidFill>
                <a:srgbClr val="008CB4"/>
              </a:solidFill>
              <a:prstDash val="solid"/>
              <a:round/>
            </a:ln>
          </a:insideV>
        </a:tcBdr>
        <a:fill>
          <a:solidFill>
            <a:srgbClr val="ECCACA"/>
          </a:solidFill>
        </a:fill>
      </a:tcStyle>
    </a:wholeTbl>
    <a:band2H>
      <a:tcTxStyle b="def" i="def"/>
      <a:tcStyle>
        <a:tcBdr/>
        <a:fill>
          <a:solidFill>
            <a:srgbClr val="F6E6E6"/>
          </a:solidFill>
        </a:fill>
      </a:tcStyle>
    </a:band2H>
    <a:firstCol>
      <a:tcTxStyle b="on" i="off">
        <a:fontRef idx="minor">
          <a:srgbClr val="008CB4"/>
        </a:fontRef>
        <a:srgbClr val="008CB4"/>
      </a:tcTxStyle>
      <a:tcStyle>
        <a:tcBdr>
          <a:left>
            <a:ln w="12700" cap="flat">
              <a:solidFill>
                <a:srgbClr val="008CB4"/>
              </a:solidFill>
              <a:prstDash val="solid"/>
              <a:round/>
            </a:ln>
          </a:left>
          <a:right>
            <a:ln w="12700" cap="flat">
              <a:solidFill>
                <a:srgbClr val="008CB4"/>
              </a:solidFill>
              <a:prstDash val="solid"/>
              <a:round/>
            </a:ln>
          </a:right>
          <a:top>
            <a:ln w="12700" cap="flat">
              <a:solidFill>
                <a:srgbClr val="008CB4"/>
              </a:solidFill>
              <a:prstDash val="solid"/>
              <a:round/>
            </a:ln>
          </a:top>
          <a:bottom>
            <a:ln w="12700" cap="flat">
              <a:solidFill>
                <a:srgbClr val="008CB4"/>
              </a:solidFill>
              <a:prstDash val="solid"/>
              <a:round/>
            </a:ln>
          </a:bottom>
          <a:insideH>
            <a:ln w="12700" cap="flat">
              <a:solidFill>
                <a:srgbClr val="008CB4"/>
              </a:solidFill>
              <a:prstDash val="solid"/>
              <a:round/>
            </a:ln>
          </a:insideH>
          <a:insideV>
            <a:ln w="12700" cap="flat">
              <a:solidFill>
                <a:srgbClr val="008CB4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8CB4"/>
        </a:fontRef>
        <a:srgbClr val="008CB4"/>
      </a:tcTxStyle>
      <a:tcStyle>
        <a:tcBdr>
          <a:left>
            <a:ln w="12700" cap="flat">
              <a:solidFill>
                <a:srgbClr val="008CB4"/>
              </a:solidFill>
              <a:prstDash val="solid"/>
              <a:round/>
            </a:ln>
          </a:left>
          <a:right>
            <a:ln w="12700" cap="flat">
              <a:solidFill>
                <a:srgbClr val="008CB4"/>
              </a:solidFill>
              <a:prstDash val="solid"/>
              <a:round/>
            </a:ln>
          </a:right>
          <a:top>
            <a:ln w="38100" cap="flat">
              <a:solidFill>
                <a:srgbClr val="008CB4"/>
              </a:solidFill>
              <a:prstDash val="solid"/>
              <a:round/>
            </a:ln>
          </a:top>
          <a:bottom>
            <a:ln w="12700" cap="flat">
              <a:solidFill>
                <a:srgbClr val="008CB4"/>
              </a:solidFill>
              <a:prstDash val="solid"/>
              <a:round/>
            </a:ln>
          </a:bottom>
          <a:insideH>
            <a:ln w="12700" cap="flat">
              <a:solidFill>
                <a:srgbClr val="008CB4"/>
              </a:solidFill>
              <a:prstDash val="solid"/>
              <a:round/>
            </a:ln>
          </a:insideH>
          <a:insideV>
            <a:ln w="12700" cap="flat">
              <a:solidFill>
                <a:srgbClr val="008CB4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008CB4"/>
        </a:fontRef>
        <a:srgbClr val="008CB4"/>
      </a:tcTxStyle>
      <a:tcStyle>
        <a:tcBdr>
          <a:left>
            <a:ln w="12700" cap="flat">
              <a:solidFill>
                <a:srgbClr val="008CB4"/>
              </a:solidFill>
              <a:prstDash val="solid"/>
              <a:round/>
            </a:ln>
          </a:left>
          <a:right>
            <a:ln w="12700" cap="flat">
              <a:solidFill>
                <a:srgbClr val="008CB4"/>
              </a:solidFill>
              <a:prstDash val="solid"/>
              <a:round/>
            </a:ln>
          </a:right>
          <a:top>
            <a:ln w="12700" cap="flat">
              <a:solidFill>
                <a:srgbClr val="008CB4"/>
              </a:solidFill>
              <a:prstDash val="solid"/>
              <a:round/>
            </a:ln>
          </a:top>
          <a:bottom>
            <a:ln w="38100" cap="flat">
              <a:solidFill>
                <a:srgbClr val="008CB4"/>
              </a:solidFill>
              <a:prstDash val="solid"/>
              <a:round/>
            </a:ln>
          </a:bottom>
          <a:insideH>
            <a:ln w="12700" cap="flat">
              <a:solidFill>
                <a:srgbClr val="008CB4"/>
              </a:solidFill>
              <a:prstDash val="solid"/>
              <a:round/>
            </a:ln>
          </a:insideH>
          <a:insideV>
            <a:ln w="12700" cap="flat">
              <a:solidFill>
                <a:srgbClr val="008CB4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008CB4"/>
              </a:solidFill>
              <a:prstDash val="solid"/>
              <a:round/>
            </a:ln>
          </a:left>
          <a:right>
            <a:ln w="12700" cap="flat">
              <a:solidFill>
                <a:srgbClr val="008CB4"/>
              </a:solidFill>
              <a:prstDash val="solid"/>
              <a:round/>
            </a:ln>
          </a:right>
          <a:top>
            <a:ln w="12700" cap="flat">
              <a:solidFill>
                <a:srgbClr val="008CB4"/>
              </a:solidFill>
              <a:prstDash val="solid"/>
              <a:round/>
            </a:ln>
          </a:top>
          <a:bottom>
            <a:ln w="12700" cap="flat">
              <a:solidFill>
                <a:srgbClr val="008CB4"/>
              </a:solidFill>
              <a:prstDash val="solid"/>
              <a:round/>
            </a:ln>
          </a:bottom>
          <a:insideH>
            <a:ln w="12700" cap="flat">
              <a:solidFill>
                <a:srgbClr val="008CB4"/>
              </a:solidFill>
              <a:prstDash val="solid"/>
              <a:round/>
            </a:ln>
          </a:insideH>
          <a:insideV>
            <a:ln w="12700" cap="flat">
              <a:solidFill>
                <a:srgbClr val="008CB4"/>
              </a:solidFill>
              <a:prstDash val="solid"/>
              <a:round/>
            </a:ln>
          </a:insideV>
        </a:tcBdr>
        <a:fill>
          <a:solidFill>
            <a:srgbClr val="FAE9CC"/>
          </a:solidFill>
        </a:fill>
      </a:tcStyle>
    </a:wholeTbl>
    <a:band2H>
      <a:tcTxStyle b="def" i="def"/>
      <a:tcStyle>
        <a:tcBdr/>
        <a:fill>
          <a:solidFill>
            <a:srgbClr val="FCF4E7"/>
          </a:solidFill>
        </a:fill>
      </a:tcStyle>
    </a:band2H>
    <a:firstCol>
      <a:tcTxStyle b="on" i="off">
        <a:fontRef idx="minor">
          <a:srgbClr val="008CB4"/>
        </a:fontRef>
        <a:srgbClr val="008CB4"/>
      </a:tcTxStyle>
      <a:tcStyle>
        <a:tcBdr>
          <a:left>
            <a:ln w="12700" cap="flat">
              <a:solidFill>
                <a:srgbClr val="008CB4"/>
              </a:solidFill>
              <a:prstDash val="solid"/>
              <a:round/>
            </a:ln>
          </a:left>
          <a:right>
            <a:ln w="12700" cap="flat">
              <a:solidFill>
                <a:srgbClr val="008CB4"/>
              </a:solidFill>
              <a:prstDash val="solid"/>
              <a:round/>
            </a:ln>
          </a:right>
          <a:top>
            <a:ln w="12700" cap="flat">
              <a:solidFill>
                <a:srgbClr val="008CB4"/>
              </a:solidFill>
              <a:prstDash val="solid"/>
              <a:round/>
            </a:ln>
          </a:top>
          <a:bottom>
            <a:ln w="12700" cap="flat">
              <a:solidFill>
                <a:srgbClr val="008CB4"/>
              </a:solidFill>
              <a:prstDash val="solid"/>
              <a:round/>
            </a:ln>
          </a:bottom>
          <a:insideH>
            <a:ln w="12700" cap="flat">
              <a:solidFill>
                <a:srgbClr val="008CB4"/>
              </a:solidFill>
              <a:prstDash val="solid"/>
              <a:round/>
            </a:ln>
          </a:insideH>
          <a:insideV>
            <a:ln w="12700" cap="flat">
              <a:solidFill>
                <a:srgbClr val="008CB4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008CB4"/>
        </a:fontRef>
        <a:srgbClr val="008CB4"/>
      </a:tcTxStyle>
      <a:tcStyle>
        <a:tcBdr>
          <a:left>
            <a:ln w="12700" cap="flat">
              <a:solidFill>
                <a:srgbClr val="008CB4"/>
              </a:solidFill>
              <a:prstDash val="solid"/>
              <a:round/>
            </a:ln>
          </a:left>
          <a:right>
            <a:ln w="12700" cap="flat">
              <a:solidFill>
                <a:srgbClr val="008CB4"/>
              </a:solidFill>
              <a:prstDash val="solid"/>
              <a:round/>
            </a:ln>
          </a:right>
          <a:top>
            <a:ln w="38100" cap="flat">
              <a:solidFill>
                <a:srgbClr val="008CB4"/>
              </a:solidFill>
              <a:prstDash val="solid"/>
              <a:round/>
            </a:ln>
          </a:top>
          <a:bottom>
            <a:ln w="12700" cap="flat">
              <a:solidFill>
                <a:srgbClr val="008CB4"/>
              </a:solidFill>
              <a:prstDash val="solid"/>
              <a:round/>
            </a:ln>
          </a:bottom>
          <a:insideH>
            <a:ln w="12700" cap="flat">
              <a:solidFill>
                <a:srgbClr val="008CB4"/>
              </a:solidFill>
              <a:prstDash val="solid"/>
              <a:round/>
            </a:ln>
          </a:insideH>
          <a:insideV>
            <a:ln w="12700" cap="flat">
              <a:solidFill>
                <a:srgbClr val="008CB4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008CB4"/>
        </a:fontRef>
        <a:srgbClr val="008CB4"/>
      </a:tcTxStyle>
      <a:tcStyle>
        <a:tcBdr>
          <a:left>
            <a:ln w="12700" cap="flat">
              <a:solidFill>
                <a:srgbClr val="008CB4"/>
              </a:solidFill>
              <a:prstDash val="solid"/>
              <a:round/>
            </a:ln>
          </a:left>
          <a:right>
            <a:ln w="12700" cap="flat">
              <a:solidFill>
                <a:srgbClr val="008CB4"/>
              </a:solidFill>
              <a:prstDash val="solid"/>
              <a:round/>
            </a:ln>
          </a:right>
          <a:top>
            <a:ln w="12700" cap="flat">
              <a:solidFill>
                <a:srgbClr val="008CB4"/>
              </a:solidFill>
              <a:prstDash val="solid"/>
              <a:round/>
            </a:ln>
          </a:top>
          <a:bottom>
            <a:ln w="38100" cap="flat">
              <a:solidFill>
                <a:srgbClr val="008CB4"/>
              </a:solidFill>
              <a:prstDash val="solid"/>
              <a:round/>
            </a:ln>
          </a:bottom>
          <a:insideH>
            <a:ln w="12700" cap="flat">
              <a:solidFill>
                <a:srgbClr val="008CB4"/>
              </a:solidFill>
              <a:prstDash val="solid"/>
              <a:round/>
            </a:ln>
          </a:insideH>
          <a:insideV>
            <a:ln w="12700" cap="flat">
              <a:solidFill>
                <a:srgbClr val="008CB4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008CB4"/>
              </a:solidFill>
              <a:prstDash val="solid"/>
              <a:round/>
            </a:ln>
          </a:left>
          <a:right>
            <a:ln w="12700" cap="flat">
              <a:solidFill>
                <a:srgbClr val="008CB4"/>
              </a:solidFill>
              <a:prstDash val="solid"/>
              <a:round/>
            </a:ln>
          </a:right>
          <a:top>
            <a:ln w="12700" cap="flat">
              <a:solidFill>
                <a:srgbClr val="008CB4"/>
              </a:solidFill>
              <a:prstDash val="solid"/>
              <a:round/>
            </a:ln>
          </a:top>
          <a:bottom>
            <a:ln w="12700" cap="flat">
              <a:solidFill>
                <a:srgbClr val="008CB4"/>
              </a:solidFill>
              <a:prstDash val="solid"/>
              <a:round/>
            </a:ln>
          </a:bottom>
          <a:insideH>
            <a:ln w="12700" cap="flat">
              <a:solidFill>
                <a:srgbClr val="008CB4"/>
              </a:solidFill>
              <a:prstDash val="solid"/>
              <a:round/>
            </a:ln>
          </a:insideH>
          <a:insideV>
            <a:ln w="12700" cap="flat">
              <a:solidFill>
                <a:srgbClr val="008CB4"/>
              </a:solidFill>
              <a:prstDash val="solid"/>
              <a:round/>
            </a:ln>
          </a:insideV>
        </a:tcBdr>
        <a:fill>
          <a:solidFill>
            <a:srgbClr val="CDD8EA"/>
          </a:solidFill>
        </a:fill>
      </a:tcStyle>
    </a:wholeTbl>
    <a:band2H>
      <a:tcTxStyle b="def" i="def"/>
      <a:tcStyle>
        <a:tcBdr/>
        <a:fill>
          <a:solidFill>
            <a:srgbClr val="E8EDF5"/>
          </a:solidFill>
        </a:fill>
      </a:tcStyle>
    </a:band2H>
    <a:firstCol>
      <a:tcTxStyle b="on" i="off">
        <a:fontRef idx="minor">
          <a:srgbClr val="008CB4"/>
        </a:fontRef>
        <a:srgbClr val="008CB4"/>
      </a:tcTxStyle>
      <a:tcStyle>
        <a:tcBdr>
          <a:left>
            <a:ln w="12700" cap="flat">
              <a:solidFill>
                <a:srgbClr val="008CB4"/>
              </a:solidFill>
              <a:prstDash val="solid"/>
              <a:round/>
            </a:ln>
          </a:left>
          <a:right>
            <a:ln w="12700" cap="flat">
              <a:solidFill>
                <a:srgbClr val="008CB4"/>
              </a:solidFill>
              <a:prstDash val="solid"/>
              <a:round/>
            </a:ln>
          </a:right>
          <a:top>
            <a:ln w="12700" cap="flat">
              <a:solidFill>
                <a:srgbClr val="008CB4"/>
              </a:solidFill>
              <a:prstDash val="solid"/>
              <a:round/>
            </a:ln>
          </a:top>
          <a:bottom>
            <a:ln w="12700" cap="flat">
              <a:solidFill>
                <a:srgbClr val="008CB4"/>
              </a:solidFill>
              <a:prstDash val="solid"/>
              <a:round/>
            </a:ln>
          </a:bottom>
          <a:insideH>
            <a:ln w="12700" cap="flat">
              <a:solidFill>
                <a:srgbClr val="008CB4"/>
              </a:solidFill>
              <a:prstDash val="solid"/>
              <a:round/>
            </a:ln>
          </a:insideH>
          <a:insideV>
            <a:ln w="12700" cap="flat">
              <a:solidFill>
                <a:srgbClr val="008CB4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008CB4"/>
        </a:fontRef>
        <a:srgbClr val="008CB4"/>
      </a:tcTxStyle>
      <a:tcStyle>
        <a:tcBdr>
          <a:left>
            <a:ln w="12700" cap="flat">
              <a:solidFill>
                <a:srgbClr val="008CB4"/>
              </a:solidFill>
              <a:prstDash val="solid"/>
              <a:round/>
            </a:ln>
          </a:left>
          <a:right>
            <a:ln w="12700" cap="flat">
              <a:solidFill>
                <a:srgbClr val="008CB4"/>
              </a:solidFill>
              <a:prstDash val="solid"/>
              <a:round/>
            </a:ln>
          </a:right>
          <a:top>
            <a:ln w="38100" cap="flat">
              <a:solidFill>
                <a:srgbClr val="008CB4"/>
              </a:solidFill>
              <a:prstDash val="solid"/>
              <a:round/>
            </a:ln>
          </a:top>
          <a:bottom>
            <a:ln w="12700" cap="flat">
              <a:solidFill>
                <a:srgbClr val="008CB4"/>
              </a:solidFill>
              <a:prstDash val="solid"/>
              <a:round/>
            </a:ln>
          </a:bottom>
          <a:insideH>
            <a:ln w="12700" cap="flat">
              <a:solidFill>
                <a:srgbClr val="008CB4"/>
              </a:solidFill>
              <a:prstDash val="solid"/>
              <a:round/>
            </a:ln>
          </a:insideH>
          <a:insideV>
            <a:ln w="12700" cap="flat">
              <a:solidFill>
                <a:srgbClr val="008CB4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008CB4"/>
        </a:fontRef>
        <a:srgbClr val="008CB4"/>
      </a:tcTxStyle>
      <a:tcStyle>
        <a:tcBdr>
          <a:left>
            <a:ln w="12700" cap="flat">
              <a:solidFill>
                <a:srgbClr val="008CB4"/>
              </a:solidFill>
              <a:prstDash val="solid"/>
              <a:round/>
            </a:ln>
          </a:left>
          <a:right>
            <a:ln w="12700" cap="flat">
              <a:solidFill>
                <a:srgbClr val="008CB4"/>
              </a:solidFill>
              <a:prstDash val="solid"/>
              <a:round/>
            </a:ln>
          </a:right>
          <a:top>
            <a:ln w="12700" cap="flat">
              <a:solidFill>
                <a:srgbClr val="008CB4"/>
              </a:solidFill>
              <a:prstDash val="solid"/>
              <a:round/>
            </a:ln>
          </a:top>
          <a:bottom>
            <a:ln w="38100" cap="flat">
              <a:solidFill>
                <a:srgbClr val="008CB4"/>
              </a:solidFill>
              <a:prstDash val="solid"/>
              <a:round/>
            </a:ln>
          </a:bottom>
          <a:insideH>
            <a:ln w="12700" cap="flat">
              <a:solidFill>
                <a:srgbClr val="008CB4"/>
              </a:solidFill>
              <a:prstDash val="solid"/>
              <a:round/>
            </a:ln>
          </a:insideH>
          <a:insideV>
            <a:ln w="12700" cap="flat">
              <a:solidFill>
                <a:srgbClr val="008CB4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3F3F3"/>
        </a:fontRef>
        <a:srgbClr val="F3F3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DFDFD"/>
          </a:solidFill>
        </a:fill>
      </a:tcStyle>
    </a:wholeTbl>
    <a:band2H>
      <a:tcTxStyle b="def" i="def"/>
      <a:tcStyle>
        <a:tcBdr/>
        <a:fill>
          <a:solidFill>
            <a:srgbClr val="008CB4"/>
          </a:solidFill>
        </a:fill>
      </a:tcStyle>
    </a:band2H>
    <a:firstCol>
      <a:tcTxStyle b="on" i="off">
        <a:fontRef idx="minor">
          <a:srgbClr val="008CB4"/>
        </a:fontRef>
        <a:srgbClr val="008CB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3F3F3"/>
              </a:solidFill>
              <a:prstDash val="solid"/>
              <a:round/>
            </a:ln>
          </a:top>
          <a:bottom>
            <a:ln w="254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CB4"/>
          </a:solidFill>
        </a:fill>
      </a:tcStyle>
    </a:lastRow>
    <a:firstRow>
      <a:tcTxStyle b="on" i="off">
        <a:fontRef idx="minor">
          <a:srgbClr val="008CB4"/>
        </a:fontRef>
        <a:srgbClr val="008CB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3F3F3"/>
              </a:solidFill>
              <a:prstDash val="solid"/>
              <a:round/>
            </a:ln>
          </a:top>
          <a:bottom>
            <a:ln w="254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008CB4"/>
              </a:solidFill>
              <a:prstDash val="solid"/>
              <a:round/>
            </a:ln>
          </a:left>
          <a:right>
            <a:ln w="12700" cap="flat">
              <a:solidFill>
                <a:srgbClr val="008CB4"/>
              </a:solidFill>
              <a:prstDash val="solid"/>
              <a:round/>
            </a:ln>
          </a:right>
          <a:top>
            <a:ln w="12700" cap="flat">
              <a:solidFill>
                <a:srgbClr val="008CB4"/>
              </a:solidFill>
              <a:prstDash val="solid"/>
              <a:round/>
            </a:ln>
          </a:top>
          <a:bottom>
            <a:ln w="12700" cap="flat">
              <a:solidFill>
                <a:srgbClr val="008CB4"/>
              </a:solidFill>
              <a:prstDash val="solid"/>
              <a:round/>
            </a:ln>
          </a:bottom>
          <a:insideH>
            <a:ln w="12700" cap="flat">
              <a:solidFill>
                <a:srgbClr val="008CB4"/>
              </a:solidFill>
              <a:prstDash val="solid"/>
              <a:round/>
            </a:ln>
          </a:insideH>
          <a:insideV>
            <a:ln w="12700" cap="flat">
              <a:solidFill>
                <a:srgbClr val="008CB4"/>
              </a:solidFill>
              <a:prstDash val="solid"/>
              <a:round/>
            </a:ln>
          </a:insideV>
        </a:tcBdr>
        <a:fill>
          <a:solidFill>
            <a:srgbClr val="FAFAFA"/>
          </a:solidFill>
        </a:fill>
      </a:tcStyle>
    </a:wholeTbl>
    <a:band2H>
      <a:tcTxStyle b="def" i="def"/>
      <a:tcStyle>
        <a:tcBdr/>
        <a:fill>
          <a:solidFill>
            <a:srgbClr val="FDFDFD"/>
          </a:solidFill>
        </a:fill>
      </a:tcStyle>
    </a:band2H>
    <a:firstCol>
      <a:tcTxStyle b="on" i="off">
        <a:fontRef idx="minor">
          <a:srgbClr val="008CB4"/>
        </a:fontRef>
        <a:srgbClr val="008CB4"/>
      </a:tcTxStyle>
      <a:tcStyle>
        <a:tcBdr>
          <a:left>
            <a:ln w="12700" cap="flat">
              <a:solidFill>
                <a:srgbClr val="008CB4"/>
              </a:solidFill>
              <a:prstDash val="solid"/>
              <a:round/>
            </a:ln>
          </a:left>
          <a:right>
            <a:ln w="12700" cap="flat">
              <a:solidFill>
                <a:srgbClr val="008CB4"/>
              </a:solidFill>
              <a:prstDash val="solid"/>
              <a:round/>
            </a:ln>
          </a:right>
          <a:top>
            <a:ln w="12700" cap="flat">
              <a:solidFill>
                <a:srgbClr val="008CB4"/>
              </a:solidFill>
              <a:prstDash val="solid"/>
              <a:round/>
            </a:ln>
          </a:top>
          <a:bottom>
            <a:ln w="12700" cap="flat">
              <a:solidFill>
                <a:srgbClr val="008CB4"/>
              </a:solidFill>
              <a:prstDash val="solid"/>
              <a:round/>
            </a:ln>
          </a:bottom>
          <a:insideH>
            <a:ln w="12700" cap="flat">
              <a:solidFill>
                <a:srgbClr val="008CB4"/>
              </a:solidFill>
              <a:prstDash val="solid"/>
              <a:round/>
            </a:ln>
          </a:insideH>
          <a:insideV>
            <a:ln w="12700" cap="flat">
              <a:solidFill>
                <a:srgbClr val="008CB4"/>
              </a:solidFill>
              <a:prstDash val="solid"/>
              <a:round/>
            </a:ln>
          </a:insideV>
        </a:tcBdr>
        <a:fill>
          <a:solidFill>
            <a:srgbClr val="F3F3F3"/>
          </a:solidFill>
        </a:fill>
      </a:tcStyle>
    </a:firstCol>
    <a:lastRow>
      <a:tcTxStyle b="on" i="off">
        <a:fontRef idx="minor">
          <a:srgbClr val="008CB4"/>
        </a:fontRef>
        <a:srgbClr val="008CB4"/>
      </a:tcTxStyle>
      <a:tcStyle>
        <a:tcBdr>
          <a:left>
            <a:ln w="12700" cap="flat">
              <a:solidFill>
                <a:srgbClr val="008CB4"/>
              </a:solidFill>
              <a:prstDash val="solid"/>
              <a:round/>
            </a:ln>
          </a:left>
          <a:right>
            <a:ln w="12700" cap="flat">
              <a:solidFill>
                <a:srgbClr val="008CB4"/>
              </a:solidFill>
              <a:prstDash val="solid"/>
              <a:round/>
            </a:ln>
          </a:right>
          <a:top>
            <a:ln w="38100" cap="flat">
              <a:solidFill>
                <a:srgbClr val="008CB4"/>
              </a:solidFill>
              <a:prstDash val="solid"/>
              <a:round/>
            </a:ln>
          </a:top>
          <a:bottom>
            <a:ln w="12700" cap="flat">
              <a:solidFill>
                <a:srgbClr val="008CB4"/>
              </a:solidFill>
              <a:prstDash val="solid"/>
              <a:round/>
            </a:ln>
          </a:bottom>
          <a:insideH>
            <a:ln w="12700" cap="flat">
              <a:solidFill>
                <a:srgbClr val="008CB4"/>
              </a:solidFill>
              <a:prstDash val="solid"/>
              <a:round/>
            </a:ln>
          </a:insideH>
          <a:insideV>
            <a:ln w="12700" cap="flat">
              <a:solidFill>
                <a:srgbClr val="008CB4"/>
              </a:solidFill>
              <a:prstDash val="solid"/>
              <a:round/>
            </a:ln>
          </a:insideV>
        </a:tcBdr>
        <a:fill>
          <a:solidFill>
            <a:srgbClr val="F3F3F3"/>
          </a:solidFill>
        </a:fill>
      </a:tcStyle>
    </a:lastRow>
    <a:firstRow>
      <a:tcTxStyle b="on" i="off">
        <a:fontRef idx="minor">
          <a:srgbClr val="008CB4"/>
        </a:fontRef>
        <a:srgbClr val="008CB4"/>
      </a:tcTxStyle>
      <a:tcStyle>
        <a:tcBdr>
          <a:left>
            <a:ln w="12700" cap="flat">
              <a:solidFill>
                <a:srgbClr val="008CB4"/>
              </a:solidFill>
              <a:prstDash val="solid"/>
              <a:round/>
            </a:ln>
          </a:left>
          <a:right>
            <a:ln w="12700" cap="flat">
              <a:solidFill>
                <a:srgbClr val="008CB4"/>
              </a:solidFill>
              <a:prstDash val="solid"/>
              <a:round/>
            </a:ln>
          </a:right>
          <a:top>
            <a:ln w="12700" cap="flat">
              <a:solidFill>
                <a:srgbClr val="008CB4"/>
              </a:solidFill>
              <a:prstDash val="solid"/>
              <a:round/>
            </a:ln>
          </a:top>
          <a:bottom>
            <a:ln w="38100" cap="flat">
              <a:solidFill>
                <a:srgbClr val="008CB4"/>
              </a:solidFill>
              <a:prstDash val="solid"/>
              <a:round/>
            </a:ln>
          </a:bottom>
          <a:insideH>
            <a:ln w="12700" cap="flat">
              <a:solidFill>
                <a:srgbClr val="008CB4"/>
              </a:solidFill>
              <a:prstDash val="solid"/>
              <a:round/>
            </a:ln>
          </a:insideH>
          <a:insideV>
            <a:ln w="12700" cap="flat">
              <a:solidFill>
                <a:srgbClr val="008CB4"/>
              </a:solidFill>
              <a:prstDash val="solid"/>
              <a:round/>
            </a:ln>
          </a:insideV>
        </a:tcBdr>
        <a:fill>
          <a:solidFill>
            <a:srgbClr val="F3F3F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3" name="Shape 329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94" name="Shape 329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jpe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6.png"/><Relationship Id="rId4" Type="http://schemas.openxmlformats.org/officeDocument/2006/relationships/hyperlink" Target="https://slidesmania.com/questions-powerpoint-google-slides/can-i-use-these-templates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7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8.png"/><Relationship Id="rId9" Type="http://schemas.openxmlformats.org/officeDocument/2006/relationships/hyperlink" Target="https://www.pinterest.com/slidesmania/" TargetMode="External"/><Relationship Id="rId10" Type="http://schemas.openxmlformats.org/officeDocument/2006/relationships/image" Target="../media/image9.png"/><Relationship Id="rId11" Type="http://schemas.openxmlformats.org/officeDocument/2006/relationships/hyperlink" Target="https://www.instagram.com/slidesmania/" TargetMode="External"/><Relationship Id="rId12" Type="http://schemas.openxmlformats.org/officeDocument/2006/relationships/image" Target="../media/image10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3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4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5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6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7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8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9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50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51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2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3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4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5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6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7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60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58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9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1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5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6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7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8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9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0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1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74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72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3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7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75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6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78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81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6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84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5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9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87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8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2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90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1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93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8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96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1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99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0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02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7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05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0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08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9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3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11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2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6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14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5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17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0" name="Google Shape;189;p2"/>
          <p:cNvSpPr/>
          <p:nvPr/>
        </p:nvSpPr>
        <p:spPr>
          <a:xfrm>
            <a:off x="363199" y="539199"/>
            <a:ext cx="11260802" cy="4697248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21" name="نص العنوان"/>
          <p:cNvSpPr txBox="1"/>
          <p:nvPr>
            <p:ph type="title"/>
          </p:nvPr>
        </p:nvSpPr>
        <p:spPr>
          <a:xfrm>
            <a:off x="1592798" y="3899198"/>
            <a:ext cx="9703802" cy="1633502"/>
          </a:xfrm>
          <a:prstGeom prst="rect">
            <a:avLst/>
          </a:prstGeom>
        </p:spPr>
        <p:txBody>
          <a:bodyPr anchor="b"/>
          <a:lstStyle>
            <a:lvl1pPr algn="r">
              <a:defRPr sz="6900">
                <a:solidFill>
                  <a:schemeClr val="accent5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22" name="مستوى النص الأول…"/>
          <p:cNvSpPr txBox="1"/>
          <p:nvPr>
            <p:ph type="body" sz="quarter" idx="1"/>
          </p:nvPr>
        </p:nvSpPr>
        <p:spPr>
          <a:xfrm>
            <a:off x="1592798" y="5581779"/>
            <a:ext cx="9703802" cy="10569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41300" indent="-1333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1pPr>
            <a:lvl2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2pPr>
            <a:lvl3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3pPr>
            <a:lvl4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4pPr>
            <a:lvl5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23" name="Google Shape;192;p2" descr="Google Shape;192;p2"/>
          <p:cNvPicPr>
            <a:picLocks noChangeAspect="1"/>
          </p:cNvPicPr>
          <p:nvPr/>
        </p:nvPicPr>
        <p:blipFill>
          <a:blip r:embed="rId2">
            <a:alphaModFix amt="28000"/>
            <a:extLst/>
          </a:blip>
          <a:srcRect l="155" t="13718" r="2089" b="30719"/>
          <a:stretch>
            <a:fillRect/>
          </a:stretch>
        </p:blipFill>
        <p:spPr>
          <a:xfrm>
            <a:off x="507496" y="1305957"/>
            <a:ext cx="11014103" cy="3286395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Google Shape;193;p2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5" name="Google Shape;194;p2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6" name="Google Shape;195;p2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7" name="Google Shape;196;p2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" name="Google Shape;197;p2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" name="Google Shape;198;p2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32" name="Google Shape;199;p2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30" name="Google Shape;20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" name="Google Shape;20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33" name="Google Shape;202;p2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4" name="Google Shape;203;p2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5" name="Google Shape;204;p2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6" name="Google Shape;205;p2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7" name="Google Shape;206;p2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8" name="Google Shape;207;p2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9" name="Google Shape;208;p2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0" name="Google Shape;209;p2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1" name="Google Shape;210;p2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" name="Google Shape;211;p2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" name="Google Shape;212;p2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46" name="Google Shape;213;p2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44" name="Google Shape;214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" name="Google Shape;215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" name="Google Shape;216;p2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47" name="Google Shape;217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" name="Google Shape;218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2" name="Google Shape;219;p2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50" name="Google Shape;22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1" name="Google Shape;22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5" name="Google Shape;222;p2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53" name="Google Shape;223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4" name="Google Shape;224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8" name="Google Shape;225;p2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56" name="Google Shape;226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7" name="Google Shape;227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" name="Google Shape;228;p2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59" name="Google Shape;229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" name="Google Shape;230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4" name="Google Shape;231;p2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62" name="Google Shape;232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" name="Google Shape;233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7" name="Google Shape;234;p2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65" name="Google Shape;235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6" name="Google Shape;236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0" name="Google Shape;237;p2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68" name="Google Shape;238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9" name="Google Shape;239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" name="Google Shape;240;p2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71" name="Google Shape;241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2" name="Google Shape;242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" name="Google Shape;243;p2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74" name="Google Shape;244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" name="Google Shape;245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9" name="Google Shape;246;p2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77" name="Google Shape;247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8" name="Google Shape;248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2" name="Google Shape;249;p2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80" name="Google Shape;25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1" name="Google Shape;25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5" name="Google Shape;252;p2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83" name="Google Shape;253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4" name="Google Shape;254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" name="Google Shape;255;p2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86" name="Google Shape;256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" name="Google Shape;257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" name="Google Shape;258;p2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89" name="Google Shape;259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" name="Google Shape;260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8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42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27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431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42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0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434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43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3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437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43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6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440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43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9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443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44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2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446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44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5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449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4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8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452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4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1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455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4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4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458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4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7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461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4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0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464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4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3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467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4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470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4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9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473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4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2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476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4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5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479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4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8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482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4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8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485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4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84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486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87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88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89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0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1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2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495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493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94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496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7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8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9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0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1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2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3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4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5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6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509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507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08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2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510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1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5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513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4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8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516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7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1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519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0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4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522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3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7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525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6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0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528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9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3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531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2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6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534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5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9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537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8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2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540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1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5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543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4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8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546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7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51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549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50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54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552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53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555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556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559" name="Google Shape;355;p1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5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5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sp>
        <p:nvSpPr>
          <p:cNvPr id="15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9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56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68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572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57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1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575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57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4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578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57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581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57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0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584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58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3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587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58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6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590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58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9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593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59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2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596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59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5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599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59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8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602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60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1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605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6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4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608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6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7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611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6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0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614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6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3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617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6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6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620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6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9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623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6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22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626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6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25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62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2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63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63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3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3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65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64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4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65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65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65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66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66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66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66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67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67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67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68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68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68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9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69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9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9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69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9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9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697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700" name="Google Shape;358;p12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6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99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sp>
        <p:nvSpPr>
          <p:cNvPr id="170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0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70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09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713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71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2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716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71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5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719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71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8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722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72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1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725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72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4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728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72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7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731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72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0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734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73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737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73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6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740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73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9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743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74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2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746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74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749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7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8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752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7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1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755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7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4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758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7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7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761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7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764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7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3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767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7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6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768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69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0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1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2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3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4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777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775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76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778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9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0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1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2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3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4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5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6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7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8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791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789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0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94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792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3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97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795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6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0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798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9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3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801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2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6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804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5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9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807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8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2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810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1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5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813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4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8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816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7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1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819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0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4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822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3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7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825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6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0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828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9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3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831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32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6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834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35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837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838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841" name="Google Shape;361;p13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8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4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sp>
        <p:nvSpPr>
          <p:cNvPr id="18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84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85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85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85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85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86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85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86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86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86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86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86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86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87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87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875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87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4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878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87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7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881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87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0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884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88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3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887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88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6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890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88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9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893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89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2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896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89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5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899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89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8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902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90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1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905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9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4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908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9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7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909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910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1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2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3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4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5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918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916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17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919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0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1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2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3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4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5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6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7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8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9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932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930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1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35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933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4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38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936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7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1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939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0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4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942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3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7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945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6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0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948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9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3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951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2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6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954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5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9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957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8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2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960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1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5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963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4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8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966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7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1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969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0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4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972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3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7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975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6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978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979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982" name="Google Shape;364;p14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9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8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sp>
        <p:nvSpPr>
          <p:cNvPr id="19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1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2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3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4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5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6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99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9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00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00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0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00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02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01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1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02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02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02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03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03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03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03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04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04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04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05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05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05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6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06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6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06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06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067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sp>
        <p:nvSpPr>
          <p:cNvPr id="20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0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5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08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84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088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08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87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091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08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0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094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09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3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097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09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6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100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09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103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10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2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106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1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5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109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1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8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112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1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1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115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1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4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118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1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7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121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1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0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124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12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3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127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12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6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130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12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9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133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13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2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136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13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5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139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13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8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142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14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41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14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14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15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15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5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15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16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16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6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6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16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6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17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17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17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17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18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18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18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19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19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19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20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20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20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1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20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1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12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21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216" name="Google Shape;373;p17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21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15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sp>
        <p:nvSpPr>
          <p:cNvPr id="22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6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22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25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229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22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28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232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23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1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235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23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4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238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23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7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241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23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0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244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24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3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247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2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6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250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2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9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253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2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2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256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2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5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259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2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8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262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2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1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265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2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4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268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26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271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26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0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274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2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3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277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2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6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280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27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9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283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28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82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284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285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6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7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8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9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0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293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291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92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94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5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6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7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8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9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0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1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2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3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4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307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305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06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0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308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09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3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311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2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6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314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5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9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317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8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2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320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1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5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323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4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8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326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7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1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329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0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4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332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3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7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335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6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0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338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9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3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341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2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6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344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5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9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347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8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52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350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51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353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35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357" name="Google Shape;376;p18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35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5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sp>
        <p:nvSpPr>
          <p:cNvPr id="23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7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36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66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370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36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69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373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37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2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376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37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5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379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37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382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38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1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385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38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4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388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3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7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391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3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0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394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3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397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3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6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400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3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9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403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4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2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406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4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5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409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4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8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412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4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1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415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4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4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418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4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7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421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4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20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424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42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23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425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426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7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8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9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0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1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434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432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33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435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6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7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8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9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0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1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2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3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4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5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448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446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47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1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449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0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4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452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3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7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455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6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0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458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9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3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461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2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6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464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5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9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467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8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2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470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1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5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473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4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8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476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7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1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479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0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4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482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3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7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485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6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0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488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9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3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491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92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494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49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498" name="Google Shape;379;p19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49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9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sp>
        <p:nvSpPr>
          <p:cNvPr id="24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8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50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07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511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50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0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514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51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3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517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51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6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520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51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9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523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52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2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526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52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5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529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5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8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532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5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1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535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5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4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538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5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7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541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5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0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544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5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3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547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5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550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5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9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553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5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2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556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5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5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559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5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8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562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5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6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565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5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64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566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567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68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69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0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1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2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575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573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74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576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7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8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9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0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1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2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3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4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5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6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589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587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88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2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590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1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5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593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4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8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596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7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1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599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0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4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602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3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7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605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6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0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608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9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3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611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2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6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614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5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9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617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8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2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620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1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5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623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4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8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626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7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31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629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0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34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632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3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635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63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639" name="Google Shape;382;p20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63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3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sp>
        <p:nvSpPr>
          <p:cNvPr id="26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9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30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30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30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30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31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30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31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31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31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31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31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31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32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32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2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323" name="Google Shape;26;p1"/>
          <p:cNvSpPr/>
          <p:nvPr/>
        </p:nvSpPr>
        <p:spPr>
          <a:xfrm>
            <a:off x="349676" y="444540"/>
            <a:ext cx="11260803" cy="62304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2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3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3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3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3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4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4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4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4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4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4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5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5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5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5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6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6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6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7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7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7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8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8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8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9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8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9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92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grpSp>
        <p:nvGrpSpPr>
          <p:cNvPr id="409" name="رسم تخطيطي 7"/>
          <p:cNvGrpSpPr/>
          <p:nvPr/>
        </p:nvGrpSpPr>
        <p:grpSpPr>
          <a:xfrm>
            <a:off x="10692737" y="1811778"/>
            <a:ext cx="917990" cy="1808408"/>
            <a:chOff x="0" y="0"/>
            <a:chExt cx="917989" cy="1808406"/>
          </a:xfrm>
        </p:grpSpPr>
        <p:grpSp>
          <p:nvGrpSpPr>
            <p:cNvPr id="395" name="التركيز"/>
            <p:cNvGrpSpPr/>
            <p:nvPr/>
          </p:nvGrpSpPr>
          <p:grpSpPr>
            <a:xfrm>
              <a:off x="-1" y="-1"/>
              <a:ext cx="733288" cy="369402"/>
              <a:chOff x="0" y="0"/>
              <a:chExt cx="733286" cy="369401"/>
            </a:xfrm>
          </p:grpSpPr>
          <p:sp>
            <p:nvSpPr>
              <p:cNvPr id="393" name="الشكل"/>
              <p:cNvSpPr/>
              <p:nvPr/>
            </p:nvSpPr>
            <p:spPr>
              <a:xfrm>
                <a:off x="-1" y="-1"/>
                <a:ext cx="733288" cy="369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b="0"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94" name="التركيز"/>
              <p:cNvSpPr txBox="1"/>
              <p:nvPr/>
            </p:nvSpPr>
            <p:spPr>
              <a:xfrm>
                <a:off x="-1" y="45703"/>
                <a:ext cx="733288" cy="277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b="0"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396" name="دائرة"/>
            <p:cNvSpPr/>
            <p:nvPr/>
          </p:nvSpPr>
          <p:spPr>
            <a:xfrm>
              <a:off x="548586" y="0"/>
              <a:ext cx="369403" cy="369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99" name="تجميع"/>
            <p:cNvGrpSpPr/>
            <p:nvPr/>
          </p:nvGrpSpPr>
          <p:grpSpPr>
            <a:xfrm>
              <a:off x="-1" y="479668"/>
              <a:ext cx="733288" cy="369401"/>
              <a:chOff x="0" y="0"/>
              <a:chExt cx="733287" cy="369400"/>
            </a:xfrm>
          </p:grpSpPr>
          <p:sp>
            <p:nvSpPr>
              <p:cNvPr id="397" name="الشكل"/>
              <p:cNvSpPr/>
              <p:nvPr/>
            </p:nvSpPr>
            <p:spPr>
              <a:xfrm>
                <a:off x="0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b="0" sz="1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98" name="التدريس"/>
              <p:cNvSpPr txBox="1"/>
              <p:nvPr/>
            </p:nvSpPr>
            <p:spPr>
              <a:xfrm>
                <a:off x="0" y="44301"/>
                <a:ext cx="733287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b="0" sz="1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400" name="دائرة"/>
            <p:cNvSpPr/>
            <p:nvPr/>
          </p:nvSpPr>
          <p:spPr>
            <a:xfrm>
              <a:off x="548586" y="479668"/>
              <a:ext cx="369403" cy="369401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03" name="التدريب"/>
            <p:cNvGrpSpPr/>
            <p:nvPr/>
          </p:nvGrpSpPr>
          <p:grpSpPr>
            <a:xfrm>
              <a:off x="-1" y="959336"/>
              <a:ext cx="733288" cy="369402"/>
              <a:chOff x="0" y="0"/>
              <a:chExt cx="733286" cy="369400"/>
            </a:xfrm>
          </p:grpSpPr>
          <p:sp>
            <p:nvSpPr>
              <p:cNvPr id="401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b="0" sz="1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02" name="التدريب"/>
              <p:cNvSpPr txBox="1"/>
              <p:nvPr/>
            </p:nvSpPr>
            <p:spPr>
              <a:xfrm>
                <a:off x="-1" y="44301"/>
                <a:ext cx="733288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b="0" sz="1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404" name="دائرة"/>
            <p:cNvSpPr/>
            <p:nvPr/>
          </p:nvSpPr>
          <p:spPr>
            <a:xfrm>
              <a:off x="548586" y="959336"/>
              <a:ext cx="369403" cy="369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07" name="التقويم"/>
            <p:cNvGrpSpPr/>
            <p:nvPr/>
          </p:nvGrpSpPr>
          <p:grpSpPr>
            <a:xfrm>
              <a:off x="-1" y="1439005"/>
              <a:ext cx="733288" cy="369401"/>
              <a:chOff x="0" y="0"/>
              <a:chExt cx="733286" cy="369400"/>
            </a:xfrm>
          </p:grpSpPr>
          <p:sp>
            <p:nvSpPr>
              <p:cNvPr id="405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b="0"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06" name="التقويم"/>
              <p:cNvSpPr txBox="1"/>
              <p:nvPr/>
            </p:nvSpPr>
            <p:spPr>
              <a:xfrm>
                <a:off x="-1" y="45702"/>
                <a:ext cx="733288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b="0"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408" name="دائرة"/>
            <p:cNvSpPr/>
            <p:nvPr/>
          </p:nvSpPr>
          <p:spPr>
            <a:xfrm>
              <a:off x="548586" y="1439005"/>
              <a:ext cx="369403" cy="369401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31" name="تجميع"/>
          <p:cNvGrpSpPr/>
          <p:nvPr/>
        </p:nvGrpSpPr>
        <p:grpSpPr>
          <a:xfrm>
            <a:off x="9376250" y="555273"/>
            <a:ext cx="2380165" cy="453698"/>
            <a:chOff x="0" y="0"/>
            <a:chExt cx="2380163" cy="453696"/>
          </a:xfrm>
        </p:grpSpPr>
        <p:grpSp>
          <p:nvGrpSpPr>
            <p:cNvPr id="414" name="تجميع"/>
            <p:cNvGrpSpPr/>
            <p:nvPr/>
          </p:nvGrpSpPr>
          <p:grpSpPr>
            <a:xfrm>
              <a:off x="180321" y="45592"/>
              <a:ext cx="2199843" cy="408105"/>
              <a:chOff x="0" y="0"/>
              <a:chExt cx="2199842" cy="408104"/>
            </a:xfrm>
          </p:grpSpPr>
          <p:grpSp>
            <p:nvGrpSpPr>
              <p:cNvPr id="412" name="تجميع"/>
              <p:cNvGrpSpPr/>
              <p:nvPr/>
            </p:nvGrpSpPr>
            <p:grpSpPr>
              <a:xfrm>
                <a:off x="-1" y="-1"/>
                <a:ext cx="1893437" cy="297769"/>
                <a:chOff x="0" y="0"/>
                <a:chExt cx="1893435" cy="297767"/>
              </a:xfrm>
            </p:grpSpPr>
            <p:sp>
              <p:nvSpPr>
                <p:cNvPr id="410" name="Google Shape;2631;p60"/>
                <p:cNvSpPr/>
                <p:nvPr/>
              </p:nvSpPr>
              <p:spPr>
                <a:xfrm rot="10800000">
                  <a:off x="1345620" y="0"/>
                  <a:ext cx="547816" cy="2977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b="0" sz="1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11" name="Google Shape;2632;p60"/>
                <p:cNvSpPr/>
                <p:nvPr/>
              </p:nvSpPr>
              <p:spPr>
                <a:xfrm rot="10800000">
                  <a:off x="-1" y="0"/>
                  <a:ext cx="1506721" cy="297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b="0" sz="1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413" name="التاريخ"/>
              <p:cNvSpPr txBox="1"/>
              <p:nvPr/>
            </p:nvSpPr>
            <p:spPr>
              <a:xfrm>
                <a:off x="1482379" y="50191"/>
                <a:ext cx="717464" cy="3579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430" name="Google Shape;1848;p53"/>
            <p:cNvGrpSpPr/>
            <p:nvPr/>
          </p:nvGrpSpPr>
          <p:grpSpPr>
            <a:xfrm>
              <a:off x="-1" y="0"/>
              <a:ext cx="411531" cy="388953"/>
              <a:chOff x="0" y="0"/>
              <a:chExt cx="411529" cy="388952"/>
            </a:xfrm>
          </p:grpSpPr>
          <p:sp>
            <p:nvSpPr>
              <p:cNvPr id="415" name="Google Shape;1849;p53"/>
              <p:cNvSpPr/>
              <p:nvPr/>
            </p:nvSpPr>
            <p:spPr>
              <a:xfrm>
                <a:off x="6451" y="88374"/>
                <a:ext cx="308328" cy="2638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6" name="Google Shape;1850;p53"/>
              <p:cNvSpPr/>
              <p:nvPr/>
            </p:nvSpPr>
            <p:spPr>
              <a:xfrm>
                <a:off x="289627" y="88374"/>
                <a:ext cx="71602" cy="2638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7" name="Google Shape;1851;p53"/>
              <p:cNvSpPr/>
              <p:nvPr/>
            </p:nvSpPr>
            <p:spPr>
              <a:xfrm>
                <a:off x="6451" y="34849"/>
                <a:ext cx="30832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8" name="Google Shape;1852;p53"/>
              <p:cNvSpPr/>
              <p:nvPr/>
            </p:nvSpPr>
            <p:spPr>
              <a:xfrm>
                <a:off x="310252" y="34849"/>
                <a:ext cx="50977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9" name="Google Shape;1853;p53"/>
              <p:cNvSpPr/>
              <p:nvPr/>
            </p:nvSpPr>
            <p:spPr>
              <a:xfrm>
                <a:off x="49026" y="6449"/>
                <a:ext cx="37402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20" name="Google Shape;1854;p53"/>
              <p:cNvSpPr/>
              <p:nvPr/>
            </p:nvSpPr>
            <p:spPr>
              <a:xfrm>
                <a:off x="281227" y="6449"/>
                <a:ext cx="37427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21" name="Google Shape;1855;p53"/>
              <p:cNvSpPr/>
              <p:nvPr/>
            </p:nvSpPr>
            <p:spPr>
              <a:xfrm>
                <a:off x="45801" y="136749"/>
                <a:ext cx="276078" cy="167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22" name="Google Shape;1856;p53"/>
              <p:cNvSpPr/>
              <p:nvPr/>
            </p:nvSpPr>
            <p:spPr>
              <a:xfrm>
                <a:off x="194802" y="172874"/>
                <a:ext cx="210278" cy="210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23" name="Google Shape;1857;p53"/>
              <p:cNvSpPr/>
              <p:nvPr/>
            </p:nvSpPr>
            <p:spPr>
              <a:xfrm>
                <a:off x="219302" y="196749"/>
                <a:ext cx="161903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24" name="Google Shape;1858;p53"/>
              <p:cNvSpPr/>
              <p:nvPr/>
            </p:nvSpPr>
            <p:spPr>
              <a:xfrm>
                <a:off x="274777" y="196749"/>
                <a:ext cx="106428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25" name="Google Shape;1859;p53"/>
              <p:cNvSpPr/>
              <p:nvPr/>
            </p:nvSpPr>
            <p:spPr>
              <a:xfrm>
                <a:off x="287027" y="264474"/>
                <a:ext cx="26452" cy="26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26" name="Google Shape;1860;p53"/>
              <p:cNvSpPr/>
              <p:nvPr/>
            </p:nvSpPr>
            <p:spPr>
              <a:xfrm>
                <a:off x="-1" y="-1"/>
                <a:ext cx="367681" cy="358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27" name="Google Shape;1861;p53"/>
              <p:cNvSpPr/>
              <p:nvPr/>
            </p:nvSpPr>
            <p:spPr>
              <a:xfrm>
                <a:off x="39976" y="130950"/>
                <a:ext cx="371554" cy="25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28" name="Google Shape;1862;p53"/>
              <p:cNvSpPr/>
              <p:nvPr/>
            </p:nvSpPr>
            <p:spPr>
              <a:xfrm>
                <a:off x="212852" y="190924"/>
                <a:ext cx="174178" cy="174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29" name="Google Shape;1863;p53"/>
              <p:cNvSpPr/>
              <p:nvPr/>
            </p:nvSpPr>
            <p:spPr>
              <a:xfrm>
                <a:off x="279302" y="225124"/>
                <a:ext cx="39977" cy="88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432" name="موضوع الدرس:"/>
          <p:cNvSpPr txBox="1"/>
          <p:nvPr/>
        </p:nvSpPr>
        <p:spPr>
          <a:xfrm>
            <a:off x="10484549" y="1096478"/>
            <a:ext cx="1716628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433" name="الأهداف:"/>
          <p:cNvSpPr txBox="1"/>
          <p:nvPr/>
        </p:nvSpPr>
        <p:spPr>
          <a:xfrm>
            <a:off x="10030300" y="1771212"/>
            <a:ext cx="908770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pic>
        <p:nvPicPr>
          <p:cNvPr id="434" name="IMG_0523.jpeg" descr="IMG_0523.jpeg"/>
          <p:cNvPicPr>
            <a:picLocks noChangeAspect="1"/>
          </p:cNvPicPr>
          <p:nvPr/>
        </p:nvPicPr>
        <p:blipFill>
          <a:blip r:embed="rId6">
            <a:extLst/>
          </a:blip>
          <a:srcRect l="12014" t="26257" r="10599" b="29558"/>
          <a:stretch>
            <a:fillRect/>
          </a:stretch>
        </p:blipFill>
        <p:spPr>
          <a:xfrm>
            <a:off x="658846" y="6126444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9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64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48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652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65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1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655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65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4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658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65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661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65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0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664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66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3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667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66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6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670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6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9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673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6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2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676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6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5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679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6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8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682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6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1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685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6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4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688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6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7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691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6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0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694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6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3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697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6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6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700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6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9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703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7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02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706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7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05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70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70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0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71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71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1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71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3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72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2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73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73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73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74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74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74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74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75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75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75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76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76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76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7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77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7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7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77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7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77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77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780" name="Google Shape;385;p2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77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7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sp>
        <p:nvSpPr>
          <p:cNvPr id="27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0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78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89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793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79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2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796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79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5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799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79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8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802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80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1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805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80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4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808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80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7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811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8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0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814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8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817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8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6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820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8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9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823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8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2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826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8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829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8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8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832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8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1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835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8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4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838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8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7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841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8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844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8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3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847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8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6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848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849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0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1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2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3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4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857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855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56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858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9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0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1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2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3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4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5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6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7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8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871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869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0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74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872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3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77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875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6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0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878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9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3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881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2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6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884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5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9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887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8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2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890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1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5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893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4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8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896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7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1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899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0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4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902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3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7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905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6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0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908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9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3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911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12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6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914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15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17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91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921" name="Google Shape;388;p22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91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20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sp>
        <p:nvSpPr>
          <p:cNvPr id="29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92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93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93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93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93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94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93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94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94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94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94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94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94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95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9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955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9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4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958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9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7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961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9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0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964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9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3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967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9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6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970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9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9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973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9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2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976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9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5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979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9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8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982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9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1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985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9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4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988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9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7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989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990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1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2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3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4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5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998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996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97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99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0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1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2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3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4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5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6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7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8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9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012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010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1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15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013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4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18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016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7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1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019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0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4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022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3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7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025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6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0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028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9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3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031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2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6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034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5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9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037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8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2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040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1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5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043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4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8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046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7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1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049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0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4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052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3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7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055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6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058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3068" name="Google Shape;390;p2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059" name="Google Shape;391;p2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3060" name="Google Shape;392;p23" descr="Google Shape;392;p23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65598" y="331099"/>
              <a:ext cx="5101469" cy="2201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61" name="Google Shape;393;p23"/>
            <p:cNvSpPr txBox="1"/>
            <p:nvPr/>
          </p:nvSpPr>
          <p:spPr>
            <a:xfrm>
              <a:off x="509224" y="2858060"/>
              <a:ext cx="8865051" cy="3406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rtl="0">
                <a:defRPr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Free </a:t>
              </a:r>
              <a:r>
                <a:rPr b="0"/>
                <a:t>themes and templates for </a:t>
              </a:r>
              <a:r>
                <a:t>Google Slides</a:t>
              </a:r>
              <a:r>
                <a:rPr b="0"/>
                <a:t> or </a:t>
              </a:r>
              <a:r>
                <a:t>PowerPoint</a:t>
              </a:r>
            </a:p>
            <a:p>
              <a:pPr rtl="0">
                <a:defRPr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</a:p>
            <a:p>
              <a:pPr rtl="0">
                <a:defRPr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</a:p>
            <a:p>
              <a:pPr rtl="0">
                <a:defRPr sz="300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NOT to be sold as is or modified!</a:t>
              </a:r>
            </a:p>
            <a:p>
              <a:pPr rtl="0">
                <a:defRPr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Read </a:t>
              </a:r>
              <a:r>
                <a:rPr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hlinkClick r:id="rId4" invalidUrl="" action="" tgtFrame="" tooltip="" history="1" highlightClick="0" endSnd="0"/>
                </a:rPr>
                <a:t>FAQ</a:t>
              </a:r>
              <a:r>
                <a:rPr sz="4400">
                  <a:solidFill>
                    <a:srgbClr val="FFCB25"/>
                  </a:solidFill>
                </a:rPr>
                <a:t> </a:t>
              </a:r>
              <a:r>
                <a:t>on slidesmania.com</a:t>
              </a:r>
            </a:p>
          </p:txBody>
        </p:sp>
        <p:sp>
          <p:nvSpPr>
            <p:cNvPr id="3062" name="Google Shape;394;p23"/>
            <p:cNvSpPr/>
            <p:nvPr/>
          </p:nvSpPr>
          <p:spPr>
            <a:xfrm>
              <a:off x="10423366" y="5688858"/>
              <a:ext cx="1495202" cy="12902"/>
            </a:xfrm>
            <a:prstGeom prst="line">
              <a:avLst/>
            </a:prstGeom>
            <a:noFill/>
            <a:ln w="38100" cap="flat">
              <a:solidFill>
                <a:srgbClr val="FFCB25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008CB4"/>
                  </a:solidFill>
                </a:defRPr>
              </a:pPr>
            </a:p>
          </p:txBody>
        </p:sp>
        <p:pic>
          <p:nvPicPr>
            <p:cNvPr id="3063" name="Google Shape;395;p23" descr="Google Shape;395;p23">
              <a:hlinkClick r:id="rId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982557" y="5912306"/>
              <a:ext cx="713234" cy="6378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4" name="Google Shape;396;p23" descr="Google Shape;396;p23">
              <a:hlinkClick r:id="rId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9764428" y="5916798"/>
              <a:ext cx="708662" cy="6288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5" name="Google Shape;397;p23" descr="Google Shape;397;p23">
              <a:hlinkClick r:id="rId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0541713" y="5905568"/>
              <a:ext cx="612650" cy="6243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6" name="Google Shape;398;p23" descr="Google Shape;398;p23">
              <a:hlinkClick r:id="rId1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1219049" y="5916798"/>
              <a:ext cx="699518" cy="601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67" name="Google Shape;399;p23"/>
            <p:cNvSpPr txBox="1"/>
            <p:nvPr/>
          </p:nvSpPr>
          <p:spPr>
            <a:xfrm>
              <a:off x="7072500" y="4813374"/>
              <a:ext cx="4915502" cy="5511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2400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defRPr>
              </a:lvl1pPr>
            </a:lstStyle>
            <a:p>
              <a:pPr/>
              <a:r>
                <a:t>Sharing is caring!</a:t>
              </a:r>
            </a:p>
          </p:txBody>
        </p:sp>
      </p:grpSp>
      <p:sp>
        <p:nvSpPr>
          <p:cNvPr id="30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7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8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9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0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1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2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b="0"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08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09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09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9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09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10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10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0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0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10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0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11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11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11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11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12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12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12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13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13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13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14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14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14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5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14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5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15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153" name="Google Shape;632;p19"/>
          <p:cNvSpPr txBox="1"/>
          <p:nvPr/>
        </p:nvSpPr>
        <p:spPr>
          <a:xfrm rot="5400000">
            <a:off x="-382129" y="5413518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b="0" sz="1400">
                <a:solidFill>
                  <a:srgbClr val="004D6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54" name="Google Shape;1105;p42"/>
          <p:cNvSpPr/>
          <p:nvPr/>
        </p:nvSpPr>
        <p:spPr>
          <a:xfrm>
            <a:off x="21978" y="4905685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52D6FC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155" name="IMG_1532.jpeg" descr="IMG_1532.jpeg"/>
          <p:cNvPicPr>
            <a:picLocks noChangeAspect="1"/>
          </p:cNvPicPr>
          <p:nvPr/>
        </p:nvPicPr>
        <p:blipFill>
          <a:blip r:embed="rId2">
            <a:alphaModFix amt="57762"/>
            <a:extLst/>
          </a:blip>
          <a:srcRect l="5250" t="571" r="6791" b="5003"/>
          <a:stretch>
            <a:fillRect/>
          </a:stretch>
        </p:blipFill>
        <p:spPr>
          <a:xfrm>
            <a:off x="568756" y="6222235"/>
            <a:ext cx="441917" cy="443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361" fill="norm" stroke="1" extrusionOk="0">
                <a:moveTo>
                  <a:pt x="11064" y="4"/>
                </a:moveTo>
                <a:cubicBezTo>
                  <a:pt x="10235" y="-16"/>
                  <a:pt x="9395" y="46"/>
                  <a:pt x="8642" y="195"/>
                </a:cubicBezTo>
                <a:cubicBezTo>
                  <a:pt x="5363" y="841"/>
                  <a:pt x="2628" y="2909"/>
                  <a:pt x="1124" y="5855"/>
                </a:cubicBezTo>
                <a:cubicBezTo>
                  <a:pt x="605" y="6873"/>
                  <a:pt x="315" y="7709"/>
                  <a:pt x="78" y="8972"/>
                </a:cubicBezTo>
                <a:cubicBezTo>
                  <a:pt x="9" y="9339"/>
                  <a:pt x="-1" y="9647"/>
                  <a:pt x="0" y="10693"/>
                </a:cubicBezTo>
                <a:cubicBezTo>
                  <a:pt x="0" y="12086"/>
                  <a:pt x="54" y="12498"/>
                  <a:pt x="349" y="13542"/>
                </a:cubicBezTo>
                <a:cubicBezTo>
                  <a:pt x="1567" y="17854"/>
                  <a:pt x="5366" y="20958"/>
                  <a:pt x="9863" y="21324"/>
                </a:cubicBezTo>
                <a:cubicBezTo>
                  <a:pt x="13051" y="21584"/>
                  <a:pt x="16170" y="20468"/>
                  <a:pt x="18428" y="18246"/>
                </a:cubicBezTo>
                <a:cubicBezTo>
                  <a:pt x="20102" y="16598"/>
                  <a:pt x="21202" y="14408"/>
                  <a:pt x="21509" y="12089"/>
                </a:cubicBezTo>
                <a:cubicBezTo>
                  <a:pt x="21591" y="11471"/>
                  <a:pt x="21599" y="10017"/>
                  <a:pt x="21528" y="9412"/>
                </a:cubicBezTo>
                <a:cubicBezTo>
                  <a:pt x="21161" y="6305"/>
                  <a:pt x="19405" y="3492"/>
                  <a:pt x="16761" y="1763"/>
                </a:cubicBezTo>
                <a:cubicBezTo>
                  <a:pt x="15813" y="1143"/>
                  <a:pt x="14527" y="581"/>
                  <a:pt x="13448" y="310"/>
                </a:cubicBezTo>
                <a:cubicBezTo>
                  <a:pt x="12708" y="125"/>
                  <a:pt x="11893" y="25"/>
                  <a:pt x="11064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56" name="Google Shape;58;p4" descr="Google Shape;58;p4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6896513" y="5376740"/>
            <a:ext cx="5154164" cy="3903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7" name="Google Shape;3308;p20" descr="Google Shape;3308;p20"/>
          <p:cNvPicPr>
            <a:picLocks noChangeAspect="1"/>
          </p:cNvPicPr>
          <p:nvPr/>
        </p:nvPicPr>
        <p:blipFill>
          <a:blip r:embed="rId4">
            <a:alphaModFix amt="70000"/>
            <a:extLst/>
          </a:blip>
          <a:stretch>
            <a:fillRect/>
          </a:stretch>
        </p:blipFill>
        <p:spPr>
          <a:xfrm>
            <a:off x="7654403" y="6230470"/>
            <a:ext cx="4571432" cy="812086"/>
          </a:xfrm>
          <a:prstGeom prst="rect">
            <a:avLst/>
          </a:prstGeom>
          <a:ln w="12700">
            <a:miter lim="400000"/>
          </a:ln>
        </p:spPr>
      </p:pic>
      <p:sp>
        <p:nvSpPr>
          <p:cNvPr id="31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5" name="الفصل…"/>
          <p:cNvSpPr txBox="1"/>
          <p:nvPr/>
        </p:nvSpPr>
        <p:spPr>
          <a:xfrm>
            <a:off x="1206023" y="328273"/>
            <a:ext cx="721551" cy="60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100">
                <a:solidFill>
                  <a:srgbClr val="FFFFFF"/>
                </a:solidFill>
              </a:defRPr>
            </a:pPr>
            <a:r>
              <a:t>الفصل </a:t>
            </a:r>
          </a:p>
          <a:p>
            <a:pPr algn="ctr" rtl="0">
              <a:defRPr sz="2100">
                <a:solidFill>
                  <a:srgbClr val="FFFFFF"/>
                </a:solidFill>
              </a:defRPr>
            </a:pPr>
            <a:r>
              <a:t>العاشر</a:t>
            </a:r>
          </a:p>
        </p:txBody>
      </p:sp>
      <p:sp>
        <p:nvSpPr>
          <p:cNvPr id="3166" name="مستطيل مستدير الزوايا"/>
          <p:cNvSpPr/>
          <p:nvPr/>
        </p:nvSpPr>
        <p:spPr>
          <a:xfrm>
            <a:off x="817456" y="1471952"/>
            <a:ext cx="7928666" cy="4759236"/>
          </a:xfrm>
          <a:prstGeom prst="roundRect">
            <a:avLst>
              <a:gd name="adj" fmla="val 3963"/>
            </a:avLst>
          </a:prstGeom>
          <a:solidFill>
            <a:srgbClr val="FFFFFF"/>
          </a:solidFill>
          <a:ln w="25400">
            <a:solidFill>
              <a:srgbClr val="8CAEBB"/>
            </a:solidFill>
            <a:custDash>
              <a:ds d="200000" sp="200000"/>
            </a:custDash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167" name="تمثيل الدوال الخطية"/>
          <p:cNvSpPr txBox="1"/>
          <p:nvPr/>
        </p:nvSpPr>
        <p:spPr>
          <a:xfrm>
            <a:off x="7416986" y="929148"/>
            <a:ext cx="2313947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تمثيل الدوال الخطية </a:t>
            </a:r>
          </a:p>
        </p:txBody>
      </p:sp>
      <p:grpSp>
        <p:nvGrpSpPr>
          <p:cNvPr id="3170" name="🎯 امثل الدوال الخطية باستعمال الجداول"/>
          <p:cNvGrpSpPr/>
          <p:nvPr/>
        </p:nvGrpSpPr>
        <p:grpSpPr>
          <a:xfrm>
            <a:off x="8854340" y="1839138"/>
            <a:ext cx="1562983" cy="1066802"/>
            <a:chOff x="0" y="0"/>
            <a:chExt cx="1562981" cy="1066800"/>
          </a:xfrm>
        </p:grpSpPr>
        <p:sp>
          <p:nvSpPr>
            <p:cNvPr id="3168" name="🎯 امثل الدوال الخطية باستعمال الجداول"/>
            <p:cNvSpPr txBox="1"/>
            <p:nvPr/>
          </p:nvSpPr>
          <p:spPr>
            <a:xfrm>
              <a:off x="6349" y="12700"/>
              <a:ext cx="1550283" cy="1041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rtl="0">
                <a:defRPr sz="2200">
                  <a:solidFill>
                    <a:srgbClr val="A65C5C"/>
                  </a:solidFill>
                </a:defRPr>
              </a:pPr>
              <a:r>
                <a:t> 🎯 </a:t>
              </a:r>
              <a:r>
                <a:rPr>
                  <a:solidFill>
                    <a:srgbClr val="016E8F"/>
                  </a:solidFill>
                </a:rPr>
                <a:t>امثل الدوال الخطية باستعمال الجداول </a:t>
              </a:r>
            </a:p>
          </p:txBody>
        </p:sp>
        <p:pic>
          <p:nvPicPr>
            <p:cNvPr id="3169" name="🎯 امثل الدوال الخطية باستعمال الجداول  🎯 امثل الدوال الخطية باستعمال الجداول " descr="🎯 امثل الدوال الخطية باستعمال الجداول  🎯 امثل الدوال الخطية باستعمال الجداول 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562982" cy="1066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0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317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79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3183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318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2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3186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318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5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3189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318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8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3192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319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1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3195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319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4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3198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319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7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sp>
        <p:nvSpPr>
          <p:cNvPr id="3199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200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1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2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3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4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5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208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206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07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209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0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1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2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3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4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5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6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7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8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9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222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220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21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25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223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24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28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226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27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31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229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0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34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232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3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37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235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6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0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238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9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3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241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2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6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244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5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9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247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8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2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250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1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5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253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4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8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256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7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1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259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0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4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262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3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7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265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6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268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269" name="Google Shape;632;p19"/>
          <p:cNvSpPr txBox="1"/>
          <p:nvPr/>
        </p:nvSpPr>
        <p:spPr>
          <a:xfrm rot="5400000">
            <a:off x="-382129" y="5413518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b="0" sz="1400">
                <a:solidFill>
                  <a:srgbClr val="004D6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270" name="Google Shape;1105;p42"/>
          <p:cNvSpPr/>
          <p:nvPr/>
        </p:nvSpPr>
        <p:spPr>
          <a:xfrm>
            <a:off x="21978" y="4905685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52D6FC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271" name="IMG_1532.jpeg" descr="IMG_1532.jpeg"/>
          <p:cNvPicPr>
            <a:picLocks noChangeAspect="1"/>
          </p:cNvPicPr>
          <p:nvPr/>
        </p:nvPicPr>
        <p:blipFill>
          <a:blip r:embed="rId2">
            <a:alphaModFix amt="57762"/>
            <a:extLst/>
          </a:blip>
          <a:srcRect l="5250" t="571" r="6791" b="5003"/>
          <a:stretch>
            <a:fillRect/>
          </a:stretch>
        </p:blipFill>
        <p:spPr>
          <a:xfrm>
            <a:off x="568756" y="6222235"/>
            <a:ext cx="441917" cy="443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361" fill="norm" stroke="1" extrusionOk="0">
                <a:moveTo>
                  <a:pt x="11064" y="4"/>
                </a:moveTo>
                <a:cubicBezTo>
                  <a:pt x="10235" y="-16"/>
                  <a:pt x="9395" y="46"/>
                  <a:pt x="8642" y="195"/>
                </a:cubicBezTo>
                <a:cubicBezTo>
                  <a:pt x="5363" y="841"/>
                  <a:pt x="2628" y="2909"/>
                  <a:pt x="1124" y="5855"/>
                </a:cubicBezTo>
                <a:cubicBezTo>
                  <a:pt x="605" y="6873"/>
                  <a:pt x="315" y="7709"/>
                  <a:pt x="78" y="8972"/>
                </a:cubicBezTo>
                <a:cubicBezTo>
                  <a:pt x="9" y="9339"/>
                  <a:pt x="-1" y="9647"/>
                  <a:pt x="0" y="10693"/>
                </a:cubicBezTo>
                <a:cubicBezTo>
                  <a:pt x="0" y="12086"/>
                  <a:pt x="54" y="12498"/>
                  <a:pt x="349" y="13542"/>
                </a:cubicBezTo>
                <a:cubicBezTo>
                  <a:pt x="1567" y="17854"/>
                  <a:pt x="5366" y="20958"/>
                  <a:pt x="9863" y="21324"/>
                </a:cubicBezTo>
                <a:cubicBezTo>
                  <a:pt x="13051" y="21584"/>
                  <a:pt x="16170" y="20468"/>
                  <a:pt x="18428" y="18246"/>
                </a:cubicBezTo>
                <a:cubicBezTo>
                  <a:pt x="20102" y="16598"/>
                  <a:pt x="21202" y="14408"/>
                  <a:pt x="21509" y="12089"/>
                </a:cubicBezTo>
                <a:cubicBezTo>
                  <a:pt x="21591" y="11471"/>
                  <a:pt x="21599" y="10017"/>
                  <a:pt x="21528" y="9412"/>
                </a:cubicBezTo>
                <a:cubicBezTo>
                  <a:pt x="21161" y="6305"/>
                  <a:pt x="19405" y="3492"/>
                  <a:pt x="16761" y="1763"/>
                </a:cubicBezTo>
                <a:cubicBezTo>
                  <a:pt x="15813" y="1143"/>
                  <a:pt x="14527" y="581"/>
                  <a:pt x="13448" y="310"/>
                </a:cubicBezTo>
                <a:cubicBezTo>
                  <a:pt x="12708" y="125"/>
                  <a:pt x="11893" y="25"/>
                  <a:pt x="11064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72" name="Google Shape;58;p4" descr="Google Shape;58;p4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6274472" y="5396984"/>
            <a:ext cx="5850579" cy="4431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3" name="Google Shape;3308;p20" descr="Google Shape;3308;p20"/>
          <p:cNvPicPr>
            <a:picLocks noChangeAspect="1"/>
          </p:cNvPicPr>
          <p:nvPr/>
        </p:nvPicPr>
        <p:blipFill>
          <a:blip r:embed="rId4">
            <a:alphaModFix amt="70000"/>
            <a:extLst/>
          </a:blip>
          <a:stretch>
            <a:fillRect/>
          </a:stretch>
        </p:blipFill>
        <p:spPr>
          <a:xfrm>
            <a:off x="7573267" y="6230470"/>
            <a:ext cx="4571432" cy="812086"/>
          </a:xfrm>
          <a:prstGeom prst="rect">
            <a:avLst/>
          </a:prstGeom>
          <a:ln w="12700">
            <a:miter lim="400000"/>
          </a:ln>
        </p:spPr>
      </p:pic>
      <p:sp>
        <p:nvSpPr>
          <p:cNvPr id="32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1" name="الفصل…"/>
          <p:cNvSpPr txBox="1"/>
          <p:nvPr/>
        </p:nvSpPr>
        <p:spPr>
          <a:xfrm>
            <a:off x="1206023" y="390500"/>
            <a:ext cx="721551" cy="575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الفصل </a:t>
            </a:r>
          </a:p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العاشر</a:t>
            </a:r>
          </a:p>
        </p:txBody>
      </p:sp>
      <p:sp>
        <p:nvSpPr>
          <p:cNvPr id="3282" name="مستطيل مستدير الزوايا"/>
          <p:cNvSpPr/>
          <p:nvPr/>
        </p:nvSpPr>
        <p:spPr>
          <a:xfrm>
            <a:off x="817456" y="1471952"/>
            <a:ext cx="7928666" cy="4759236"/>
          </a:xfrm>
          <a:prstGeom prst="roundRect">
            <a:avLst>
              <a:gd name="adj" fmla="val 3963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283" name="المتتابعات"/>
          <p:cNvSpPr txBox="1"/>
          <p:nvPr/>
        </p:nvSpPr>
        <p:spPr>
          <a:xfrm>
            <a:off x="7416986" y="929148"/>
            <a:ext cx="2313947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المتتابعات </a:t>
            </a:r>
          </a:p>
        </p:txBody>
      </p:sp>
      <p:grpSp>
        <p:nvGrpSpPr>
          <p:cNvPr id="3286" name="🎯 احد المتتابعات الحسابية…"/>
          <p:cNvGrpSpPr/>
          <p:nvPr/>
        </p:nvGrpSpPr>
        <p:grpSpPr>
          <a:xfrm>
            <a:off x="8854340" y="2013823"/>
            <a:ext cx="1562983" cy="717435"/>
            <a:chOff x="0" y="0"/>
            <a:chExt cx="1562981" cy="717434"/>
          </a:xfrm>
        </p:grpSpPr>
        <p:sp>
          <p:nvSpPr>
            <p:cNvPr id="3284" name="🎯 احد المتتابعات الحسابية…"/>
            <p:cNvSpPr txBox="1"/>
            <p:nvPr/>
          </p:nvSpPr>
          <p:spPr>
            <a:xfrm>
              <a:off x="6349" y="12700"/>
              <a:ext cx="1550283" cy="692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rtl="0">
                <a:defRPr sz="1500">
                  <a:solidFill>
                    <a:srgbClr val="A65C5C"/>
                  </a:solidFill>
                </a:defRPr>
              </a:pPr>
              <a:r>
                <a:t> </a:t>
              </a:r>
              <a:r>
                <a:rPr sz="1200"/>
                <a:t>🎯 </a:t>
              </a:r>
              <a:r>
                <a:rPr sz="1200">
                  <a:solidFill>
                    <a:srgbClr val="016E8F"/>
                  </a:solidFill>
                </a:rPr>
                <a:t>احد المتتابعات الحسابية </a:t>
              </a:r>
              <a:endParaRPr sz="1200">
                <a:solidFill>
                  <a:srgbClr val="016E8F"/>
                </a:solidFill>
              </a:endParaRPr>
            </a:p>
            <a:p>
              <a:pPr algn="ctr" rtl="0">
                <a:defRPr sz="1200">
                  <a:solidFill>
                    <a:srgbClr val="016E8F"/>
                  </a:solidFill>
                </a:defRPr>
              </a:pPr>
              <a:r>
                <a:t>🎯 أكتب عبارة جبرية لأجد حدود المتتابعة الحسابية </a:t>
              </a:r>
            </a:p>
          </p:txBody>
        </p:sp>
        <p:pic>
          <p:nvPicPr>
            <p:cNvPr id="3285" name="🎯 احد المتتابعات الحسابية…  🎯 احد المتتابعات الحسابية 🎯 أكتب عبارة جبرية لأجد حدود المتتابعة الحسابية " descr="🎯 احد المتتابعات الحسابية…  🎯 احد المتتابعات الحسابية 🎯 أكتب عبارة جبرية لأجد حدود المتتابعة الحسابية 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562982" cy="7174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44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44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44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45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44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45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45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45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45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45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45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46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46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46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4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46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46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47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46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47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4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47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4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48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47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48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48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48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48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48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48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49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49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49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49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49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49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50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49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0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50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0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51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50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1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51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2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52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2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2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52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2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52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53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53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53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54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54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54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55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55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55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55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56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56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7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56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57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574" name="Google Shape;334;p4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5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7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sp>
        <p:nvSpPr>
          <p:cNvPr id="5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58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58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58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59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58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59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59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59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59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59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59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60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60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60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6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60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6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61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6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61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6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61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6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62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6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62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6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62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6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62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6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63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6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63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6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63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6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64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6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4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64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4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65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64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5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65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6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66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6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6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66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6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66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67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67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67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68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68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68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69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69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69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69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70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70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1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70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1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714" name="Google Shape;337;p5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7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1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sp>
        <p:nvSpPr>
          <p:cNvPr id="7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72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72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72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73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72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73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73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73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73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73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73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74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74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74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74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74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74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75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74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75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75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75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75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76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75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76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76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76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76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76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76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77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77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77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77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77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77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78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77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8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78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8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79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78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9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9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0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80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0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0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80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0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80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81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81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81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82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82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82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83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83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83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83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84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84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5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84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85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854" name="Google Shape;340;p6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85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5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sp>
        <p:nvSpPr>
          <p:cNvPr id="8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86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86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86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87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86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87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87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87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87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87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87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88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88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88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8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88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8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89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8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89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8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89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8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90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8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90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9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90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9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90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9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91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9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91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9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91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9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92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9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2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92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2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93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92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3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93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94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94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4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4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94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4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94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95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95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95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96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96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96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97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97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97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97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98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98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9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98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991" name="Google Shape;187;p1"/>
          <p:cNvSpPr txBox="1"/>
          <p:nvPr/>
        </p:nvSpPr>
        <p:spPr>
          <a:xfrm rot="5400000">
            <a:off x="-798305" y="5543161"/>
            <a:ext cx="1952144" cy="360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992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995" name="Google Shape;343;p7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99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94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sp>
        <p:nvSpPr>
          <p:cNvPr id="9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5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00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04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008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00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07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011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00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0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014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01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3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017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01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6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020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01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023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02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2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026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0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5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029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0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8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032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0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1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035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0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4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038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0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7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041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0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0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044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0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3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047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0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6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050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0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9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053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0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2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056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0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5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059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0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8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062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0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61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06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6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07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07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7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07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08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08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8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08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09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09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09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09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10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10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10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11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11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11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12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12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12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3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12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3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132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133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136" name="Google Shape;346;p8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13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3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sp>
        <p:nvSpPr>
          <p:cNvPr id="11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6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14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45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149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14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48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152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15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1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155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15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4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158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15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7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161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15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0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164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16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3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167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1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6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170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1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9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173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1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2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176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1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5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179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1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8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182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1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1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185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1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4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188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1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191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1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0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194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1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3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197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1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6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200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1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9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203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2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02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204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05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6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7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8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9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0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213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211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12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214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5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6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7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8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9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0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1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2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3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4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227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225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26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0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228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29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3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231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2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6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234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5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9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237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8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2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240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1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5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243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4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8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246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7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1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249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0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4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252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3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7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255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6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0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258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9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3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261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2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6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264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5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9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267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8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72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270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71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273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274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277" name="Google Shape;349;p9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2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7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sp>
        <p:nvSpPr>
          <p:cNvPr id="12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7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28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86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290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28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89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293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29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2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296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29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5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299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29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302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30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1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305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30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4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308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3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7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311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3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0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314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3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317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3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6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320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3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9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323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3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2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326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3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5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329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3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8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332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3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1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335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3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4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338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3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7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341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3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40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344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3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43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345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46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7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8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9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0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1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354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352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53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355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6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7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8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9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0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1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2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3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4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5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368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366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67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1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369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0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4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372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3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7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375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6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0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378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9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3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381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2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6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384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5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9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387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8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2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390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1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5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393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4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8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396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7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1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399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0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4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402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3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7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405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6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10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408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9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13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411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12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414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415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418" name="Google Shape;352;p10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4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1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sp>
        <p:nvSpPr>
          <p:cNvPr id="14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3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3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3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3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3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4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3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4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4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4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4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4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5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5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5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6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6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7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6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8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8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8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9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9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9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0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0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0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1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1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1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1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2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2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2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31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134" name="Google Shape;370;p16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3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sp>
        <p:nvSpPr>
          <p:cNvPr id="135" name="نص العنوان"/>
          <p:cNvSpPr txBox="1"/>
          <p:nvPr>
            <p:ph type="title"/>
          </p:nvPr>
        </p:nvSpPr>
        <p:spPr>
          <a:xfrm>
            <a:off x="816748" y="659024"/>
            <a:ext cx="10291203" cy="732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36" name="مستوى النص الأول…"/>
          <p:cNvSpPr txBox="1"/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7" name="رقم الشريحة"/>
          <p:cNvSpPr txBox="1"/>
          <p:nvPr>
            <p:ph type="sldNum" sz="quarter" idx="2"/>
          </p:nvPr>
        </p:nvSpPr>
        <p:spPr>
          <a:xfrm>
            <a:off x="8307456" y="6141901"/>
            <a:ext cx="430145" cy="428898"/>
          </a:xfrm>
          <a:prstGeom prst="rect">
            <a:avLst/>
          </a:prstGeom>
          <a:ln w="12700">
            <a:miter lim="400000"/>
          </a:ln>
        </p:spPr>
        <p:txBody>
          <a:bodyPr wrap="none" lIns="121899" tIns="121899" rIns="121899" bIns="121899" anchor="ctr">
            <a:spAutoFit/>
          </a:bodyPr>
          <a:lstStyle>
            <a:lvl1pPr algn="r">
              <a:defRPr b="0" sz="1300">
                <a:solidFill>
                  <a:srgbClr val="D9D9D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transition xmlns:p14="http://schemas.microsoft.com/office/powerpoint/2010/main" spd="med" advClick="1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9pPr>
    </p:titleStyle>
    <p:bodyStyle>
      <a:lvl1pPr marL="457200" marR="0" indent="-3492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1pPr>
      <a:lvl2pPr marL="1027792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2pPr>
      <a:lvl3pPr marL="1484992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3pPr>
      <a:lvl4pPr marL="1942191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4pPr>
      <a:lvl5pPr marL="23993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5pPr>
      <a:lvl6pPr marL="28565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6pPr>
      <a:lvl7pPr marL="33137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7pPr>
      <a:lvl8pPr marL="37709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8pPr>
      <a:lvl9pPr marL="42281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7.jpeg"/><Relationship Id="rId3" Type="http://schemas.openxmlformats.org/officeDocument/2006/relationships/image" Target="../media/image16.png"/><Relationship Id="rId4" Type="http://schemas.openxmlformats.org/officeDocument/2006/relationships/audio" Target="../media/media2.wav"/><Relationship Id="rId5" Type="http://schemas.microsoft.com/office/2007/relationships/media" Target="../media/media2.wav"/><Relationship Id="rId6" Type="http://schemas.openxmlformats.org/officeDocument/2006/relationships/image" Target="../media/image2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6.png"/><Relationship Id="rId3" Type="http://schemas.openxmlformats.org/officeDocument/2006/relationships/image" Target="../media/image28.png"/><Relationship Id="rId4" Type="http://schemas.openxmlformats.org/officeDocument/2006/relationships/image" Target="../media/image8.jpeg"/><Relationship Id="rId5" Type="http://schemas.openxmlformats.org/officeDocument/2006/relationships/image" Target="../media/image2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6.png"/><Relationship Id="rId3" Type="http://schemas.openxmlformats.org/officeDocument/2006/relationships/image" Target="../media/image30.png"/><Relationship Id="rId4" Type="http://schemas.openxmlformats.org/officeDocument/2006/relationships/image" Target="../media/image9.jpeg"/><Relationship Id="rId5" Type="http://schemas.openxmlformats.org/officeDocument/2006/relationships/image" Target="../media/image1.jpeg"/><Relationship Id="rId6" Type="http://schemas.openxmlformats.org/officeDocument/2006/relationships/image" Target="../media/image2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10.jpeg"/><Relationship Id="rId7" Type="http://schemas.openxmlformats.org/officeDocument/2006/relationships/image" Target="../media/image1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2.png"/><Relationship Id="rId3" Type="http://schemas.openxmlformats.org/officeDocument/2006/relationships/image" Target="../media/image3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video" Target="../media/media1.mp4"/><Relationship Id="rId5" Type="http://schemas.microsoft.com/office/2007/relationships/media" Target="../media/media1.mp4"/><Relationship Id="rId6" Type="http://schemas.openxmlformats.org/officeDocument/2006/relationships/image" Target="../media/image17.png"/><Relationship Id="rId7" Type="http://schemas.openxmlformats.org/officeDocument/2006/relationships/image" Target="../media/image4.jpe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image" Target="../media/image2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3.png"/><Relationship Id="rId3" Type="http://schemas.openxmlformats.org/officeDocument/2006/relationships/image" Target="../media/image1.gif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44.png"/><Relationship Id="rId7" Type="http://schemas.openxmlformats.org/officeDocument/2006/relationships/image" Target="../media/image2.gif"/><Relationship Id="rId8" Type="http://schemas.openxmlformats.org/officeDocument/2006/relationships/video" Target="../media/media2.mp4"/><Relationship Id="rId9" Type="http://schemas.microsoft.com/office/2007/relationships/media" Target="../media/media2.mp4"/><Relationship Id="rId10" Type="http://schemas.openxmlformats.org/officeDocument/2006/relationships/image" Target="../media/image45.png"/><Relationship Id="rId11" Type="http://schemas.openxmlformats.org/officeDocument/2006/relationships/image" Target="../media/image46.png"/><Relationship Id="rId12" Type="http://schemas.openxmlformats.org/officeDocument/2006/relationships/image" Target="../media/image47.png"/><Relationship Id="rId13" Type="http://schemas.openxmlformats.org/officeDocument/2006/relationships/image" Target="../media/image38.png"/><Relationship Id="rId14" Type="http://schemas.openxmlformats.org/officeDocument/2006/relationships/image" Target="../media/image14.jpeg"/><Relationship Id="rId15" Type="http://schemas.openxmlformats.org/officeDocument/2006/relationships/image" Target="../media/image4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3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3.png"/><Relationship Id="rId3" Type="http://schemas.openxmlformats.org/officeDocument/2006/relationships/image" Target="../media/image1.gif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44.png"/><Relationship Id="rId7" Type="http://schemas.openxmlformats.org/officeDocument/2006/relationships/image" Target="../media/image2.gif"/><Relationship Id="rId8" Type="http://schemas.openxmlformats.org/officeDocument/2006/relationships/video" Target="../media/media2.mp4"/><Relationship Id="rId9" Type="http://schemas.microsoft.com/office/2007/relationships/media" Target="../media/media2.mp4"/><Relationship Id="rId10" Type="http://schemas.openxmlformats.org/officeDocument/2006/relationships/image" Target="../media/image45.png"/><Relationship Id="rId11" Type="http://schemas.openxmlformats.org/officeDocument/2006/relationships/image" Target="../media/image46.png"/><Relationship Id="rId12" Type="http://schemas.openxmlformats.org/officeDocument/2006/relationships/image" Target="../media/image50.png"/><Relationship Id="rId13" Type="http://schemas.openxmlformats.org/officeDocument/2006/relationships/image" Target="../media/image8.jpeg"/><Relationship Id="rId14" Type="http://schemas.openxmlformats.org/officeDocument/2006/relationships/image" Target="../media/image48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3.png"/><Relationship Id="rId3" Type="http://schemas.openxmlformats.org/officeDocument/2006/relationships/image" Target="../media/image1.gif"/><Relationship Id="rId4" Type="http://schemas.openxmlformats.org/officeDocument/2006/relationships/image" Target="../media/image46.png"/><Relationship Id="rId5" Type="http://schemas.openxmlformats.org/officeDocument/2006/relationships/image" Target="../media/image50.png"/><Relationship Id="rId6" Type="http://schemas.openxmlformats.org/officeDocument/2006/relationships/image" Target="../media/image8.jpeg"/><Relationship Id="rId7" Type="http://schemas.openxmlformats.org/officeDocument/2006/relationships/image" Target="../media/image15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4.png"/><Relationship Id="rId3" Type="http://schemas.openxmlformats.org/officeDocument/2006/relationships/image" Target="../media/image1.gif"/><Relationship Id="rId4" Type="http://schemas.openxmlformats.org/officeDocument/2006/relationships/image" Target="../media/image46.png"/><Relationship Id="rId5" Type="http://schemas.openxmlformats.org/officeDocument/2006/relationships/image" Target="../media/image5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0.png"/><Relationship Id="rId3" Type="http://schemas.openxmlformats.org/officeDocument/2006/relationships/image" Target="../media/image5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3.png"/><Relationship Id="rId3" Type="http://schemas.openxmlformats.org/officeDocument/2006/relationships/image" Target="../media/image1.gif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44.png"/><Relationship Id="rId7" Type="http://schemas.openxmlformats.org/officeDocument/2006/relationships/image" Target="../media/image2.gif"/><Relationship Id="rId8" Type="http://schemas.openxmlformats.org/officeDocument/2006/relationships/video" Target="../media/media2.mp4"/><Relationship Id="rId9" Type="http://schemas.microsoft.com/office/2007/relationships/media" Target="../media/media2.mp4"/><Relationship Id="rId10" Type="http://schemas.openxmlformats.org/officeDocument/2006/relationships/image" Target="../media/image45.png"/><Relationship Id="rId11" Type="http://schemas.openxmlformats.org/officeDocument/2006/relationships/image" Target="../media/image46.png"/><Relationship Id="rId12" Type="http://schemas.openxmlformats.org/officeDocument/2006/relationships/image" Target="../media/image53.png"/><Relationship Id="rId13" Type="http://schemas.openxmlformats.org/officeDocument/2006/relationships/image" Target="../media/image55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6.jpe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17.jpeg"/><Relationship Id="rId6" Type="http://schemas.openxmlformats.org/officeDocument/2006/relationships/image" Target="../media/image46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3.png"/><Relationship Id="rId3" Type="http://schemas.openxmlformats.org/officeDocument/2006/relationships/image" Target="../media/image1.gif"/><Relationship Id="rId4" Type="http://schemas.openxmlformats.org/officeDocument/2006/relationships/image" Target="../media/image46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6.png"/><Relationship Id="rId3" Type="http://schemas.openxmlformats.org/officeDocument/2006/relationships/image" Target="../media/image2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4.png"/><Relationship Id="rId3" Type="http://schemas.openxmlformats.org/officeDocument/2006/relationships/image" Target="../media/image1.gif"/><Relationship Id="rId4" Type="http://schemas.openxmlformats.org/officeDocument/2006/relationships/image" Target="../media/image46.png"/><Relationship Id="rId5" Type="http://schemas.openxmlformats.org/officeDocument/2006/relationships/image" Target="../media/image51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3.png"/><Relationship Id="rId3" Type="http://schemas.openxmlformats.org/officeDocument/2006/relationships/image" Target="../media/image1.gif"/><Relationship Id="rId4" Type="http://schemas.openxmlformats.org/officeDocument/2006/relationships/image" Target="../media/image46.png"/><Relationship Id="rId5" Type="http://schemas.openxmlformats.org/officeDocument/2006/relationships/image" Target="../media/image62.png"/><Relationship Id="rId6" Type="http://schemas.openxmlformats.org/officeDocument/2006/relationships/image" Target="../media/image8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3.png"/><Relationship Id="rId3" Type="http://schemas.openxmlformats.org/officeDocument/2006/relationships/image" Target="../media/image16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18.jpeg"/><Relationship Id="rId5" Type="http://schemas.openxmlformats.org/officeDocument/2006/relationships/image" Target="../media/image66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10.jpeg"/><Relationship Id="rId7" Type="http://schemas.openxmlformats.org/officeDocument/2006/relationships/image" Target="../media/image18.jpeg"/><Relationship Id="rId8" Type="http://schemas.openxmlformats.org/officeDocument/2006/relationships/image" Target="../media/image16.png"/><Relationship Id="rId9" Type="http://schemas.openxmlformats.org/officeDocument/2006/relationships/image" Target="../media/image13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19.jpeg"/><Relationship Id="rId8" Type="http://schemas.openxmlformats.org/officeDocument/2006/relationships/image" Target="../media/image16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Relationship Id="rId3" Type="http://schemas.openxmlformats.org/officeDocument/2006/relationships/hyperlink" Target="https://linktr.ee/Refa2" TargetMode="External"/><Relationship Id="rId4" Type="http://schemas.openxmlformats.org/officeDocument/2006/relationships/hyperlink" Target="https://t.me/hasna_math" TargetMode="External"/><Relationship Id="rId5" Type="http://schemas.openxmlformats.org/officeDocument/2006/relationships/image" Target="../media/image2.jpeg"/><Relationship Id="rId6" Type="http://schemas.openxmlformats.org/officeDocument/2006/relationships/image" Target="../media/image7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6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11.xml"/><Relationship Id="rId3" Type="http://schemas.openxmlformats.org/officeDocument/2006/relationships/slide" Target="slide8.xml"/><Relationship Id="rId4" Type="http://schemas.openxmlformats.org/officeDocument/2006/relationships/image" Target="../media/image5.jpeg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image" Target="../media/image1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16.png"/><Relationship Id="rId4" Type="http://schemas.openxmlformats.org/officeDocument/2006/relationships/audio" Target="../media/media1.wav"/><Relationship Id="rId5" Type="http://schemas.microsoft.com/office/2007/relationships/media" Target="../media/media1.wav"/><Relationship Id="rId6" Type="http://schemas.openxmlformats.org/officeDocument/2006/relationships/image" Target="../media/image2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5.jpeg"/><Relationship Id="rId4" Type="http://schemas.openxmlformats.org/officeDocument/2006/relationships/slide" Target="slide10.xml"/><Relationship Id="rId5" Type="http://schemas.openxmlformats.org/officeDocument/2006/relationships/slide" Target="slide6.xml"/><Relationship Id="rId6" Type="http://schemas.openxmlformats.org/officeDocument/2006/relationships/image" Target="../media/image16.png"/><Relationship Id="rId7" Type="http://schemas.openxmlformats.org/officeDocument/2006/relationships/image" Target="../media/image1.gif"/><Relationship Id="rId8" Type="http://schemas.openxmlformats.org/officeDocument/2006/relationships/image" Target="../media/image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5.jpeg"/><Relationship Id="rId4" Type="http://schemas.openxmlformats.org/officeDocument/2006/relationships/slide" Target="slide10.xml"/><Relationship Id="rId5" Type="http://schemas.openxmlformats.org/officeDocument/2006/relationships/image" Target="../media/image16.png"/><Relationship Id="rId6" Type="http://schemas.openxmlformats.org/officeDocument/2006/relationships/image" Target="../media/image1.g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5.jpeg"/><Relationship Id="rId4" Type="http://schemas.openxmlformats.org/officeDocument/2006/relationships/image" Target="../media/image7.jpeg"/><Relationship Id="rId5" Type="http://schemas.openxmlformats.org/officeDocument/2006/relationships/image" Target="../media/image1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6" name="Google Shape;405;p24"/>
          <p:cNvSpPr txBox="1"/>
          <p:nvPr>
            <p:ph type="ctrTitle"/>
          </p:nvPr>
        </p:nvSpPr>
        <p:spPr>
          <a:xfrm>
            <a:off x="2265806" y="2195158"/>
            <a:ext cx="6988576" cy="941482"/>
          </a:xfrm>
          <a:prstGeom prst="rect">
            <a:avLst/>
          </a:prstGeom>
          <a:solidFill>
            <a:srgbClr val="FFFFFF"/>
          </a:solidFill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/>
          <a:lstStyle>
            <a:lvl1pPr algn="ctr" defTabSz="539494">
              <a:defRPr b="1" sz="4000"/>
            </a:lvl1pPr>
          </a:lstStyle>
          <a:p>
            <a:pPr rtl="0">
              <a:defRPr/>
            </a:pPr>
            <a:r>
              <a:t>تمثيل الدوال الخطية </a:t>
            </a:r>
          </a:p>
        </p:txBody>
      </p:sp>
      <p:grpSp>
        <p:nvGrpSpPr>
          <p:cNvPr id="3299" name="Google Shape;1731;p23"/>
          <p:cNvGrpSpPr/>
          <p:nvPr/>
        </p:nvGrpSpPr>
        <p:grpSpPr>
          <a:xfrm>
            <a:off x="2326744" y="5601603"/>
            <a:ext cx="6866702" cy="594902"/>
            <a:chOff x="0" y="0"/>
            <a:chExt cx="6866701" cy="594900"/>
          </a:xfrm>
        </p:grpSpPr>
        <p:sp>
          <p:nvSpPr>
            <p:cNvPr id="3297" name="مستطيل"/>
            <p:cNvSpPr/>
            <p:nvPr/>
          </p:nvSpPr>
          <p:spPr>
            <a:xfrm>
              <a:off x="-1" y="0"/>
              <a:ext cx="6866703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298" name="الفصل الدراسي الثالث"/>
            <p:cNvSpPr txBox="1"/>
            <p:nvPr/>
          </p:nvSpPr>
          <p:spPr>
            <a:xfrm>
              <a:off x="6349" y="6350"/>
              <a:ext cx="6854003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0" name="Google Shape;1731;p23"/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b="0"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grpSp>
        <p:nvGrpSpPr>
          <p:cNvPr id="3518" name="تجميع"/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511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517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512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13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14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15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16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pic>
        <p:nvPicPr>
          <p:cNvPr id="3519" name="IMG_3142.jpeg" descr="IMG_3142.jpeg"/>
          <p:cNvPicPr>
            <a:picLocks noChangeAspect="1"/>
          </p:cNvPicPr>
          <p:nvPr/>
        </p:nvPicPr>
        <p:blipFill>
          <a:blip r:embed="rId2">
            <a:extLst/>
          </a:blip>
          <a:srcRect l="2741" t="23498" r="1687" b="25058"/>
          <a:stretch>
            <a:fillRect/>
          </a:stretch>
        </p:blipFill>
        <p:spPr>
          <a:xfrm>
            <a:off x="3103208" y="4513895"/>
            <a:ext cx="1862461" cy="1002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20045" y="0"/>
                </a:moveTo>
                <a:cubicBezTo>
                  <a:pt x="20012" y="0"/>
                  <a:pt x="19904" y="318"/>
                  <a:pt x="19806" y="710"/>
                </a:cubicBezTo>
                <a:cubicBezTo>
                  <a:pt x="19632" y="1403"/>
                  <a:pt x="19561" y="1547"/>
                  <a:pt x="19484" y="1317"/>
                </a:cubicBezTo>
                <a:cubicBezTo>
                  <a:pt x="19464" y="1255"/>
                  <a:pt x="19313" y="1082"/>
                  <a:pt x="19154" y="932"/>
                </a:cubicBezTo>
                <a:lnTo>
                  <a:pt x="18865" y="658"/>
                </a:lnTo>
                <a:lnTo>
                  <a:pt x="18603" y="1642"/>
                </a:lnTo>
                <a:cubicBezTo>
                  <a:pt x="18457" y="2184"/>
                  <a:pt x="18337" y="2644"/>
                  <a:pt x="18337" y="2668"/>
                </a:cubicBezTo>
                <a:cubicBezTo>
                  <a:pt x="18337" y="2692"/>
                  <a:pt x="18409" y="2776"/>
                  <a:pt x="18502" y="2848"/>
                </a:cubicBezTo>
                <a:cubicBezTo>
                  <a:pt x="18595" y="2919"/>
                  <a:pt x="18761" y="3145"/>
                  <a:pt x="18869" y="3352"/>
                </a:cubicBezTo>
                <a:cubicBezTo>
                  <a:pt x="18977" y="3559"/>
                  <a:pt x="19088" y="3728"/>
                  <a:pt x="19113" y="3728"/>
                </a:cubicBezTo>
                <a:cubicBezTo>
                  <a:pt x="19139" y="3728"/>
                  <a:pt x="19251" y="3381"/>
                  <a:pt x="19365" y="2959"/>
                </a:cubicBezTo>
                <a:cubicBezTo>
                  <a:pt x="19479" y="2537"/>
                  <a:pt x="19607" y="2189"/>
                  <a:pt x="19650" y="2189"/>
                </a:cubicBezTo>
                <a:cubicBezTo>
                  <a:pt x="19692" y="2189"/>
                  <a:pt x="19834" y="2363"/>
                  <a:pt x="19966" y="2574"/>
                </a:cubicBezTo>
                <a:cubicBezTo>
                  <a:pt x="20099" y="2785"/>
                  <a:pt x="20231" y="2959"/>
                  <a:pt x="20260" y="2959"/>
                </a:cubicBezTo>
                <a:cubicBezTo>
                  <a:pt x="20289" y="2959"/>
                  <a:pt x="20431" y="2517"/>
                  <a:pt x="20573" y="1975"/>
                </a:cubicBezTo>
                <a:lnTo>
                  <a:pt x="20830" y="992"/>
                </a:lnTo>
                <a:lnTo>
                  <a:pt x="20687" y="701"/>
                </a:lnTo>
                <a:cubicBezTo>
                  <a:pt x="20545" y="417"/>
                  <a:pt x="20161" y="0"/>
                  <a:pt x="20045" y="0"/>
                </a:cubicBezTo>
                <a:close/>
                <a:moveTo>
                  <a:pt x="21454" y="3566"/>
                </a:moveTo>
                <a:cubicBezTo>
                  <a:pt x="21293" y="3471"/>
                  <a:pt x="20944" y="3866"/>
                  <a:pt x="20393" y="4771"/>
                </a:cubicBezTo>
                <a:cubicBezTo>
                  <a:pt x="20023" y="5381"/>
                  <a:pt x="19652" y="6247"/>
                  <a:pt x="19365" y="7174"/>
                </a:cubicBezTo>
                <a:cubicBezTo>
                  <a:pt x="19308" y="7357"/>
                  <a:pt x="19288" y="7349"/>
                  <a:pt x="19076" y="7080"/>
                </a:cubicBezTo>
                <a:cubicBezTo>
                  <a:pt x="18396" y="6221"/>
                  <a:pt x="17879" y="7151"/>
                  <a:pt x="17276" y="10304"/>
                </a:cubicBezTo>
                <a:cubicBezTo>
                  <a:pt x="16846" y="12550"/>
                  <a:pt x="16946" y="12319"/>
                  <a:pt x="16041" y="13152"/>
                </a:cubicBezTo>
                <a:cubicBezTo>
                  <a:pt x="15022" y="14089"/>
                  <a:pt x="14648" y="14362"/>
                  <a:pt x="13580" y="14956"/>
                </a:cubicBezTo>
                <a:cubicBezTo>
                  <a:pt x="12255" y="15692"/>
                  <a:pt x="11396" y="15937"/>
                  <a:pt x="10123" y="15939"/>
                </a:cubicBezTo>
                <a:cubicBezTo>
                  <a:pt x="8016" y="15943"/>
                  <a:pt x="6890" y="15241"/>
                  <a:pt x="6427" y="13648"/>
                </a:cubicBezTo>
                <a:cubicBezTo>
                  <a:pt x="6315" y="13262"/>
                  <a:pt x="6299" y="13036"/>
                  <a:pt x="6299" y="11783"/>
                </a:cubicBezTo>
                <a:cubicBezTo>
                  <a:pt x="6299" y="11000"/>
                  <a:pt x="6320" y="9495"/>
                  <a:pt x="6345" y="8440"/>
                </a:cubicBezTo>
                <a:cubicBezTo>
                  <a:pt x="6396" y="6281"/>
                  <a:pt x="6367" y="6216"/>
                  <a:pt x="6051" y="7722"/>
                </a:cubicBezTo>
                <a:lnTo>
                  <a:pt x="5886" y="8500"/>
                </a:lnTo>
                <a:lnTo>
                  <a:pt x="5886" y="11732"/>
                </a:lnTo>
                <a:cubicBezTo>
                  <a:pt x="5886" y="14851"/>
                  <a:pt x="5890" y="14985"/>
                  <a:pt x="6014" y="15418"/>
                </a:cubicBezTo>
                <a:cubicBezTo>
                  <a:pt x="6163" y="15936"/>
                  <a:pt x="6466" y="16456"/>
                  <a:pt x="6795" y="16769"/>
                </a:cubicBezTo>
                <a:cubicBezTo>
                  <a:pt x="7073" y="17033"/>
                  <a:pt x="7773" y="17401"/>
                  <a:pt x="8246" y="17530"/>
                </a:cubicBezTo>
                <a:cubicBezTo>
                  <a:pt x="8438" y="17582"/>
                  <a:pt x="9078" y="17634"/>
                  <a:pt x="9669" y="17641"/>
                </a:cubicBezTo>
                <a:cubicBezTo>
                  <a:pt x="11093" y="17659"/>
                  <a:pt x="11982" y="17406"/>
                  <a:pt x="13268" y="16640"/>
                </a:cubicBezTo>
                <a:cubicBezTo>
                  <a:pt x="14789" y="15735"/>
                  <a:pt x="16334" y="14402"/>
                  <a:pt x="17203" y="13237"/>
                </a:cubicBezTo>
                <a:cubicBezTo>
                  <a:pt x="17679" y="12597"/>
                  <a:pt x="17796" y="12483"/>
                  <a:pt x="18135" y="12382"/>
                </a:cubicBezTo>
                <a:cubicBezTo>
                  <a:pt x="19224" y="12058"/>
                  <a:pt x="19938" y="11507"/>
                  <a:pt x="20329" y="10680"/>
                </a:cubicBezTo>
                <a:cubicBezTo>
                  <a:pt x="20752" y="9785"/>
                  <a:pt x="21002" y="8162"/>
                  <a:pt x="20779" y="7747"/>
                </a:cubicBezTo>
                <a:cubicBezTo>
                  <a:pt x="20650" y="7507"/>
                  <a:pt x="20208" y="7411"/>
                  <a:pt x="19953" y="7568"/>
                </a:cubicBezTo>
                <a:cubicBezTo>
                  <a:pt x="19593" y="7789"/>
                  <a:pt x="19594" y="7549"/>
                  <a:pt x="19953" y="6918"/>
                </a:cubicBezTo>
                <a:cubicBezTo>
                  <a:pt x="20145" y="6578"/>
                  <a:pt x="20456" y="6188"/>
                  <a:pt x="20724" y="5952"/>
                </a:cubicBezTo>
                <a:cubicBezTo>
                  <a:pt x="21158" y="5567"/>
                  <a:pt x="21182" y="5525"/>
                  <a:pt x="21339" y="4883"/>
                </a:cubicBezTo>
                <a:cubicBezTo>
                  <a:pt x="21576" y="3911"/>
                  <a:pt x="21600" y="3652"/>
                  <a:pt x="21454" y="3566"/>
                </a:cubicBezTo>
                <a:close/>
                <a:moveTo>
                  <a:pt x="18098" y="3600"/>
                </a:moveTo>
                <a:lnTo>
                  <a:pt x="17933" y="3865"/>
                </a:lnTo>
                <a:cubicBezTo>
                  <a:pt x="17840" y="4011"/>
                  <a:pt x="17686" y="4182"/>
                  <a:pt x="17593" y="4250"/>
                </a:cubicBezTo>
                <a:cubicBezTo>
                  <a:pt x="17367" y="4415"/>
                  <a:pt x="15656" y="5536"/>
                  <a:pt x="15100" y="5883"/>
                </a:cubicBezTo>
                <a:cubicBezTo>
                  <a:pt x="14622" y="6182"/>
                  <a:pt x="14393" y="6539"/>
                  <a:pt x="14393" y="6978"/>
                </a:cubicBezTo>
                <a:lnTo>
                  <a:pt x="14393" y="7251"/>
                </a:lnTo>
                <a:lnTo>
                  <a:pt x="14567" y="7012"/>
                </a:lnTo>
                <a:cubicBezTo>
                  <a:pt x="14665" y="6882"/>
                  <a:pt x="14885" y="6689"/>
                  <a:pt x="15054" y="6576"/>
                </a:cubicBezTo>
                <a:cubicBezTo>
                  <a:pt x="15223" y="6463"/>
                  <a:pt x="15614" y="6201"/>
                  <a:pt x="15922" y="5994"/>
                </a:cubicBezTo>
                <a:cubicBezTo>
                  <a:pt x="16229" y="5787"/>
                  <a:pt x="16799" y="5405"/>
                  <a:pt x="17184" y="5148"/>
                </a:cubicBezTo>
                <a:cubicBezTo>
                  <a:pt x="17570" y="4890"/>
                  <a:pt x="17933" y="4592"/>
                  <a:pt x="17992" y="4481"/>
                </a:cubicBezTo>
                <a:cubicBezTo>
                  <a:pt x="18052" y="4370"/>
                  <a:pt x="18098" y="4120"/>
                  <a:pt x="18098" y="3933"/>
                </a:cubicBezTo>
                <a:lnTo>
                  <a:pt x="18098" y="3600"/>
                </a:lnTo>
                <a:close/>
                <a:moveTo>
                  <a:pt x="3200" y="3814"/>
                </a:moveTo>
                <a:cubicBezTo>
                  <a:pt x="3198" y="3736"/>
                  <a:pt x="3148" y="3794"/>
                  <a:pt x="3053" y="3959"/>
                </a:cubicBezTo>
                <a:cubicBezTo>
                  <a:pt x="2707" y="4560"/>
                  <a:pt x="2342" y="6432"/>
                  <a:pt x="2419" y="7200"/>
                </a:cubicBezTo>
                <a:cubicBezTo>
                  <a:pt x="2440" y="7405"/>
                  <a:pt x="2521" y="7662"/>
                  <a:pt x="2603" y="7781"/>
                </a:cubicBezTo>
                <a:cubicBezTo>
                  <a:pt x="2763" y="8016"/>
                  <a:pt x="3088" y="8073"/>
                  <a:pt x="3269" y="7893"/>
                </a:cubicBezTo>
                <a:cubicBezTo>
                  <a:pt x="3439" y="7723"/>
                  <a:pt x="3520" y="7023"/>
                  <a:pt x="3439" y="6422"/>
                </a:cubicBezTo>
                <a:cubicBezTo>
                  <a:pt x="3402" y="6148"/>
                  <a:pt x="3348" y="5917"/>
                  <a:pt x="3319" y="5917"/>
                </a:cubicBezTo>
                <a:cubicBezTo>
                  <a:pt x="3291" y="5917"/>
                  <a:pt x="3270" y="5958"/>
                  <a:pt x="3273" y="6003"/>
                </a:cubicBezTo>
                <a:cubicBezTo>
                  <a:pt x="3301" y="6326"/>
                  <a:pt x="3246" y="6627"/>
                  <a:pt x="3113" y="6875"/>
                </a:cubicBezTo>
                <a:lnTo>
                  <a:pt x="2957" y="7166"/>
                </a:lnTo>
                <a:lnTo>
                  <a:pt x="2846" y="6918"/>
                </a:lnTo>
                <a:cubicBezTo>
                  <a:pt x="2786" y="6779"/>
                  <a:pt x="2736" y="6555"/>
                  <a:pt x="2736" y="6422"/>
                </a:cubicBezTo>
                <a:cubicBezTo>
                  <a:pt x="2736" y="6075"/>
                  <a:pt x="2903" y="5081"/>
                  <a:pt x="3067" y="4447"/>
                </a:cubicBezTo>
                <a:cubicBezTo>
                  <a:pt x="3157" y="4097"/>
                  <a:pt x="3202" y="3891"/>
                  <a:pt x="3200" y="3814"/>
                </a:cubicBezTo>
                <a:close/>
                <a:moveTo>
                  <a:pt x="7621" y="4823"/>
                </a:moveTo>
                <a:cubicBezTo>
                  <a:pt x="7590" y="4823"/>
                  <a:pt x="7561" y="5095"/>
                  <a:pt x="7561" y="5430"/>
                </a:cubicBezTo>
                <a:cubicBezTo>
                  <a:pt x="7561" y="5939"/>
                  <a:pt x="7591" y="6109"/>
                  <a:pt x="7736" y="6448"/>
                </a:cubicBezTo>
                <a:cubicBezTo>
                  <a:pt x="8002" y="7070"/>
                  <a:pt x="8066" y="7735"/>
                  <a:pt x="7979" y="8927"/>
                </a:cubicBezTo>
                <a:cubicBezTo>
                  <a:pt x="7939" y="9474"/>
                  <a:pt x="7895" y="10021"/>
                  <a:pt x="7878" y="10142"/>
                </a:cubicBezTo>
                <a:cubicBezTo>
                  <a:pt x="7820" y="10569"/>
                  <a:pt x="8073" y="9705"/>
                  <a:pt x="8177" y="9124"/>
                </a:cubicBezTo>
                <a:cubicBezTo>
                  <a:pt x="8329" y="8267"/>
                  <a:pt x="8289" y="6593"/>
                  <a:pt x="8099" y="5900"/>
                </a:cubicBezTo>
                <a:cubicBezTo>
                  <a:pt x="7949" y="5356"/>
                  <a:pt x="7714" y="4823"/>
                  <a:pt x="7621" y="4823"/>
                </a:cubicBezTo>
                <a:close/>
                <a:moveTo>
                  <a:pt x="12061" y="5285"/>
                </a:moveTo>
                <a:lnTo>
                  <a:pt x="11377" y="5319"/>
                </a:lnTo>
                <a:lnTo>
                  <a:pt x="11253" y="5721"/>
                </a:lnTo>
                <a:cubicBezTo>
                  <a:pt x="11106" y="6193"/>
                  <a:pt x="11151" y="6350"/>
                  <a:pt x="11358" y="6097"/>
                </a:cubicBezTo>
                <a:cubicBezTo>
                  <a:pt x="11519" y="5901"/>
                  <a:pt x="12122" y="5844"/>
                  <a:pt x="12180" y="6020"/>
                </a:cubicBezTo>
                <a:cubicBezTo>
                  <a:pt x="12225" y="6156"/>
                  <a:pt x="11883" y="6668"/>
                  <a:pt x="11496" y="7038"/>
                </a:cubicBezTo>
                <a:lnTo>
                  <a:pt x="11184" y="7337"/>
                </a:lnTo>
                <a:lnTo>
                  <a:pt x="11432" y="7337"/>
                </a:lnTo>
                <a:cubicBezTo>
                  <a:pt x="12065" y="7349"/>
                  <a:pt x="12745" y="6396"/>
                  <a:pt x="12745" y="5490"/>
                </a:cubicBezTo>
                <a:cubicBezTo>
                  <a:pt x="12745" y="5263"/>
                  <a:pt x="12724" y="5255"/>
                  <a:pt x="12061" y="5285"/>
                </a:cubicBezTo>
                <a:close/>
                <a:moveTo>
                  <a:pt x="418" y="6695"/>
                </a:moveTo>
                <a:cubicBezTo>
                  <a:pt x="371" y="6747"/>
                  <a:pt x="291" y="7076"/>
                  <a:pt x="170" y="7619"/>
                </a:cubicBezTo>
                <a:lnTo>
                  <a:pt x="0" y="8389"/>
                </a:lnTo>
                <a:lnTo>
                  <a:pt x="0" y="12604"/>
                </a:lnTo>
                <a:cubicBezTo>
                  <a:pt x="0" y="16607"/>
                  <a:pt x="8" y="16849"/>
                  <a:pt x="119" y="17265"/>
                </a:cubicBezTo>
                <a:cubicBezTo>
                  <a:pt x="204" y="17580"/>
                  <a:pt x="293" y="17743"/>
                  <a:pt x="441" y="17838"/>
                </a:cubicBezTo>
                <a:cubicBezTo>
                  <a:pt x="554" y="17909"/>
                  <a:pt x="695" y="17971"/>
                  <a:pt x="753" y="17974"/>
                </a:cubicBezTo>
                <a:cubicBezTo>
                  <a:pt x="962" y="17987"/>
                  <a:pt x="1216" y="17632"/>
                  <a:pt x="1419" y="17042"/>
                </a:cubicBezTo>
                <a:cubicBezTo>
                  <a:pt x="1596" y="16525"/>
                  <a:pt x="1639" y="16458"/>
                  <a:pt x="1735" y="16555"/>
                </a:cubicBezTo>
                <a:cubicBezTo>
                  <a:pt x="1797" y="16616"/>
                  <a:pt x="1860" y="16707"/>
                  <a:pt x="1878" y="16760"/>
                </a:cubicBezTo>
                <a:cubicBezTo>
                  <a:pt x="1928" y="16913"/>
                  <a:pt x="2304" y="17012"/>
                  <a:pt x="2534" y="16931"/>
                </a:cubicBezTo>
                <a:cubicBezTo>
                  <a:pt x="2786" y="16843"/>
                  <a:pt x="3102" y="16276"/>
                  <a:pt x="3296" y="15563"/>
                </a:cubicBezTo>
                <a:cubicBezTo>
                  <a:pt x="3498" y="14823"/>
                  <a:pt x="3550" y="14772"/>
                  <a:pt x="3879" y="14981"/>
                </a:cubicBezTo>
                <a:cubicBezTo>
                  <a:pt x="4207" y="15189"/>
                  <a:pt x="4574" y="15129"/>
                  <a:pt x="4784" y="14836"/>
                </a:cubicBezTo>
                <a:cubicBezTo>
                  <a:pt x="5057" y="14455"/>
                  <a:pt x="5326" y="13238"/>
                  <a:pt x="5326" y="12390"/>
                </a:cubicBezTo>
                <a:cubicBezTo>
                  <a:pt x="5326" y="11894"/>
                  <a:pt x="5203" y="11986"/>
                  <a:pt x="5018" y="12613"/>
                </a:cubicBezTo>
                <a:cubicBezTo>
                  <a:pt x="4796" y="13364"/>
                  <a:pt x="4550" y="13584"/>
                  <a:pt x="4164" y="13382"/>
                </a:cubicBezTo>
                <a:cubicBezTo>
                  <a:pt x="3642" y="13110"/>
                  <a:pt x="3653" y="13111"/>
                  <a:pt x="3494" y="13562"/>
                </a:cubicBezTo>
                <a:cubicBezTo>
                  <a:pt x="3412" y="13793"/>
                  <a:pt x="3267" y="14194"/>
                  <a:pt x="3172" y="14460"/>
                </a:cubicBezTo>
                <a:cubicBezTo>
                  <a:pt x="3025" y="14875"/>
                  <a:pt x="2728" y="15348"/>
                  <a:pt x="2612" y="15349"/>
                </a:cubicBezTo>
                <a:cubicBezTo>
                  <a:pt x="2593" y="15349"/>
                  <a:pt x="2461" y="15204"/>
                  <a:pt x="2318" y="15024"/>
                </a:cubicBezTo>
                <a:cubicBezTo>
                  <a:pt x="2176" y="14844"/>
                  <a:pt x="2040" y="14692"/>
                  <a:pt x="2015" y="14691"/>
                </a:cubicBezTo>
                <a:cubicBezTo>
                  <a:pt x="1991" y="14690"/>
                  <a:pt x="1816" y="14955"/>
                  <a:pt x="1625" y="15281"/>
                </a:cubicBezTo>
                <a:cubicBezTo>
                  <a:pt x="1140" y="16112"/>
                  <a:pt x="1064" y="16175"/>
                  <a:pt x="840" y="15931"/>
                </a:cubicBezTo>
                <a:cubicBezTo>
                  <a:pt x="487" y="15546"/>
                  <a:pt x="413" y="15064"/>
                  <a:pt x="413" y="13211"/>
                </a:cubicBezTo>
                <a:cubicBezTo>
                  <a:pt x="413" y="12307"/>
                  <a:pt x="434" y="10433"/>
                  <a:pt x="459" y="9047"/>
                </a:cubicBezTo>
                <a:cubicBezTo>
                  <a:pt x="491" y="7294"/>
                  <a:pt x="496" y="6609"/>
                  <a:pt x="418" y="6695"/>
                </a:cubicBezTo>
                <a:close/>
                <a:moveTo>
                  <a:pt x="4325" y="7619"/>
                </a:moveTo>
                <a:cubicBezTo>
                  <a:pt x="4250" y="7705"/>
                  <a:pt x="3842" y="9311"/>
                  <a:pt x="3866" y="9423"/>
                </a:cubicBezTo>
                <a:cubicBezTo>
                  <a:pt x="3875" y="9468"/>
                  <a:pt x="4032" y="9729"/>
                  <a:pt x="4210" y="10005"/>
                </a:cubicBezTo>
                <a:cubicBezTo>
                  <a:pt x="4388" y="10281"/>
                  <a:pt x="4562" y="10514"/>
                  <a:pt x="4596" y="10518"/>
                </a:cubicBezTo>
                <a:cubicBezTo>
                  <a:pt x="4652" y="10525"/>
                  <a:pt x="4875" y="9762"/>
                  <a:pt x="5069" y="8910"/>
                </a:cubicBezTo>
                <a:cubicBezTo>
                  <a:pt x="5146" y="8575"/>
                  <a:pt x="5143" y="8536"/>
                  <a:pt x="4972" y="8175"/>
                </a:cubicBezTo>
                <a:cubicBezTo>
                  <a:pt x="4791" y="7791"/>
                  <a:pt x="4437" y="7490"/>
                  <a:pt x="4325" y="7619"/>
                </a:cubicBezTo>
                <a:close/>
                <a:moveTo>
                  <a:pt x="15417" y="8012"/>
                </a:moveTo>
                <a:cubicBezTo>
                  <a:pt x="15363" y="7912"/>
                  <a:pt x="15057" y="8656"/>
                  <a:pt x="14903" y="9261"/>
                </a:cubicBezTo>
                <a:cubicBezTo>
                  <a:pt x="14571" y="10572"/>
                  <a:pt x="14546" y="11572"/>
                  <a:pt x="14838" y="12040"/>
                </a:cubicBezTo>
                <a:cubicBezTo>
                  <a:pt x="14970" y="12251"/>
                  <a:pt x="15048" y="12294"/>
                  <a:pt x="15242" y="12245"/>
                </a:cubicBezTo>
                <a:cubicBezTo>
                  <a:pt x="15388" y="12209"/>
                  <a:pt x="15519" y="12091"/>
                  <a:pt x="15582" y="11946"/>
                </a:cubicBezTo>
                <a:cubicBezTo>
                  <a:pt x="15702" y="11670"/>
                  <a:pt x="15720" y="10916"/>
                  <a:pt x="15619" y="10449"/>
                </a:cubicBezTo>
                <a:lnTo>
                  <a:pt x="15550" y="10142"/>
                </a:lnTo>
                <a:lnTo>
                  <a:pt x="15509" y="10501"/>
                </a:lnTo>
                <a:cubicBezTo>
                  <a:pt x="15485" y="10701"/>
                  <a:pt x="15404" y="10987"/>
                  <a:pt x="15330" y="11133"/>
                </a:cubicBezTo>
                <a:cubicBezTo>
                  <a:pt x="15202" y="11389"/>
                  <a:pt x="15192" y="11394"/>
                  <a:pt x="15082" y="11210"/>
                </a:cubicBezTo>
                <a:cubicBezTo>
                  <a:pt x="14911" y="10922"/>
                  <a:pt x="14971" y="10009"/>
                  <a:pt x="15238" y="8936"/>
                </a:cubicBezTo>
                <a:cubicBezTo>
                  <a:pt x="15355" y="8464"/>
                  <a:pt x="15436" y="8048"/>
                  <a:pt x="15417" y="8012"/>
                </a:cubicBezTo>
                <a:close/>
                <a:moveTo>
                  <a:pt x="1662" y="9543"/>
                </a:moveTo>
                <a:cubicBezTo>
                  <a:pt x="1622" y="9641"/>
                  <a:pt x="1148" y="11399"/>
                  <a:pt x="1148" y="11450"/>
                </a:cubicBezTo>
                <a:cubicBezTo>
                  <a:pt x="1148" y="11479"/>
                  <a:pt x="1223" y="11577"/>
                  <a:pt x="1313" y="11664"/>
                </a:cubicBezTo>
                <a:cubicBezTo>
                  <a:pt x="1403" y="11750"/>
                  <a:pt x="1576" y="11995"/>
                  <a:pt x="1703" y="12211"/>
                </a:cubicBezTo>
                <a:cubicBezTo>
                  <a:pt x="1964" y="12656"/>
                  <a:pt x="1938" y="12692"/>
                  <a:pt x="2240" y="11595"/>
                </a:cubicBezTo>
                <a:cubicBezTo>
                  <a:pt x="2486" y="10705"/>
                  <a:pt x="2493" y="10433"/>
                  <a:pt x="2282" y="10065"/>
                </a:cubicBezTo>
                <a:cubicBezTo>
                  <a:pt x="2128" y="9797"/>
                  <a:pt x="1704" y="9440"/>
                  <a:pt x="1662" y="9543"/>
                </a:cubicBezTo>
                <a:close/>
                <a:moveTo>
                  <a:pt x="9453" y="9688"/>
                </a:moveTo>
                <a:cubicBezTo>
                  <a:pt x="9353" y="9806"/>
                  <a:pt x="9049" y="10554"/>
                  <a:pt x="8920" y="11074"/>
                </a:cubicBezTo>
                <a:cubicBezTo>
                  <a:pt x="8630" y="12247"/>
                  <a:pt x="8609" y="13238"/>
                  <a:pt x="8861" y="13707"/>
                </a:cubicBezTo>
                <a:cubicBezTo>
                  <a:pt x="9021" y="14007"/>
                  <a:pt x="9449" y="14007"/>
                  <a:pt x="9595" y="13707"/>
                </a:cubicBezTo>
                <a:cubicBezTo>
                  <a:pt x="9743" y="13403"/>
                  <a:pt x="9782" y="12504"/>
                  <a:pt x="9664" y="12100"/>
                </a:cubicBezTo>
                <a:lnTo>
                  <a:pt x="9568" y="11783"/>
                </a:lnTo>
                <a:lnTo>
                  <a:pt x="9568" y="12057"/>
                </a:lnTo>
                <a:cubicBezTo>
                  <a:pt x="9564" y="12397"/>
                  <a:pt x="9361" y="13049"/>
                  <a:pt x="9256" y="13049"/>
                </a:cubicBezTo>
                <a:cubicBezTo>
                  <a:pt x="8992" y="13049"/>
                  <a:pt x="8961" y="12067"/>
                  <a:pt x="9191" y="10980"/>
                </a:cubicBezTo>
                <a:cubicBezTo>
                  <a:pt x="9277" y="10577"/>
                  <a:pt x="9366" y="10202"/>
                  <a:pt x="9389" y="10142"/>
                </a:cubicBezTo>
                <a:cubicBezTo>
                  <a:pt x="9412" y="10081"/>
                  <a:pt x="9448" y="9929"/>
                  <a:pt x="9471" y="9808"/>
                </a:cubicBezTo>
                <a:cubicBezTo>
                  <a:pt x="9497" y="9674"/>
                  <a:pt x="9486" y="9649"/>
                  <a:pt x="9453" y="9688"/>
                </a:cubicBezTo>
                <a:close/>
                <a:moveTo>
                  <a:pt x="12478" y="9868"/>
                </a:moveTo>
                <a:cubicBezTo>
                  <a:pt x="12314" y="9868"/>
                  <a:pt x="12209" y="10219"/>
                  <a:pt x="12052" y="11279"/>
                </a:cubicBezTo>
                <a:cubicBezTo>
                  <a:pt x="11997" y="11656"/>
                  <a:pt x="11925" y="11978"/>
                  <a:pt x="11895" y="11989"/>
                </a:cubicBezTo>
                <a:cubicBezTo>
                  <a:pt x="11865" y="11999"/>
                  <a:pt x="11756" y="11709"/>
                  <a:pt x="11657" y="11347"/>
                </a:cubicBezTo>
                <a:cubicBezTo>
                  <a:pt x="11484" y="10719"/>
                  <a:pt x="11466" y="10686"/>
                  <a:pt x="11234" y="10655"/>
                </a:cubicBezTo>
                <a:cubicBezTo>
                  <a:pt x="10974" y="10619"/>
                  <a:pt x="10920" y="10750"/>
                  <a:pt x="10918" y="11407"/>
                </a:cubicBezTo>
                <a:cubicBezTo>
                  <a:pt x="10917" y="12019"/>
                  <a:pt x="11268" y="12414"/>
                  <a:pt x="11450" y="12006"/>
                </a:cubicBezTo>
                <a:cubicBezTo>
                  <a:pt x="11545" y="11793"/>
                  <a:pt x="11659" y="11954"/>
                  <a:pt x="11703" y="12365"/>
                </a:cubicBezTo>
                <a:cubicBezTo>
                  <a:pt x="11721" y="12529"/>
                  <a:pt x="11760" y="12798"/>
                  <a:pt x="11794" y="12963"/>
                </a:cubicBezTo>
                <a:cubicBezTo>
                  <a:pt x="11828" y="13129"/>
                  <a:pt x="11879" y="13263"/>
                  <a:pt x="11905" y="13263"/>
                </a:cubicBezTo>
                <a:cubicBezTo>
                  <a:pt x="11930" y="13263"/>
                  <a:pt x="12008" y="12815"/>
                  <a:pt x="12079" y="12262"/>
                </a:cubicBezTo>
                <a:cubicBezTo>
                  <a:pt x="12207" y="11261"/>
                  <a:pt x="12319" y="10873"/>
                  <a:pt x="12442" y="11014"/>
                </a:cubicBezTo>
                <a:cubicBezTo>
                  <a:pt x="12477" y="11055"/>
                  <a:pt x="12506" y="11191"/>
                  <a:pt x="12506" y="11322"/>
                </a:cubicBezTo>
                <a:cubicBezTo>
                  <a:pt x="12506" y="11555"/>
                  <a:pt x="12510" y="11553"/>
                  <a:pt x="12607" y="11296"/>
                </a:cubicBezTo>
                <a:cubicBezTo>
                  <a:pt x="12706" y="11032"/>
                  <a:pt x="12740" y="10232"/>
                  <a:pt x="12662" y="9996"/>
                </a:cubicBezTo>
                <a:cubicBezTo>
                  <a:pt x="12639" y="9925"/>
                  <a:pt x="12556" y="9868"/>
                  <a:pt x="12478" y="9868"/>
                </a:cubicBezTo>
                <a:close/>
                <a:moveTo>
                  <a:pt x="20467" y="12587"/>
                </a:moveTo>
                <a:lnTo>
                  <a:pt x="20430" y="12981"/>
                </a:lnTo>
                <a:cubicBezTo>
                  <a:pt x="20410" y="13198"/>
                  <a:pt x="20381" y="13553"/>
                  <a:pt x="20361" y="13767"/>
                </a:cubicBezTo>
                <a:cubicBezTo>
                  <a:pt x="20334" y="14054"/>
                  <a:pt x="20350" y="14209"/>
                  <a:pt x="20426" y="14366"/>
                </a:cubicBezTo>
                <a:cubicBezTo>
                  <a:pt x="20510" y="14537"/>
                  <a:pt x="20516" y="14611"/>
                  <a:pt x="20458" y="14742"/>
                </a:cubicBezTo>
                <a:cubicBezTo>
                  <a:pt x="20359" y="14964"/>
                  <a:pt x="19480" y="15896"/>
                  <a:pt x="19370" y="15896"/>
                </a:cubicBezTo>
                <a:cubicBezTo>
                  <a:pt x="19322" y="15896"/>
                  <a:pt x="19271" y="15933"/>
                  <a:pt x="19255" y="15982"/>
                </a:cubicBezTo>
                <a:cubicBezTo>
                  <a:pt x="19239" y="16030"/>
                  <a:pt x="19017" y="16189"/>
                  <a:pt x="18764" y="16333"/>
                </a:cubicBezTo>
                <a:cubicBezTo>
                  <a:pt x="18512" y="16476"/>
                  <a:pt x="18277" y="16636"/>
                  <a:pt x="18245" y="16692"/>
                </a:cubicBezTo>
                <a:cubicBezTo>
                  <a:pt x="18159" y="16839"/>
                  <a:pt x="18744" y="16679"/>
                  <a:pt x="19342" y="16392"/>
                </a:cubicBezTo>
                <a:cubicBezTo>
                  <a:pt x="19954" y="16099"/>
                  <a:pt x="20318" y="15724"/>
                  <a:pt x="20605" y="15084"/>
                </a:cubicBezTo>
                <a:cubicBezTo>
                  <a:pt x="20805" y="14639"/>
                  <a:pt x="20838" y="14612"/>
                  <a:pt x="21050" y="14665"/>
                </a:cubicBezTo>
                <a:cubicBezTo>
                  <a:pt x="21355" y="14741"/>
                  <a:pt x="21454" y="14567"/>
                  <a:pt x="21454" y="13964"/>
                </a:cubicBezTo>
                <a:cubicBezTo>
                  <a:pt x="21454" y="13263"/>
                  <a:pt x="21186" y="12752"/>
                  <a:pt x="20770" y="12656"/>
                </a:cubicBezTo>
                <a:lnTo>
                  <a:pt x="20467" y="12587"/>
                </a:lnTo>
                <a:close/>
                <a:moveTo>
                  <a:pt x="16762" y="14981"/>
                </a:moveTo>
                <a:cubicBezTo>
                  <a:pt x="16723" y="14953"/>
                  <a:pt x="16582" y="15199"/>
                  <a:pt x="16441" y="15563"/>
                </a:cubicBezTo>
                <a:cubicBezTo>
                  <a:pt x="16176" y="16250"/>
                  <a:pt x="16025" y="17079"/>
                  <a:pt x="16018" y="17906"/>
                </a:cubicBezTo>
                <a:cubicBezTo>
                  <a:pt x="16012" y="18605"/>
                  <a:pt x="16022" y="18674"/>
                  <a:pt x="16183" y="18932"/>
                </a:cubicBezTo>
                <a:cubicBezTo>
                  <a:pt x="16326" y="19161"/>
                  <a:pt x="16394" y="19195"/>
                  <a:pt x="16592" y="19146"/>
                </a:cubicBezTo>
                <a:cubicBezTo>
                  <a:pt x="16738" y="19109"/>
                  <a:pt x="16873" y="19000"/>
                  <a:pt x="16936" y="18855"/>
                </a:cubicBezTo>
                <a:cubicBezTo>
                  <a:pt x="17056" y="18580"/>
                  <a:pt x="17075" y="17825"/>
                  <a:pt x="16973" y="17359"/>
                </a:cubicBezTo>
                <a:lnTo>
                  <a:pt x="16904" y="17051"/>
                </a:lnTo>
                <a:lnTo>
                  <a:pt x="16868" y="17376"/>
                </a:lnTo>
                <a:cubicBezTo>
                  <a:pt x="16741" y="18417"/>
                  <a:pt x="16335" y="18520"/>
                  <a:pt x="16335" y="17513"/>
                </a:cubicBezTo>
                <a:cubicBezTo>
                  <a:pt x="16335" y="17080"/>
                  <a:pt x="16521" y="15900"/>
                  <a:pt x="16652" y="15512"/>
                </a:cubicBezTo>
                <a:cubicBezTo>
                  <a:pt x="16692" y="15391"/>
                  <a:pt x="16741" y="15206"/>
                  <a:pt x="16762" y="15101"/>
                </a:cubicBezTo>
                <a:cubicBezTo>
                  <a:pt x="16777" y="15025"/>
                  <a:pt x="16775" y="14991"/>
                  <a:pt x="16762" y="14981"/>
                </a:cubicBezTo>
                <a:close/>
                <a:moveTo>
                  <a:pt x="5532" y="16119"/>
                </a:moveTo>
                <a:cubicBezTo>
                  <a:pt x="5536" y="16023"/>
                  <a:pt x="5481" y="16143"/>
                  <a:pt x="5367" y="16375"/>
                </a:cubicBezTo>
                <a:cubicBezTo>
                  <a:pt x="5120" y="16878"/>
                  <a:pt x="4944" y="17535"/>
                  <a:pt x="4821" y="18436"/>
                </a:cubicBezTo>
                <a:cubicBezTo>
                  <a:pt x="4709" y="19246"/>
                  <a:pt x="4750" y="19762"/>
                  <a:pt x="4954" y="20061"/>
                </a:cubicBezTo>
                <a:cubicBezTo>
                  <a:pt x="5128" y="20316"/>
                  <a:pt x="5485" y="20352"/>
                  <a:pt x="5642" y="20138"/>
                </a:cubicBezTo>
                <a:cubicBezTo>
                  <a:pt x="5788" y="19939"/>
                  <a:pt x="5852" y="19282"/>
                  <a:pt x="5785" y="18693"/>
                </a:cubicBezTo>
                <a:cubicBezTo>
                  <a:pt x="5721" y="18133"/>
                  <a:pt x="5619" y="18030"/>
                  <a:pt x="5619" y="18522"/>
                </a:cubicBezTo>
                <a:cubicBezTo>
                  <a:pt x="5619" y="18711"/>
                  <a:pt x="5560" y="18974"/>
                  <a:pt x="5473" y="19154"/>
                </a:cubicBezTo>
                <a:lnTo>
                  <a:pt x="5326" y="19462"/>
                </a:lnTo>
                <a:lnTo>
                  <a:pt x="5202" y="19189"/>
                </a:lnTo>
                <a:cubicBezTo>
                  <a:pt x="5043" y="18839"/>
                  <a:pt x="5076" y="18297"/>
                  <a:pt x="5330" y="17128"/>
                </a:cubicBezTo>
                <a:cubicBezTo>
                  <a:pt x="5461" y="16527"/>
                  <a:pt x="5528" y="16215"/>
                  <a:pt x="5532" y="16119"/>
                </a:cubicBezTo>
                <a:close/>
                <a:moveTo>
                  <a:pt x="3535" y="17872"/>
                </a:moveTo>
                <a:cubicBezTo>
                  <a:pt x="3496" y="17872"/>
                  <a:pt x="3386" y="18172"/>
                  <a:pt x="3292" y="18539"/>
                </a:cubicBezTo>
                <a:cubicBezTo>
                  <a:pt x="3198" y="18905"/>
                  <a:pt x="3104" y="19222"/>
                  <a:pt x="3081" y="19248"/>
                </a:cubicBezTo>
                <a:cubicBezTo>
                  <a:pt x="3057" y="19275"/>
                  <a:pt x="2913" y="19148"/>
                  <a:pt x="2759" y="18966"/>
                </a:cubicBezTo>
                <a:cubicBezTo>
                  <a:pt x="2605" y="18784"/>
                  <a:pt x="2438" y="18641"/>
                  <a:pt x="2387" y="18641"/>
                </a:cubicBezTo>
                <a:cubicBezTo>
                  <a:pt x="2295" y="18642"/>
                  <a:pt x="2275" y="18705"/>
                  <a:pt x="1974" y="19924"/>
                </a:cubicBezTo>
                <a:lnTo>
                  <a:pt x="1804" y="20608"/>
                </a:lnTo>
                <a:lnTo>
                  <a:pt x="1997" y="20779"/>
                </a:lnTo>
                <a:cubicBezTo>
                  <a:pt x="2104" y="20873"/>
                  <a:pt x="2264" y="21097"/>
                  <a:pt x="2355" y="21275"/>
                </a:cubicBezTo>
                <a:cubicBezTo>
                  <a:pt x="2447" y="21453"/>
                  <a:pt x="2553" y="21600"/>
                  <a:pt x="2589" y="21600"/>
                </a:cubicBezTo>
                <a:cubicBezTo>
                  <a:pt x="2626" y="21600"/>
                  <a:pt x="2700" y="21416"/>
                  <a:pt x="2755" y="21190"/>
                </a:cubicBezTo>
                <a:cubicBezTo>
                  <a:pt x="2809" y="20963"/>
                  <a:pt x="2908" y="20613"/>
                  <a:pt x="2975" y="20411"/>
                </a:cubicBezTo>
                <a:cubicBezTo>
                  <a:pt x="3095" y="20047"/>
                  <a:pt x="3096" y="20044"/>
                  <a:pt x="3255" y="20232"/>
                </a:cubicBezTo>
                <a:cubicBezTo>
                  <a:pt x="3343" y="20335"/>
                  <a:pt x="3480" y="20534"/>
                  <a:pt x="3563" y="20676"/>
                </a:cubicBezTo>
                <a:cubicBezTo>
                  <a:pt x="3645" y="20819"/>
                  <a:pt x="3726" y="20942"/>
                  <a:pt x="3742" y="20942"/>
                </a:cubicBezTo>
                <a:cubicBezTo>
                  <a:pt x="3758" y="20942"/>
                  <a:pt x="3888" y="20494"/>
                  <a:pt x="4031" y="19950"/>
                </a:cubicBezTo>
                <a:cubicBezTo>
                  <a:pt x="4235" y="19176"/>
                  <a:pt x="4281" y="18917"/>
                  <a:pt x="4233" y="18770"/>
                </a:cubicBezTo>
                <a:cubicBezTo>
                  <a:pt x="4159" y="18544"/>
                  <a:pt x="3635" y="17872"/>
                  <a:pt x="3535" y="1787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520" name="IMG_2367.png" descr="IMG_2367.png"/>
          <p:cNvPicPr>
            <a:picLocks noChangeAspect="1"/>
          </p:cNvPicPr>
          <p:nvPr/>
        </p:nvPicPr>
        <p:blipFill>
          <a:blip r:embed="rId3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635311" y="208237"/>
            <a:ext cx="2181631" cy="17946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23" name="تجميع"/>
          <p:cNvGrpSpPr/>
          <p:nvPr/>
        </p:nvGrpSpPr>
        <p:grpSpPr>
          <a:xfrm>
            <a:off x="2630753" y="2546302"/>
            <a:ext cx="7151307" cy="1917476"/>
            <a:chOff x="0" y="0"/>
            <a:chExt cx="7151306" cy="1917474"/>
          </a:xfrm>
        </p:grpSpPr>
        <p:sp>
          <p:nvSpPr>
            <p:cNvPr id="3521" name="Google Shape;4238;p45"/>
            <p:cNvSpPr/>
            <p:nvPr/>
          </p:nvSpPr>
          <p:spPr>
            <a:xfrm rot="599">
              <a:off x="166" y="582"/>
              <a:ext cx="6686010" cy="1916311"/>
            </a:xfrm>
            <a:prstGeom prst="rect">
              <a:avLst/>
            </a:prstGeom>
            <a:solidFill>
              <a:srgbClr val="FEF9D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5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2" name="اجابة صحيحة…"/>
            <p:cNvSpPr txBox="1"/>
            <p:nvPr/>
          </p:nvSpPr>
          <p:spPr>
            <a:xfrm>
              <a:off x="5741742" y="248329"/>
              <a:ext cx="1409565" cy="651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sz="2200">
                  <a:solidFill>
                    <a:srgbClr val="004D65"/>
                  </a:solidFill>
                </a:defRPr>
              </a:pPr>
              <a:r>
                <a:t>اجابة صحيحة </a:t>
              </a:r>
            </a:p>
            <a:p>
              <a:pPr algn="ctr" rtl="0">
                <a:defRPr sz="2200">
                  <a:solidFill>
                    <a:srgbClr val="004D65"/>
                  </a:solidFill>
                </a:defRPr>
              </a:pPr>
              <a:r>
                <a:t>يارائعة </a:t>
              </a:r>
            </a:p>
          </p:txBody>
        </p:sp>
      </p:grpSp>
      <p:grpSp>
        <p:nvGrpSpPr>
          <p:cNvPr id="3534" name="Google Shape;6544;p64"/>
          <p:cNvGrpSpPr/>
          <p:nvPr/>
        </p:nvGrpSpPr>
        <p:grpSpPr>
          <a:xfrm>
            <a:off x="3098613" y="2923840"/>
            <a:ext cx="938824" cy="801918"/>
            <a:chOff x="5" y="0"/>
            <a:chExt cx="938822" cy="801917"/>
          </a:xfrm>
        </p:grpSpPr>
        <p:sp>
          <p:nvSpPr>
            <p:cNvPr id="3524" name="Google Shape;6556;p64"/>
            <p:cNvSpPr/>
            <p:nvPr/>
          </p:nvSpPr>
          <p:spPr>
            <a:xfrm>
              <a:off x="530787" y="725"/>
              <a:ext cx="4080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5" name="Google Shape;6557;p64"/>
            <p:cNvSpPr/>
            <p:nvPr/>
          </p:nvSpPr>
          <p:spPr>
            <a:xfrm>
              <a:off x="545105" y="15951"/>
              <a:ext cx="377551" cy="42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6" name="Google Shape;6558;p64"/>
            <p:cNvSpPr/>
            <p:nvPr/>
          </p:nvSpPr>
          <p:spPr>
            <a:xfrm>
              <a:off x="5" y="8000"/>
              <a:ext cx="413561" cy="44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7" name="Google Shape;6559;p64"/>
            <p:cNvSpPr/>
            <p:nvPr/>
          </p:nvSpPr>
          <p:spPr>
            <a:xfrm>
              <a:off x="16155" y="23201"/>
              <a:ext cx="383158" cy="41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8" name="Google Shape;6560;p64"/>
            <p:cNvSpPr/>
            <p:nvPr/>
          </p:nvSpPr>
          <p:spPr>
            <a:xfrm>
              <a:off x="221488" y="0"/>
              <a:ext cx="494375" cy="666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9" name="Google Shape;6561;p64"/>
            <p:cNvSpPr/>
            <p:nvPr/>
          </p:nvSpPr>
          <p:spPr>
            <a:xfrm>
              <a:off x="309780" y="650493"/>
              <a:ext cx="331722" cy="130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0" name="Google Shape;6562;p64"/>
            <p:cNvSpPr/>
            <p:nvPr/>
          </p:nvSpPr>
          <p:spPr>
            <a:xfrm>
              <a:off x="273149" y="756619"/>
              <a:ext cx="406338" cy="45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1" name="Google Shape;6563;p64"/>
            <p:cNvSpPr/>
            <p:nvPr/>
          </p:nvSpPr>
          <p:spPr>
            <a:xfrm>
              <a:off x="253570" y="41308"/>
              <a:ext cx="430225" cy="225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2" name="Google Shape;6564;p64"/>
            <p:cNvSpPr/>
            <p:nvPr/>
          </p:nvSpPr>
          <p:spPr>
            <a:xfrm>
              <a:off x="253059" y="9856"/>
              <a:ext cx="430340" cy="3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3" name="Google Shape;6565;p64"/>
            <p:cNvSpPr/>
            <p:nvPr/>
          </p:nvSpPr>
          <p:spPr>
            <a:xfrm>
              <a:off x="387534" y="90075"/>
              <a:ext cx="163757" cy="155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535" name="شريطة"/>
          <p:cNvSpPr/>
          <p:nvPr/>
        </p:nvSpPr>
        <p:spPr>
          <a:xfrm>
            <a:off x="7140368" y="2708863"/>
            <a:ext cx="542842" cy="820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600" fill="norm" stroke="1" extrusionOk="0">
                <a:moveTo>
                  <a:pt x="10250" y="0"/>
                </a:moveTo>
                <a:cubicBezTo>
                  <a:pt x="9814" y="0"/>
                  <a:pt x="9433" y="155"/>
                  <a:pt x="9220" y="385"/>
                </a:cubicBezTo>
                <a:cubicBezTo>
                  <a:pt x="9223" y="388"/>
                  <a:pt x="9226" y="391"/>
                  <a:pt x="9230" y="394"/>
                </a:cubicBezTo>
                <a:cubicBezTo>
                  <a:pt x="9058" y="411"/>
                  <a:pt x="8887" y="431"/>
                  <a:pt x="8717" y="453"/>
                </a:cubicBezTo>
                <a:cubicBezTo>
                  <a:pt x="8396" y="278"/>
                  <a:pt x="7949" y="215"/>
                  <a:pt x="7531" y="316"/>
                </a:cubicBezTo>
                <a:lnTo>
                  <a:pt x="6587" y="545"/>
                </a:lnTo>
                <a:cubicBezTo>
                  <a:pt x="6177" y="644"/>
                  <a:pt x="5899" y="876"/>
                  <a:pt x="5817" y="1141"/>
                </a:cubicBezTo>
                <a:cubicBezTo>
                  <a:pt x="5823" y="1143"/>
                  <a:pt x="5828" y="1147"/>
                  <a:pt x="5835" y="1149"/>
                </a:cubicBezTo>
                <a:cubicBezTo>
                  <a:pt x="5683" y="1204"/>
                  <a:pt x="5533" y="1261"/>
                  <a:pt x="5386" y="1321"/>
                </a:cubicBezTo>
                <a:cubicBezTo>
                  <a:pt x="4992" y="1227"/>
                  <a:pt x="4537" y="1270"/>
                  <a:pt x="4194" y="1462"/>
                </a:cubicBezTo>
                <a:lnTo>
                  <a:pt x="3426" y="1891"/>
                </a:lnTo>
                <a:cubicBezTo>
                  <a:pt x="3092" y="2078"/>
                  <a:pt x="2949" y="2358"/>
                  <a:pt x="3008" y="2627"/>
                </a:cubicBezTo>
                <a:cubicBezTo>
                  <a:pt x="3018" y="2628"/>
                  <a:pt x="3026" y="2630"/>
                  <a:pt x="3036" y="2632"/>
                </a:cubicBezTo>
                <a:cubicBezTo>
                  <a:pt x="2922" y="2717"/>
                  <a:pt x="2810" y="2805"/>
                  <a:pt x="2702" y="2895"/>
                </a:cubicBezTo>
                <a:cubicBezTo>
                  <a:pt x="2281" y="2894"/>
                  <a:pt x="1873" y="3038"/>
                  <a:pt x="1648" y="3297"/>
                </a:cubicBezTo>
                <a:lnTo>
                  <a:pt x="1146" y="3876"/>
                </a:lnTo>
                <a:cubicBezTo>
                  <a:pt x="928" y="4128"/>
                  <a:pt x="937" y="4424"/>
                  <a:pt x="1130" y="4662"/>
                </a:cubicBezTo>
                <a:cubicBezTo>
                  <a:pt x="1140" y="4661"/>
                  <a:pt x="1149" y="4662"/>
                  <a:pt x="1159" y="4661"/>
                </a:cubicBezTo>
                <a:cubicBezTo>
                  <a:pt x="1095" y="4767"/>
                  <a:pt x="1035" y="4874"/>
                  <a:pt x="980" y="4983"/>
                </a:cubicBezTo>
                <a:cubicBezTo>
                  <a:pt x="585" y="5078"/>
                  <a:pt x="275" y="5307"/>
                  <a:pt x="197" y="5601"/>
                </a:cubicBezTo>
                <a:lnTo>
                  <a:pt x="23" y="6260"/>
                </a:lnTo>
                <a:cubicBezTo>
                  <a:pt x="-52" y="6546"/>
                  <a:pt x="109" y="6822"/>
                  <a:pt x="414" y="7002"/>
                </a:cubicBezTo>
                <a:cubicBezTo>
                  <a:pt x="423" y="6998"/>
                  <a:pt x="432" y="6997"/>
                  <a:pt x="442" y="6993"/>
                </a:cubicBezTo>
                <a:cubicBezTo>
                  <a:pt x="439" y="7058"/>
                  <a:pt x="437" y="7123"/>
                  <a:pt x="437" y="7189"/>
                </a:cubicBezTo>
                <a:cubicBezTo>
                  <a:pt x="437" y="7238"/>
                  <a:pt x="440" y="7287"/>
                  <a:pt x="442" y="7336"/>
                </a:cubicBezTo>
                <a:cubicBezTo>
                  <a:pt x="118" y="7516"/>
                  <a:pt x="-60" y="7802"/>
                  <a:pt x="18" y="8097"/>
                </a:cubicBezTo>
                <a:lnTo>
                  <a:pt x="194" y="8756"/>
                </a:lnTo>
                <a:cubicBezTo>
                  <a:pt x="270" y="9042"/>
                  <a:pt x="563" y="9265"/>
                  <a:pt x="942" y="9365"/>
                </a:cubicBezTo>
                <a:cubicBezTo>
                  <a:pt x="947" y="9361"/>
                  <a:pt x="954" y="9356"/>
                  <a:pt x="960" y="9352"/>
                </a:cubicBezTo>
                <a:cubicBezTo>
                  <a:pt x="1014" y="9461"/>
                  <a:pt x="1073" y="9569"/>
                  <a:pt x="1136" y="9676"/>
                </a:cubicBezTo>
                <a:cubicBezTo>
                  <a:pt x="927" y="9918"/>
                  <a:pt x="912" y="10224"/>
                  <a:pt x="1136" y="10483"/>
                </a:cubicBezTo>
                <a:lnTo>
                  <a:pt x="1636" y="11061"/>
                </a:lnTo>
                <a:cubicBezTo>
                  <a:pt x="1854" y="11313"/>
                  <a:pt x="2246" y="11456"/>
                  <a:pt x="2653" y="11464"/>
                </a:cubicBezTo>
                <a:cubicBezTo>
                  <a:pt x="2656" y="11459"/>
                  <a:pt x="2661" y="11454"/>
                  <a:pt x="2664" y="11449"/>
                </a:cubicBezTo>
                <a:cubicBezTo>
                  <a:pt x="2771" y="11539"/>
                  <a:pt x="2881" y="11629"/>
                  <a:pt x="2995" y="11715"/>
                </a:cubicBezTo>
                <a:cubicBezTo>
                  <a:pt x="2924" y="11989"/>
                  <a:pt x="3066" y="12279"/>
                  <a:pt x="3409" y="12471"/>
                </a:cubicBezTo>
                <a:lnTo>
                  <a:pt x="4176" y="12900"/>
                </a:lnTo>
                <a:cubicBezTo>
                  <a:pt x="4511" y="13087"/>
                  <a:pt x="4953" y="13131"/>
                  <a:pt x="5340" y="13046"/>
                </a:cubicBezTo>
                <a:cubicBezTo>
                  <a:pt x="5340" y="13043"/>
                  <a:pt x="5340" y="13040"/>
                  <a:pt x="5340" y="13036"/>
                </a:cubicBezTo>
                <a:cubicBezTo>
                  <a:pt x="5487" y="13097"/>
                  <a:pt x="5639" y="13155"/>
                  <a:pt x="5791" y="13211"/>
                </a:cubicBezTo>
                <a:cubicBezTo>
                  <a:pt x="5868" y="13482"/>
                  <a:pt x="6150" y="13721"/>
                  <a:pt x="6567" y="13822"/>
                </a:cubicBezTo>
                <a:lnTo>
                  <a:pt x="7511" y="14050"/>
                </a:lnTo>
                <a:cubicBezTo>
                  <a:pt x="7920" y="14149"/>
                  <a:pt x="8357" y="14090"/>
                  <a:pt x="8676" y="13922"/>
                </a:cubicBezTo>
                <a:cubicBezTo>
                  <a:pt x="8676" y="13921"/>
                  <a:pt x="8675" y="13921"/>
                  <a:pt x="8674" y="13919"/>
                </a:cubicBezTo>
                <a:cubicBezTo>
                  <a:pt x="8844" y="13942"/>
                  <a:pt x="9016" y="13962"/>
                  <a:pt x="9189" y="13980"/>
                </a:cubicBezTo>
                <a:cubicBezTo>
                  <a:pt x="9402" y="14215"/>
                  <a:pt x="9789" y="14372"/>
                  <a:pt x="10230" y="14372"/>
                </a:cubicBezTo>
                <a:lnTo>
                  <a:pt x="11233" y="14372"/>
                </a:lnTo>
                <a:cubicBezTo>
                  <a:pt x="11669" y="14372"/>
                  <a:pt x="12049" y="14217"/>
                  <a:pt x="12263" y="13987"/>
                </a:cubicBezTo>
                <a:cubicBezTo>
                  <a:pt x="12263" y="13987"/>
                  <a:pt x="12263" y="13985"/>
                  <a:pt x="12263" y="13985"/>
                </a:cubicBezTo>
                <a:cubicBezTo>
                  <a:pt x="12437" y="13968"/>
                  <a:pt x="12610" y="13948"/>
                  <a:pt x="12781" y="13926"/>
                </a:cubicBezTo>
                <a:cubicBezTo>
                  <a:pt x="13101" y="14095"/>
                  <a:pt x="13541" y="14154"/>
                  <a:pt x="13952" y="14055"/>
                </a:cubicBezTo>
                <a:lnTo>
                  <a:pt x="14896" y="13827"/>
                </a:lnTo>
                <a:cubicBezTo>
                  <a:pt x="15303" y="13729"/>
                  <a:pt x="15582" y="13498"/>
                  <a:pt x="15666" y="13235"/>
                </a:cubicBezTo>
                <a:cubicBezTo>
                  <a:pt x="15823" y="13178"/>
                  <a:pt x="15979" y="13118"/>
                  <a:pt x="16131" y="13056"/>
                </a:cubicBezTo>
                <a:cubicBezTo>
                  <a:pt x="16516" y="13141"/>
                  <a:pt x="16955" y="13097"/>
                  <a:pt x="17289" y="12910"/>
                </a:cubicBezTo>
                <a:lnTo>
                  <a:pt x="18059" y="12481"/>
                </a:lnTo>
                <a:cubicBezTo>
                  <a:pt x="18391" y="12296"/>
                  <a:pt x="18533" y="12017"/>
                  <a:pt x="18477" y="11751"/>
                </a:cubicBezTo>
                <a:cubicBezTo>
                  <a:pt x="18597" y="11662"/>
                  <a:pt x="18712" y="11569"/>
                  <a:pt x="18824" y="11476"/>
                </a:cubicBezTo>
                <a:cubicBezTo>
                  <a:pt x="19229" y="11467"/>
                  <a:pt x="19620" y="11325"/>
                  <a:pt x="19837" y="11075"/>
                </a:cubicBezTo>
                <a:lnTo>
                  <a:pt x="20337" y="10496"/>
                </a:lnTo>
                <a:cubicBezTo>
                  <a:pt x="20552" y="10248"/>
                  <a:pt x="20546" y="9955"/>
                  <a:pt x="20360" y="9718"/>
                </a:cubicBezTo>
                <a:cubicBezTo>
                  <a:pt x="20427" y="9606"/>
                  <a:pt x="20491" y="9493"/>
                  <a:pt x="20549" y="9377"/>
                </a:cubicBezTo>
                <a:cubicBezTo>
                  <a:pt x="20922" y="9276"/>
                  <a:pt x="21211" y="9052"/>
                  <a:pt x="21286" y="8769"/>
                </a:cubicBezTo>
                <a:lnTo>
                  <a:pt x="21460" y="8112"/>
                </a:lnTo>
                <a:cubicBezTo>
                  <a:pt x="21534" y="7829"/>
                  <a:pt x="21377" y="7554"/>
                  <a:pt x="21080" y="7374"/>
                </a:cubicBezTo>
                <a:cubicBezTo>
                  <a:pt x="21082" y="7312"/>
                  <a:pt x="21082" y="7251"/>
                  <a:pt x="21082" y="7189"/>
                </a:cubicBezTo>
                <a:cubicBezTo>
                  <a:pt x="21082" y="7130"/>
                  <a:pt x="21082" y="7072"/>
                  <a:pt x="21080" y="7014"/>
                </a:cubicBezTo>
                <a:cubicBezTo>
                  <a:pt x="21380" y="6834"/>
                  <a:pt x="21540" y="6557"/>
                  <a:pt x="21465" y="6274"/>
                </a:cubicBezTo>
                <a:lnTo>
                  <a:pt x="21289" y="5616"/>
                </a:lnTo>
                <a:cubicBezTo>
                  <a:pt x="21214" y="5334"/>
                  <a:pt x="20924" y="5112"/>
                  <a:pt x="20551" y="5010"/>
                </a:cubicBezTo>
                <a:cubicBezTo>
                  <a:pt x="20494" y="4896"/>
                  <a:pt x="20434" y="4783"/>
                  <a:pt x="20368" y="4671"/>
                </a:cubicBezTo>
                <a:cubicBezTo>
                  <a:pt x="20557" y="4433"/>
                  <a:pt x="20567" y="4138"/>
                  <a:pt x="20350" y="3888"/>
                </a:cubicBezTo>
                <a:lnTo>
                  <a:pt x="19847" y="3309"/>
                </a:lnTo>
                <a:cubicBezTo>
                  <a:pt x="19630" y="3059"/>
                  <a:pt x="19240" y="2917"/>
                  <a:pt x="18835" y="2908"/>
                </a:cubicBezTo>
                <a:cubicBezTo>
                  <a:pt x="18725" y="2816"/>
                  <a:pt x="18610" y="2726"/>
                  <a:pt x="18493" y="2638"/>
                </a:cubicBezTo>
                <a:cubicBezTo>
                  <a:pt x="18553" y="2370"/>
                  <a:pt x="18409" y="2087"/>
                  <a:pt x="18074" y="1900"/>
                </a:cubicBezTo>
                <a:lnTo>
                  <a:pt x="17307" y="1470"/>
                </a:lnTo>
                <a:cubicBezTo>
                  <a:pt x="16972" y="1284"/>
                  <a:pt x="16530" y="1239"/>
                  <a:pt x="16143" y="1324"/>
                </a:cubicBezTo>
                <a:cubicBezTo>
                  <a:pt x="16143" y="1325"/>
                  <a:pt x="16143" y="1326"/>
                  <a:pt x="16143" y="1326"/>
                </a:cubicBezTo>
                <a:cubicBezTo>
                  <a:pt x="15994" y="1265"/>
                  <a:pt x="15843" y="1207"/>
                  <a:pt x="15689" y="1151"/>
                </a:cubicBezTo>
                <a:cubicBezTo>
                  <a:pt x="15609" y="884"/>
                  <a:pt x="15328" y="650"/>
                  <a:pt x="14916" y="550"/>
                </a:cubicBezTo>
                <a:lnTo>
                  <a:pt x="13972" y="321"/>
                </a:lnTo>
                <a:cubicBezTo>
                  <a:pt x="13562" y="222"/>
                  <a:pt x="13126" y="280"/>
                  <a:pt x="12807" y="448"/>
                </a:cubicBezTo>
                <a:cubicBezTo>
                  <a:pt x="12808" y="450"/>
                  <a:pt x="12808" y="452"/>
                  <a:pt x="12809" y="453"/>
                </a:cubicBezTo>
                <a:cubicBezTo>
                  <a:pt x="12639" y="431"/>
                  <a:pt x="12466" y="411"/>
                  <a:pt x="12294" y="394"/>
                </a:cubicBezTo>
                <a:cubicBezTo>
                  <a:pt x="12082" y="158"/>
                  <a:pt x="11697" y="0"/>
                  <a:pt x="11256" y="0"/>
                </a:cubicBezTo>
                <a:lnTo>
                  <a:pt x="10250" y="0"/>
                </a:lnTo>
                <a:close/>
                <a:moveTo>
                  <a:pt x="10761" y="2494"/>
                </a:moveTo>
                <a:cubicBezTo>
                  <a:pt x="14153" y="2494"/>
                  <a:pt x="16984" y="4085"/>
                  <a:pt x="17666" y="6207"/>
                </a:cubicBezTo>
                <a:cubicBezTo>
                  <a:pt x="17678" y="6243"/>
                  <a:pt x="17689" y="6280"/>
                  <a:pt x="17699" y="6316"/>
                </a:cubicBezTo>
                <a:cubicBezTo>
                  <a:pt x="17710" y="6352"/>
                  <a:pt x="17718" y="6388"/>
                  <a:pt x="17727" y="6425"/>
                </a:cubicBezTo>
                <a:cubicBezTo>
                  <a:pt x="17735" y="6454"/>
                  <a:pt x="17744" y="6482"/>
                  <a:pt x="17750" y="6511"/>
                </a:cubicBezTo>
                <a:cubicBezTo>
                  <a:pt x="17762" y="6564"/>
                  <a:pt x="17770" y="6616"/>
                  <a:pt x="17778" y="6669"/>
                </a:cubicBezTo>
                <a:cubicBezTo>
                  <a:pt x="17785" y="6707"/>
                  <a:pt x="17791" y="6744"/>
                  <a:pt x="17796" y="6781"/>
                </a:cubicBezTo>
                <a:cubicBezTo>
                  <a:pt x="17800" y="6805"/>
                  <a:pt x="17801" y="6830"/>
                  <a:pt x="17804" y="6854"/>
                </a:cubicBezTo>
                <a:cubicBezTo>
                  <a:pt x="17812" y="6927"/>
                  <a:pt x="17817" y="6999"/>
                  <a:pt x="17819" y="7072"/>
                </a:cubicBezTo>
                <a:cubicBezTo>
                  <a:pt x="17820" y="7082"/>
                  <a:pt x="17822" y="7093"/>
                  <a:pt x="17822" y="7104"/>
                </a:cubicBezTo>
                <a:cubicBezTo>
                  <a:pt x="17826" y="7244"/>
                  <a:pt x="17819" y="7385"/>
                  <a:pt x="17804" y="7523"/>
                </a:cubicBezTo>
                <a:lnTo>
                  <a:pt x="17807" y="7523"/>
                </a:lnTo>
                <a:cubicBezTo>
                  <a:pt x="17796" y="7624"/>
                  <a:pt x="17780" y="7723"/>
                  <a:pt x="17761" y="7822"/>
                </a:cubicBezTo>
                <a:lnTo>
                  <a:pt x="17756" y="7822"/>
                </a:lnTo>
                <a:cubicBezTo>
                  <a:pt x="17743" y="7882"/>
                  <a:pt x="17731" y="7943"/>
                  <a:pt x="17715" y="8004"/>
                </a:cubicBezTo>
                <a:cubicBezTo>
                  <a:pt x="17611" y="8394"/>
                  <a:pt x="17437" y="8765"/>
                  <a:pt x="17205" y="9111"/>
                </a:cubicBezTo>
                <a:lnTo>
                  <a:pt x="17212" y="9111"/>
                </a:lnTo>
                <a:cubicBezTo>
                  <a:pt x="17151" y="9202"/>
                  <a:pt x="17086" y="9294"/>
                  <a:pt x="17016" y="9382"/>
                </a:cubicBezTo>
                <a:lnTo>
                  <a:pt x="17006" y="9381"/>
                </a:lnTo>
                <a:cubicBezTo>
                  <a:pt x="16963" y="9435"/>
                  <a:pt x="16919" y="9489"/>
                  <a:pt x="16873" y="9542"/>
                </a:cubicBezTo>
                <a:cubicBezTo>
                  <a:pt x="16575" y="9885"/>
                  <a:pt x="16224" y="10193"/>
                  <a:pt x="15827" y="10466"/>
                </a:cubicBezTo>
                <a:lnTo>
                  <a:pt x="15832" y="10467"/>
                </a:lnTo>
                <a:cubicBezTo>
                  <a:pt x="15727" y="10539"/>
                  <a:pt x="15620" y="10610"/>
                  <a:pt x="15508" y="10678"/>
                </a:cubicBezTo>
                <a:lnTo>
                  <a:pt x="15500" y="10674"/>
                </a:lnTo>
                <a:cubicBezTo>
                  <a:pt x="15433" y="10715"/>
                  <a:pt x="15365" y="10755"/>
                  <a:pt x="15294" y="10795"/>
                </a:cubicBezTo>
                <a:cubicBezTo>
                  <a:pt x="14838" y="11049"/>
                  <a:pt x="14347" y="11259"/>
                  <a:pt x="13835" y="11425"/>
                </a:cubicBezTo>
                <a:lnTo>
                  <a:pt x="13840" y="11430"/>
                </a:lnTo>
                <a:cubicBezTo>
                  <a:pt x="13704" y="11474"/>
                  <a:pt x="13564" y="11512"/>
                  <a:pt x="13424" y="11550"/>
                </a:cubicBezTo>
                <a:lnTo>
                  <a:pt x="13421" y="11547"/>
                </a:lnTo>
                <a:cubicBezTo>
                  <a:pt x="13337" y="11570"/>
                  <a:pt x="13251" y="11592"/>
                  <a:pt x="13164" y="11613"/>
                </a:cubicBezTo>
                <a:cubicBezTo>
                  <a:pt x="12604" y="11749"/>
                  <a:pt x="12037" y="11834"/>
                  <a:pt x="11470" y="11873"/>
                </a:cubicBezTo>
                <a:lnTo>
                  <a:pt x="11470" y="11875"/>
                </a:lnTo>
                <a:cubicBezTo>
                  <a:pt x="11269" y="11888"/>
                  <a:pt x="11066" y="11895"/>
                  <a:pt x="10860" y="11897"/>
                </a:cubicBezTo>
                <a:cubicBezTo>
                  <a:pt x="10824" y="11897"/>
                  <a:pt x="10786" y="11898"/>
                  <a:pt x="10750" y="11899"/>
                </a:cubicBezTo>
                <a:cubicBezTo>
                  <a:pt x="6853" y="11895"/>
                  <a:pt x="3697" y="9792"/>
                  <a:pt x="3697" y="7197"/>
                </a:cubicBezTo>
                <a:cubicBezTo>
                  <a:pt x="3697" y="4600"/>
                  <a:pt x="6859" y="2494"/>
                  <a:pt x="10761" y="2494"/>
                </a:cubicBezTo>
                <a:close/>
                <a:moveTo>
                  <a:pt x="10740" y="2745"/>
                </a:moveTo>
                <a:cubicBezTo>
                  <a:pt x="7061" y="2745"/>
                  <a:pt x="4069" y="4737"/>
                  <a:pt x="4069" y="7185"/>
                </a:cubicBezTo>
                <a:cubicBezTo>
                  <a:pt x="4069" y="9634"/>
                  <a:pt x="7061" y="11625"/>
                  <a:pt x="10740" y="11625"/>
                </a:cubicBezTo>
                <a:cubicBezTo>
                  <a:pt x="14419" y="11625"/>
                  <a:pt x="17414" y="9634"/>
                  <a:pt x="17414" y="7185"/>
                </a:cubicBezTo>
                <a:cubicBezTo>
                  <a:pt x="17414" y="4737"/>
                  <a:pt x="14419" y="2745"/>
                  <a:pt x="10740" y="2745"/>
                </a:cubicBezTo>
                <a:close/>
                <a:moveTo>
                  <a:pt x="16115" y="13233"/>
                </a:moveTo>
                <a:lnTo>
                  <a:pt x="16100" y="13289"/>
                </a:lnTo>
                <a:cubicBezTo>
                  <a:pt x="15983" y="13667"/>
                  <a:pt x="15588" y="13971"/>
                  <a:pt x="15046" y="14102"/>
                </a:cubicBezTo>
                <a:lnTo>
                  <a:pt x="14102" y="14332"/>
                </a:lnTo>
                <a:cubicBezTo>
                  <a:pt x="13920" y="14376"/>
                  <a:pt x="13731" y="14398"/>
                  <a:pt x="13539" y="14398"/>
                </a:cubicBezTo>
                <a:cubicBezTo>
                  <a:pt x="13190" y="14398"/>
                  <a:pt x="12858" y="14324"/>
                  <a:pt x="12585" y="14196"/>
                </a:cubicBezTo>
                <a:cubicBezTo>
                  <a:pt x="12381" y="14389"/>
                  <a:pt x="12098" y="14530"/>
                  <a:pt x="11773" y="14605"/>
                </a:cubicBezTo>
                <a:lnTo>
                  <a:pt x="10965" y="16610"/>
                </a:lnTo>
                <a:lnTo>
                  <a:pt x="12975" y="21600"/>
                </a:lnTo>
                <a:lnTo>
                  <a:pt x="15587" y="20004"/>
                </a:lnTo>
                <a:lnTo>
                  <a:pt x="19049" y="20517"/>
                </a:lnTo>
                <a:lnTo>
                  <a:pt x="16115" y="13233"/>
                </a:lnTo>
                <a:close/>
                <a:moveTo>
                  <a:pt x="5365" y="13294"/>
                </a:moveTo>
                <a:lnTo>
                  <a:pt x="2457" y="20517"/>
                </a:lnTo>
                <a:lnTo>
                  <a:pt x="5921" y="20004"/>
                </a:lnTo>
                <a:lnTo>
                  <a:pt x="8534" y="21600"/>
                </a:lnTo>
                <a:lnTo>
                  <a:pt x="11327" y="14663"/>
                </a:lnTo>
                <a:cubicBezTo>
                  <a:pt x="11296" y="14664"/>
                  <a:pt x="11264" y="14664"/>
                  <a:pt x="11233" y="14664"/>
                </a:cubicBezTo>
                <a:lnTo>
                  <a:pt x="10227" y="14664"/>
                </a:lnTo>
                <a:cubicBezTo>
                  <a:pt x="9666" y="14664"/>
                  <a:pt x="9169" y="14476"/>
                  <a:pt x="8870" y="14191"/>
                </a:cubicBezTo>
                <a:cubicBezTo>
                  <a:pt x="8592" y="14320"/>
                  <a:pt x="8260" y="14393"/>
                  <a:pt x="7921" y="14393"/>
                </a:cubicBezTo>
                <a:cubicBezTo>
                  <a:pt x="7729" y="14393"/>
                  <a:pt x="7541" y="14370"/>
                  <a:pt x="7360" y="14326"/>
                </a:cubicBezTo>
                <a:lnTo>
                  <a:pt x="6416" y="14097"/>
                </a:lnTo>
                <a:cubicBezTo>
                  <a:pt x="6002" y="13997"/>
                  <a:pt x="5669" y="13795"/>
                  <a:pt x="5483" y="13528"/>
                </a:cubicBezTo>
                <a:cubicBezTo>
                  <a:pt x="5429" y="13452"/>
                  <a:pt x="5391" y="13374"/>
                  <a:pt x="5365" y="1329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BD9595"/>
            </a:solidFill>
          </a:ln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536" name="ممتازة ⭐️"/>
          <p:cNvSpPr txBox="1"/>
          <p:nvPr/>
        </p:nvSpPr>
        <p:spPr>
          <a:xfrm>
            <a:off x="7156901" y="4805598"/>
            <a:ext cx="1272575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0">
                <a:solidFill>
                  <a:srgbClr val="78B197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ممتازة ⭐️ </a:t>
            </a:r>
          </a:p>
        </p:txBody>
      </p:sp>
      <p:pic>
        <p:nvPicPr>
          <p:cNvPr id="3537" name="انتِ مبدعة.wav" descr="انتِ مبدعة.wav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682786" y="2996522"/>
            <a:ext cx="1" cy="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40" name="تجميع"/>
          <p:cNvGrpSpPr/>
          <p:nvPr/>
        </p:nvGrpSpPr>
        <p:grpSpPr>
          <a:xfrm>
            <a:off x="7209430" y="1230214"/>
            <a:ext cx="1564083" cy="981550"/>
            <a:chOff x="44" y="-1"/>
            <a:chExt cx="1564082" cy="981548"/>
          </a:xfrm>
        </p:grpSpPr>
        <p:sp>
          <p:nvSpPr>
            <p:cNvPr id="3538" name="Google Shape;196;p31"/>
            <p:cNvSpPr/>
            <p:nvPr/>
          </p:nvSpPr>
          <p:spPr>
            <a:xfrm>
              <a:off x="44" y="-2"/>
              <a:ext cx="1564083" cy="98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9" name="✅"/>
            <p:cNvSpPr txBox="1"/>
            <p:nvPr/>
          </p:nvSpPr>
          <p:spPr>
            <a:xfrm>
              <a:off x="528019" y="213251"/>
              <a:ext cx="5080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sp>
        <p:nvSpPr>
          <p:cNvPr id="3541" name="Google Shape;4324;p45"/>
          <p:cNvSpPr/>
          <p:nvPr/>
        </p:nvSpPr>
        <p:spPr>
          <a:xfrm rot="2153969">
            <a:off x="5321313" y="2107577"/>
            <a:ext cx="1088222" cy="940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" fill="hold"/>
                                        <p:tgtEl>
                                          <p:spTgt spid="35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76"/>
                            </p:stCondLst>
                            <p:childTnLst>
                              <p:par>
                                <p:cTn id="8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3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10692 -0.028081 -0.023504 -0.053440 -0.040345 -0.068890 C -0.056723 -0.083915 -0.075867 -0.089386 -0.091643 -0.102657 C -0.110298 -0.118350 -0.125660 -0.144191 -0.135592 -0.176353" origin="layout" pathEditMode="relative">
                                      <p:cBhvr>
                                        <p:cTn id="13" dur="300" fill="hold"/>
                                        <p:tgtEl>
                                          <p:spTgt spid="35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mph" nodeType="afterEffect" presetSubtype="0" presetID="6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3536"/>
                                        </p:tgtEl>
                                      </p:cBhvr>
                                      <p:by x="135842" y="135842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xit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9" dur="2000" fill="hold"/>
                                        <p:tgtEl>
                                          <p:spTgt spid="3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3537"/>
                </p:tgtEl>
              </p:cMediaNode>
            </p:audio>
          </p:childTnLst>
        </p:cTn>
      </p:par>
    </p:tnLst>
    <p:bldLst>
      <p:bldP build="whole" bldLvl="1" animBg="1" rev="0" advAuto="0" spid="3536" grpId="2"/>
      <p:bldP build="whole" bldLvl="1" animBg="1" rev="0" advAuto="0" spid="3536" grpId="5"/>
      <p:bldP build="whole" bldLvl="1" animBg="1" rev="0" advAuto="0" spid="3536" grpId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74813" y="367326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544" name="Google Shape;4238;p45"/>
          <p:cNvSpPr/>
          <p:nvPr/>
        </p:nvSpPr>
        <p:spPr>
          <a:xfrm rot="599">
            <a:off x="706293" y="1096784"/>
            <a:ext cx="10779733" cy="5266901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pic>
        <p:nvPicPr>
          <p:cNvPr id="3545" name="IMG_5575.png" descr="IMG_5575.png"/>
          <p:cNvPicPr>
            <a:picLocks noChangeAspect="1"/>
          </p:cNvPicPr>
          <p:nvPr/>
        </p:nvPicPr>
        <p:blipFill>
          <a:blip r:embed="rId3">
            <a:extLst/>
          </a:blip>
          <a:srcRect l="35936" t="89618" r="26619" b="2859"/>
          <a:stretch>
            <a:fillRect/>
          </a:stretch>
        </p:blipFill>
        <p:spPr>
          <a:xfrm>
            <a:off x="2780025" y="1187586"/>
            <a:ext cx="6299783" cy="949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6" name="Picture 18" descr="Picture 18"/>
          <p:cNvPicPr>
            <a:picLocks noChangeAspect="1"/>
          </p:cNvPicPr>
          <p:nvPr/>
        </p:nvPicPr>
        <p:blipFill>
          <a:blip r:embed="rId4">
            <a:extLst/>
          </a:blip>
          <a:srcRect l="18938" t="15251" r="19851" b="12754"/>
          <a:stretch>
            <a:fillRect/>
          </a:stretch>
        </p:blipFill>
        <p:spPr>
          <a:xfrm>
            <a:off x="3315277" y="1953267"/>
            <a:ext cx="5257319" cy="46378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6" h="21542" fill="norm" stroke="1" extrusionOk="0">
                <a:moveTo>
                  <a:pt x="10846" y="0"/>
                </a:moveTo>
                <a:lnTo>
                  <a:pt x="10830" y="295"/>
                </a:lnTo>
                <a:cubicBezTo>
                  <a:pt x="10823" y="457"/>
                  <a:pt x="10763" y="652"/>
                  <a:pt x="10696" y="728"/>
                </a:cubicBezTo>
                <a:cubicBezTo>
                  <a:pt x="10604" y="832"/>
                  <a:pt x="9373" y="866"/>
                  <a:pt x="5778" y="866"/>
                </a:cubicBezTo>
                <a:lnTo>
                  <a:pt x="981" y="866"/>
                </a:lnTo>
                <a:lnTo>
                  <a:pt x="955" y="5748"/>
                </a:lnTo>
                <a:lnTo>
                  <a:pt x="929" y="10629"/>
                </a:lnTo>
                <a:lnTo>
                  <a:pt x="501" y="10694"/>
                </a:lnTo>
                <a:cubicBezTo>
                  <a:pt x="-30" y="10775"/>
                  <a:pt x="-184" y="10917"/>
                  <a:pt x="260" y="10917"/>
                </a:cubicBezTo>
                <a:cubicBezTo>
                  <a:pt x="440" y="10917"/>
                  <a:pt x="676" y="10971"/>
                  <a:pt x="784" y="11037"/>
                </a:cubicBezTo>
                <a:cubicBezTo>
                  <a:pt x="973" y="11152"/>
                  <a:pt x="978" y="11330"/>
                  <a:pt x="978" y="16005"/>
                </a:cubicBezTo>
                <a:lnTo>
                  <a:pt x="978" y="20853"/>
                </a:lnTo>
                <a:lnTo>
                  <a:pt x="5778" y="20853"/>
                </a:lnTo>
                <a:cubicBezTo>
                  <a:pt x="10818" y="20853"/>
                  <a:pt x="10804" y="20852"/>
                  <a:pt x="10830" y="21367"/>
                </a:cubicBezTo>
                <a:cubicBezTo>
                  <a:pt x="10841" y="21599"/>
                  <a:pt x="10841" y="21600"/>
                  <a:pt x="10890" y="21373"/>
                </a:cubicBezTo>
                <a:cubicBezTo>
                  <a:pt x="11005" y="20842"/>
                  <a:pt x="10890" y="20853"/>
                  <a:pt x="15950" y="20853"/>
                </a:cubicBezTo>
                <a:lnTo>
                  <a:pt x="20755" y="20853"/>
                </a:lnTo>
                <a:lnTo>
                  <a:pt x="20781" y="15916"/>
                </a:lnTo>
                <a:lnTo>
                  <a:pt x="20807" y="10978"/>
                </a:lnTo>
                <a:lnTo>
                  <a:pt x="21112" y="10915"/>
                </a:lnTo>
                <a:lnTo>
                  <a:pt x="21416" y="10852"/>
                </a:lnTo>
                <a:lnTo>
                  <a:pt x="21085" y="10718"/>
                </a:lnTo>
                <a:lnTo>
                  <a:pt x="20755" y="10583"/>
                </a:lnTo>
                <a:lnTo>
                  <a:pt x="20755" y="5724"/>
                </a:lnTo>
                <a:lnTo>
                  <a:pt x="20755" y="866"/>
                </a:lnTo>
                <a:lnTo>
                  <a:pt x="15952" y="866"/>
                </a:lnTo>
                <a:cubicBezTo>
                  <a:pt x="10820" y="866"/>
                  <a:pt x="10987" y="886"/>
                  <a:pt x="10890" y="289"/>
                </a:cubicBezTo>
                <a:lnTo>
                  <a:pt x="10846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547" name="Google Shape;376;p19" descr="Google Shape;376;p19"/>
          <p:cNvPicPr>
            <a:picLocks noChangeAspect="1"/>
          </p:cNvPicPr>
          <p:nvPr/>
        </p:nvPicPr>
        <p:blipFill>
          <a:blip r:embed="rId5">
            <a:extLst/>
          </a:blip>
          <a:srcRect l="0" t="0" r="9" b="988"/>
          <a:stretch>
            <a:fillRect/>
          </a:stretch>
        </p:blipFill>
        <p:spPr>
          <a:xfrm>
            <a:off x="8572414" y="1888472"/>
            <a:ext cx="1014591" cy="8589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3548" name="Google Shape;4324;p45"/>
          <p:cNvSpPr/>
          <p:nvPr/>
        </p:nvSpPr>
        <p:spPr>
          <a:xfrm rot="2153969">
            <a:off x="5494108" y="786938"/>
            <a:ext cx="998189" cy="7824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4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0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74813" y="367326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551" name="Google Shape;4238;p45"/>
          <p:cNvSpPr/>
          <p:nvPr/>
        </p:nvSpPr>
        <p:spPr>
          <a:xfrm rot="599">
            <a:off x="707101" y="2331030"/>
            <a:ext cx="10777902" cy="4032655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grpSp>
        <p:nvGrpSpPr>
          <p:cNvPr id="3562" name="تجميع"/>
          <p:cNvGrpSpPr/>
          <p:nvPr/>
        </p:nvGrpSpPr>
        <p:grpSpPr>
          <a:xfrm>
            <a:off x="3118268" y="656322"/>
            <a:ext cx="5725263" cy="1531075"/>
            <a:chOff x="-1" y="-2"/>
            <a:chExt cx="5725262" cy="1531073"/>
          </a:xfrm>
        </p:grpSpPr>
        <p:grpSp>
          <p:nvGrpSpPr>
            <p:cNvPr id="3558" name="تجميع"/>
            <p:cNvGrpSpPr/>
            <p:nvPr/>
          </p:nvGrpSpPr>
          <p:grpSpPr>
            <a:xfrm>
              <a:off x="-2" y="-3"/>
              <a:ext cx="5664825" cy="1531075"/>
              <a:chOff x="0" y="-1"/>
              <a:chExt cx="5664824" cy="1531073"/>
            </a:xfrm>
          </p:grpSpPr>
          <p:sp>
            <p:nvSpPr>
              <p:cNvPr id="3552" name="Google Shape;713;p59"/>
              <p:cNvSpPr/>
              <p:nvPr/>
            </p:nvSpPr>
            <p:spPr>
              <a:xfrm rot="10800000">
                <a:off x="4084343" y="516316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53" name="Google Shape;713;p59"/>
              <p:cNvSpPr/>
              <p:nvPr/>
            </p:nvSpPr>
            <p:spPr>
              <a:xfrm rot="10800000">
                <a:off x="4084343" y="24976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3554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-1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3555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493391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3556" name="Google Shape;713;p59"/>
              <p:cNvSpPr/>
              <p:nvPr/>
            </p:nvSpPr>
            <p:spPr>
              <a:xfrm rot="10800000">
                <a:off x="4084343" y="1017302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3557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998010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3559" name="اليوم"/>
            <p:cNvSpPr txBox="1"/>
            <p:nvPr/>
          </p:nvSpPr>
          <p:spPr>
            <a:xfrm>
              <a:off x="4526389" y="143324"/>
              <a:ext cx="1198872" cy="296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21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3560" name="التاريخ"/>
            <p:cNvSpPr txBox="1"/>
            <p:nvPr/>
          </p:nvSpPr>
          <p:spPr>
            <a:xfrm>
              <a:off x="4400799" y="651132"/>
              <a:ext cx="1124308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3561" name="الحصة"/>
            <p:cNvSpPr txBox="1"/>
            <p:nvPr/>
          </p:nvSpPr>
          <p:spPr>
            <a:xfrm>
              <a:off x="4578225" y="1158225"/>
              <a:ext cx="1095200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3563" name="علمتني الرياضيات…"/>
          <p:cNvSpPr txBox="1"/>
          <p:nvPr>
            <p:ph type="body" sz="quarter" idx="4294967295"/>
          </p:nvPr>
        </p:nvSpPr>
        <p:spPr>
          <a:xfrm>
            <a:off x="2180963" y="2286611"/>
            <a:ext cx="7759156" cy="1175518"/>
          </a:xfrm>
          <a:prstGeom prst="rect">
            <a:avLst/>
          </a:prstGeom>
          <a:solidFill>
            <a:srgbClr val="FEF9DA"/>
          </a:solidFill>
        </p:spPr>
        <p:txBody>
          <a:bodyPr lIns="243798" tIns="243798" rIns="243798" bIns="243798">
            <a:normAutofit fontScale="100000" lnSpcReduction="0"/>
          </a:bodyPr>
          <a:lstStyle/>
          <a:p>
            <a:pPr marL="0" indent="0" algn="ctr" defTabSz="448055" rtl="0">
              <a:lnSpc>
                <a:spcPct val="80000"/>
              </a:lnSpc>
              <a:buSzTx/>
              <a:buNone/>
              <a:defRPr b="1" sz="22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علمتني الرياضيات</a:t>
            </a:r>
          </a:p>
          <a:p>
            <a:pPr marL="0" indent="0" algn="ctr" defTabSz="448055" rtl="0">
              <a:lnSpc>
                <a:spcPct val="100000"/>
              </a:lnSpc>
              <a:buSzTx/>
              <a:buNone/>
              <a:defRPr b="1" i="1" sz="2200">
                <a:solidFill>
                  <a:srgbClr val="A5A5A5"/>
                </a:solidFill>
                <a:latin typeface="din-round"/>
                <a:ea typeface="din-round"/>
                <a:cs typeface="din-round"/>
                <a:sym typeface="din-round"/>
              </a:defRPr>
            </a:pPr>
            <a:r>
              <a:t>ان لكل متغير قيمة فلا تحتقر شخص لا تعرفه</a:t>
            </a:r>
          </a:p>
        </p:txBody>
      </p:sp>
      <p:sp>
        <p:nvSpPr>
          <p:cNvPr id="3564" name="Google Shape;4324;p45"/>
          <p:cNvSpPr/>
          <p:nvPr/>
        </p:nvSpPr>
        <p:spPr>
          <a:xfrm rot="2153969">
            <a:off x="5596508" y="1919274"/>
            <a:ext cx="998189" cy="782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565" name="Google Shape;1010;p30"/>
          <p:cNvSpPr txBox="1"/>
          <p:nvPr>
            <p:ph type="title" idx="4294967295"/>
          </p:nvPr>
        </p:nvSpPr>
        <p:spPr>
          <a:xfrm>
            <a:off x="8102876" y="5054753"/>
            <a:ext cx="2741493" cy="775266"/>
          </a:xfrm>
          <a:prstGeom prst="rect">
            <a:avLst/>
          </a:prstGeom>
          <a:solidFill>
            <a:srgbClr val="FFFFFF"/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algn="r" defTabSz="594359">
              <a:defRPr b="1" sz="2300"/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  <p:pic>
        <p:nvPicPr>
          <p:cNvPr id="3566" name="IMG_0523.jpeg" descr="IMG_0523.jpeg"/>
          <p:cNvPicPr>
            <a:picLocks noChangeAspect="1"/>
          </p:cNvPicPr>
          <p:nvPr/>
        </p:nvPicPr>
        <p:blipFill>
          <a:blip r:embed="rId5">
            <a:extLst/>
          </a:blip>
          <a:srcRect l="12024" t="26258" r="10591" b="29554"/>
          <a:stretch>
            <a:fillRect/>
          </a:stretch>
        </p:blipFill>
        <p:spPr>
          <a:xfrm>
            <a:off x="1589649" y="5086635"/>
            <a:ext cx="1551324" cy="8871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59" fill="norm" stroke="1" extrusionOk="0">
                <a:moveTo>
                  <a:pt x="55" y="3"/>
                </a:moveTo>
                <a:cubicBezTo>
                  <a:pt x="17" y="44"/>
                  <a:pt x="0" y="5177"/>
                  <a:pt x="0" y="10294"/>
                </a:cubicBezTo>
                <a:cubicBezTo>
                  <a:pt x="0" y="15410"/>
                  <a:pt x="17" y="20517"/>
                  <a:pt x="55" y="20517"/>
                </a:cubicBezTo>
                <a:cubicBezTo>
                  <a:pt x="86" y="20517"/>
                  <a:pt x="114" y="20241"/>
                  <a:pt x="116" y="19910"/>
                </a:cubicBezTo>
                <a:cubicBezTo>
                  <a:pt x="121" y="19201"/>
                  <a:pt x="150" y="18865"/>
                  <a:pt x="221" y="18743"/>
                </a:cubicBezTo>
                <a:cubicBezTo>
                  <a:pt x="393" y="18443"/>
                  <a:pt x="2929" y="17823"/>
                  <a:pt x="5226" y="17518"/>
                </a:cubicBezTo>
                <a:cubicBezTo>
                  <a:pt x="6479" y="17351"/>
                  <a:pt x="10363" y="17351"/>
                  <a:pt x="11440" y="17518"/>
                </a:cubicBezTo>
                <a:cubicBezTo>
                  <a:pt x="13579" y="17848"/>
                  <a:pt x="15117" y="18281"/>
                  <a:pt x="17031" y="19080"/>
                </a:cubicBezTo>
                <a:cubicBezTo>
                  <a:pt x="18459" y="19677"/>
                  <a:pt x="20560" y="20809"/>
                  <a:pt x="21291" y="21376"/>
                </a:cubicBezTo>
                <a:cubicBezTo>
                  <a:pt x="21421" y="21477"/>
                  <a:pt x="21547" y="21555"/>
                  <a:pt x="21567" y="21559"/>
                </a:cubicBezTo>
                <a:cubicBezTo>
                  <a:pt x="21600" y="21565"/>
                  <a:pt x="21467" y="21027"/>
                  <a:pt x="20866" y="18733"/>
                </a:cubicBezTo>
                <a:cubicBezTo>
                  <a:pt x="20426" y="17054"/>
                  <a:pt x="19249" y="12160"/>
                  <a:pt x="19249" y="12011"/>
                </a:cubicBezTo>
                <a:cubicBezTo>
                  <a:pt x="19249" y="11935"/>
                  <a:pt x="20585" y="7670"/>
                  <a:pt x="21048" y="6272"/>
                </a:cubicBezTo>
                <a:lnTo>
                  <a:pt x="21170" y="5915"/>
                </a:lnTo>
                <a:lnTo>
                  <a:pt x="20965" y="5761"/>
                </a:lnTo>
                <a:cubicBezTo>
                  <a:pt x="20853" y="5679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3"/>
                </a:lnTo>
                <a:cubicBezTo>
                  <a:pt x="20735" y="4633"/>
                  <a:pt x="20848" y="4286"/>
                  <a:pt x="20905" y="4121"/>
                </a:cubicBezTo>
                <a:lnTo>
                  <a:pt x="21004" y="3822"/>
                </a:lnTo>
                <a:lnTo>
                  <a:pt x="20248" y="3340"/>
                </a:lnTo>
                <a:cubicBezTo>
                  <a:pt x="18235" y="2053"/>
                  <a:pt x="16145" y="1123"/>
                  <a:pt x="14177" y="630"/>
                </a:cubicBezTo>
                <a:cubicBezTo>
                  <a:pt x="12298" y="158"/>
                  <a:pt x="10911" y="15"/>
                  <a:pt x="8637" y="80"/>
                </a:cubicBezTo>
                <a:cubicBezTo>
                  <a:pt x="6039" y="155"/>
                  <a:pt x="4216" y="479"/>
                  <a:pt x="1396" y="1363"/>
                </a:cubicBezTo>
                <a:cubicBezTo>
                  <a:pt x="786" y="1554"/>
                  <a:pt x="246" y="1684"/>
                  <a:pt x="199" y="1652"/>
                </a:cubicBezTo>
                <a:cubicBezTo>
                  <a:pt x="129" y="1605"/>
                  <a:pt x="110" y="1438"/>
                  <a:pt x="110" y="775"/>
                </a:cubicBezTo>
                <a:cubicBezTo>
                  <a:pt x="110" y="250"/>
                  <a:pt x="90" y="-35"/>
                  <a:pt x="55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67" name="مستطيل"/>
          <p:cNvSpPr/>
          <p:nvPr/>
        </p:nvSpPr>
        <p:spPr>
          <a:xfrm>
            <a:off x="884432" y="4878601"/>
            <a:ext cx="10588222" cy="1303450"/>
          </a:xfrm>
          <a:prstGeom prst="rect">
            <a:avLst/>
          </a:prstGeom>
          <a:ln w="25400">
            <a:solidFill>
              <a:srgbClr val="65B96D"/>
            </a:solidFill>
            <a:custDash>
              <a:ds d="200000" sp="200000"/>
            </a:custDash>
          </a:ln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568" name="Google Shape;450;p23"/>
          <p:cNvSpPr/>
          <p:nvPr/>
        </p:nvSpPr>
        <p:spPr>
          <a:xfrm>
            <a:off x="5309944" y="4982033"/>
            <a:ext cx="1994910" cy="1094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569" name="Google Shape;4324;p45"/>
          <p:cNvSpPr/>
          <p:nvPr/>
        </p:nvSpPr>
        <p:spPr>
          <a:xfrm rot="2153969">
            <a:off x="9137638" y="4869443"/>
            <a:ext cx="673962" cy="476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>
              <a:satOff val="-33333"/>
              <a:lumOff val="15000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570" name="صفحة…"/>
          <p:cNvSpPr txBox="1"/>
          <p:nvPr/>
        </p:nvSpPr>
        <p:spPr>
          <a:xfrm>
            <a:off x="1818208" y="5135138"/>
            <a:ext cx="725512" cy="701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4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2400">
                <a:solidFill>
                  <a:srgbClr val="FFFFFF"/>
                </a:solidFill>
              </a:defRPr>
            </a:pPr>
            <a:r>
              <a:t>١٠٨</a:t>
            </a:r>
          </a:p>
        </p:txBody>
      </p:sp>
      <p:pic>
        <p:nvPicPr>
          <p:cNvPr id="3571" name="Google Shape;376;p19" descr="Google Shape;376;p19"/>
          <p:cNvPicPr>
            <a:picLocks noChangeAspect="1"/>
          </p:cNvPicPr>
          <p:nvPr/>
        </p:nvPicPr>
        <p:blipFill>
          <a:blip r:embed="rId6">
            <a:extLst/>
          </a:blip>
          <a:srcRect l="0" t="0" r="9" b="988"/>
          <a:stretch>
            <a:fillRect/>
          </a:stretch>
        </p:blipFill>
        <p:spPr>
          <a:xfrm>
            <a:off x="10343511" y="5348823"/>
            <a:ext cx="1014591" cy="8589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69" grpId="6"/>
      <p:bldP build="whole" bldLvl="1" animBg="1" rev="0" advAuto="0" spid="3566" grpId="8"/>
      <p:bldP build="whole" bldLvl="1" animBg="1" rev="0" advAuto="0" spid="3567" grpId="4"/>
      <p:bldP build="whole" bldLvl="1" animBg="1" rev="0" advAuto="0" spid="3562" grpId="1"/>
      <p:bldP build="whole" bldLvl="1" animBg="1" rev="0" advAuto="0" spid="3565" grpId="5"/>
      <p:bldP build="whole" bldLvl="1" animBg="1" rev="0" advAuto="0" spid="3570" grpId="9"/>
      <p:bldP build="whole" bldLvl="1" animBg="1" rev="0" advAuto="0" spid="3568" grpId="7"/>
      <p:bldP build="whole" bldLvl="1" animBg="1" rev="0" advAuto="0" spid="3564" grpId="3"/>
      <p:bldP build="whole" bldLvl="1" animBg="1" rev="0" advAuto="0" spid="3563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74813" y="367326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574" name="Google Shape;9324;p64"/>
          <p:cNvSpPr/>
          <p:nvPr/>
        </p:nvSpPr>
        <p:spPr>
          <a:xfrm rot="5400000">
            <a:off x="4962103" y="-1505347"/>
            <a:ext cx="1841376" cy="6457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7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575" name="Google Shape;9323;p64"/>
          <p:cNvSpPr/>
          <p:nvPr/>
        </p:nvSpPr>
        <p:spPr>
          <a:xfrm rot="5400000">
            <a:off x="5039783" y="-43445"/>
            <a:ext cx="1686016" cy="64572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327"/>
                </a:lnTo>
                <a:cubicBezTo>
                  <a:pt x="0" y="7435"/>
                  <a:pt x="528" y="8516"/>
                  <a:pt x="1514" y="9418"/>
                </a:cubicBezTo>
                <a:lnTo>
                  <a:pt x="2590" y="10406"/>
                </a:lnTo>
                <a:cubicBezTo>
                  <a:pt x="2923" y="10624"/>
                  <a:pt x="2923" y="10976"/>
                  <a:pt x="2590" y="11194"/>
                </a:cubicBezTo>
                <a:lnTo>
                  <a:pt x="1514" y="12182"/>
                </a:lnTo>
                <a:cubicBezTo>
                  <a:pt x="531" y="13084"/>
                  <a:pt x="0" y="14165"/>
                  <a:pt x="0" y="15273"/>
                </a:cubicBez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8" y="13084"/>
                  <a:pt x="20191" y="12182"/>
                </a:cubicBezTo>
                <a:lnTo>
                  <a:pt x="21270" y="11194"/>
                </a:lnTo>
                <a:cubicBezTo>
                  <a:pt x="21600" y="10976"/>
                  <a:pt x="21600" y="10624"/>
                  <a:pt x="21270" y="10406"/>
                </a:cubicBezTo>
                <a:lnTo>
                  <a:pt x="20191" y="9418"/>
                </a:lnTo>
                <a:cubicBezTo>
                  <a:pt x="19208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ECE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576" name="الأهداف…"/>
          <p:cNvSpPr txBox="1"/>
          <p:nvPr/>
        </p:nvSpPr>
        <p:spPr>
          <a:xfrm>
            <a:off x="2654162" y="2535047"/>
            <a:ext cx="6533840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300">
                <a:solidFill>
                  <a:srgbClr val="B51A00"/>
                </a:solidFill>
              </a:defRPr>
            </a:pPr>
            <a:r>
              <a:t>الأهداف</a:t>
            </a:r>
            <a:r>
              <a:rPr>
                <a:solidFill>
                  <a:srgbClr val="A65C5C"/>
                </a:solidFill>
              </a:rPr>
              <a:t> </a:t>
            </a:r>
            <a:endParaRPr>
              <a:solidFill>
                <a:srgbClr val="A65C5C"/>
              </a:solidFill>
            </a:endParaRPr>
          </a:p>
          <a:p>
            <a:pPr algn="ctr" rtl="0">
              <a:defRPr sz="2600">
                <a:solidFill>
                  <a:srgbClr val="A65C5C"/>
                </a:solidFill>
              </a:defRPr>
            </a:pPr>
            <a:r>
              <a:t>▪️امثال الدوال الخطية باستعمال الجداول </a:t>
            </a:r>
          </a:p>
        </p:txBody>
      </p:sp>
      <p:sp>
        <p:nvSpPr>
          <p:cNvPr id="3577" name="الموضوع…"/>
          <p:cNvSpPr txBox="1"/>
          <p:nvPr/>
        </p:nvSpPr>
        <p:spPr>
          <a:xfrm>
            <a:off x="2936005" y="1105571"/>
            <a:ext cx="5865405" cy="787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300">
                <a:solidFill>
                  <a:srgbClr val="B51A00"/>
                </a:solidFill>
              </a:defRPr>
            </a:pPr>
            <a:r>
              <a:t>الموضوع </a:t>
            </a:r>
            <a:r>
              <a:rPr>
                <a:solidFill>
                  <a:srgbClr val="A65C5C"/>
                </a:solidFill>
              </a:rPr>
              <a:t> </a:t>
            </a:r>
            <a:endParaRPr>
              <a:solidFill>
                <a:srgbClr val="A65C5C"/>
              </a:solidFill>
            </a:endParaRPr>
          </a:p>
          <a:p>
            <a:pPr algn="ctr" rtl="0">
              <a:defRPr sz="3100">
                <a:solidFill>
                  <a:srgbClr val="004D65"/>
                </a:solidFill>
              </a:defRPr>
            </a:pPr>
            <a:r>
              <a:t>تمثيل الدوال الخطية </a:t>
            </a:r>
          </a:p>
        </p:txBody>
      </p:sp>
      <p:sp>
        <p:nvSpPr>
          <p:cNvPr id="3578" name="Google Shape;9322;p64"/>
          <p:cNvSpPr/>
          <p:nvPr/>
        </p:nvSpPr>
        <p:spPr>
          <a:xfrm rot="5400000">
            <a:off x="4717155" y="1669118"/>
            <a:ext cx="2339676" cy="6465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940"/>
                </a:lnTo>
                <a:cubicBezTo>
                  <a:pt x="160" y="7833"/>
                  <a:pt x="659" y="8685"/>
                  <a:pt x="1457" y="9418"/>
                </a:cubicBezTo>
                <a:lnTo>
                  <a:pt x="2535" y="10406"/>
                </a:lnTo>
                <a:cubicBezTo>
                  <a:pt x="2865" y="10624"/>
                  <a:pt x="2865" y="10976"/>
                  <a:pt x="2535" y="11194"/>
                </a:cubicBezTo>
                <a:lnTo>
                  <a:pt x="1457" y="12182"/>
                </a:lnTo>
                <a:cubicBezTo>
                  <a:pt x="659" y="12913"/>
                  <a:pt x="160" y="13767"/>
                  <a:pt x="0" y="14660"/>
                </a:cubicBezTo>
                <a:lnTo>
                  <a:pt x="0" y="21600"/>
                </a:lnTo>
                <a:lnTo>
                  <a:pt x="18683" y="21600"/>
                </a:lnTo>
                <a:lnTo>
                  <a:pt x="18683" y="15273"/>
                </a:lnTo>
                <a:cubicBezTo>
                  <a:pt x="18683" y="14165"/>
                  <a:pt x="19210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F9E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579" name="المفردات…"/>
          <p:cNvSpPr txBox="1"/>
          <p:nvPr/>
        </p:nvSpPr>
        <p:spPr>
          <a:xfrm>
            <a:off x="3427991" y="4062179"/>
            <a:ext cx="4821600" cy="72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>
                <a:solidFill>
                  <a:srgbClr val="B51A00"/>
                </a:solidFill>
              </a:defRPr>
            </a:pPr>
            <a:r>
              <a:t>المفردات</a:t>
            </a:r>
            <a:endParaRPr>
              <a:solidFill>
                <a:srgbClr val="A65C5C"/>
              </a:solidFill>
            </a:endParaRPr>
          </a:p>
          <a:p>
            <a:pPr algn="ctr" rtl="0">
              <a:defRPr>
                <a:solidFill>
                  <a:srgbClr val="008CB4"/>
                </a:solidFill>
              </a:defRPr>
            </a:pPr>
            <a:r>
              <a:t>الدالة الخطية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2500"/>
                                        <p:tgtEl>
                                          <p:spTgt spid="3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4750"/>
                                        <p:tgtEl>
                                          <p:spTgt spid="3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3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250"/>
                            </p:stCondLst>
                            <p:childTnLst>
                              <p:par>
                                <p:cTn id="21" presetClass="entr" nodeType="after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3" dur="4500"/>
                                        <p:tgtEl>
                                          <p:spTgt spid="3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75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3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74" grpId="1"/>
      <p:bldP build="whole" bldLvl="1" animBg="1" rev="0" advAuto="0" spid="3577" grpId="2"/>
      <p:bldP build="whole" bldLvl="1" animBg="1" rev="0" advAuto="0" spid="3575" grpId="3"/>
      <p:bldP build="whole" bldLvl="1" animBg="1" rev="0" advAuto="0" spid="3576" grpId="4"/>
      <p:bldP build="whole" bldLvl="1" animBg="1" rev="0" advAuto="0" spid="3579" grpId="6"/>
      <p:bldP build="whole" bldLvl="1" animBg="1" rev="0" advAuto="0" spid="3578" grpId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1" name="جدول التعلم جدول التعلم" descr="جدول التعلم جدول التعلم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5352" y="2439948"/>
            <a:ext cx="5912875" cy="8221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582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53193" y="3686752"/>
            <a:ext cx="1802676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583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26408" y="3686752"/>
            <a:ext cx="1892067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584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16005" y="3657934"/>
            <a:ext cx="1801995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585" name="تجميع"/>
          <p:cNvSpPr/>
          <p:nvPr/>
        </p:nvSpPr>
        <p:spPr>
          <a:xfrm rot="5400000">
            <a:off x="6553421" y="3070020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586" name="ماذا نعرف"/>
          <p:cNvSpPr txBox="1"/>
          <p:nvPr/>
        </p:nvSpPr>
        <p:spPr>
          <a:xfrm>
            <a:off x="6306144" y="3353017"/>
            <a:ext cx="1232343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3587" name="تجميع"/>
          <p:cNvSpPr/>
          <p:nvPr/>
        </p:nvSpPr>
        <p:spPr>
          <a:xfrm rot="5400000">
            <a:off x="4371333" y="3070020"/>
            <a:ext cx="602217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588" name="تجميع"/>
          <p:cNvSpPr/>
          <p:nvPr/>
        </p:nvSpPr>
        <p:spPr>
          <a:xfrm rot="5400000">
            <a:off x="2257188" y="3070020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589" name="ماذاسنتعلم"/>
          <p:cNvSpPr txBox="1"/>
          <p:nvPr/>
        </p:nvSpPr>
        <p:spPr>
          <a:xfrm>
            <a:off x="4119426" y="3308746"/>
            <a:ext cx="1232343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3590" name="ماذا تعلمنا"/>
          <p:cNvSpPr txBox="1"/>
          <p:nvPr/>
        </p:nvSpPr>
        <p:spPr>
          <a:xfrm>
            <a:off x="1932707" y="3308746"/>
            <a:ext cx="1232343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3591" name="صفحة…"/>
          <p:cNvSpPr txBox="1"/>
          <p:nvPr/>
        </p:nvSpPr>
        <p:spPr>
          <a:xfrm>
            <a:off x="10738522" y="5899055"/>
            <a:ext cx="664660" cy="72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592" name="المفردات…"/>
          <p:cNvSpPr txBox="1"/>
          <p:nvPr/>
        </p:nvSpPr>
        <p:spPr>
          <a:xfrm>
            <a:off x="8854340" y="3098147"/>
            <a:ext cx="1578788" cy="72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>
                <a:solidFill>
                  <a:srgbClr val="B51A00"/>
                </a:solidFill>
              </a:defRPr>
            </a:pPr>
            <a:r>
              <a:t>المفردات</a:t>
            </a:r>
            <a:endParaRPr>
              <a:solidFill>
                <a:srgbClr val="A65C5C"/>
              </a:solidFill>
            </a:endParaRPr>
          </a:p>
          <a:p>
            <a:pPr algn="ctr" rtl="0">
              <a:defRPr>
                <a:solidFill>
                  <a:srgbClr val="008CB4"/>
                </a:solidFill>
              </a:defRPr>
            </a:pPr>
            <a:r>
              <a:t>الدالة الخطية </a:t>
            </a:r>
          </a:p>
        </p:txBody>
      </p:sp>
      <p:pic>
        <p:nvPicPr>
          <p:cNvPr id="3593" name="IMG_5590.jpeg" descr="IMG_5590.jpeg"/>
          <p:cNvPicPr>
            <a:picLocks noChangeAspect="1"/>
          </p:cNvPicPr>
          <p:nvPr/>
        </p:nvPicPr>
        <p:blipFill>
          <a:blip r:embed="rId6">
            <a:extLst/>
          </a:blip>
          <a:srcRect l="7729" t="10395" r="0" b="10394"/>
          <a:stretch>
            <a:fillRect/>
          </a:stretch>
        </p:blipFill>
        <p:spPr>
          <a:xfrm>
            <a:off x="6102348" y="4469130"/>
            <a:ext cx="1588679" cy="631459"/>
          </a:xfrm>
          <a:prstGeom prst="rect">
            <a:avLst/>
          </a:prstGeom>
          <a:ln w="12700">
            <a:solidFill>
              <a:srgbClr val="FF4015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596" name="🎯 امثل الدوال الخطية باستعمال الجداول"/>
          <p:cNvGrpSpPr/>
          <p:nvPr/>
        </p:nvGrpSpPr>
        <p:grpSpPr>
          <a:xfrm>
            <a:off x="3890950" y="4251443"/>
            <a:ext cx="1562983" cy="1066802"/>
            <a:chOff x="0" y="0"/>
            <a:chExt cx="1562981" cy="1066800"/>
          </a:xfrm>
        </p:grpSpPr>
        <p:sp>
          <p:nvSpPr>
            <p:cNvPr id="3594" name="🎯 امثل الدوال الخطية باستعمال الجداول"/>
            <p:cNvSpPr txBox="1"/>
            <p:nvPr/>
          </p:nvSpPr>
          <p:spPr>
            <a:xfrm>
              <a:off x="6349" y="12700"/>
              <a:ext cx="1550283" cy="1041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rtl="0">
                <a:defRPr sz="2200">
                  <a:solidFill>
                    <a:srgbClr val="A65C5C"/>
                  </a:solidFill>
                </a:defRPr>
              </a:pPr>
              <a:r>
                <a:t> 🎯 </a:t>
              </a:r>
              <a:r>
                <a:rPr>
                  <a:solidFill>
                    <a:srgbClr val="016E8F"/>
                  </a:solidFill>
                </a:rPr>
                <a:t>امثل الدوال الخطية باستعمال الجداول </a:t>
              </a:r>
            </a:p>
          </p:txBody>
        </p:sp>
        <p:pic>
          <p:nvPicPr>
            <p:cNvPr id="3595" name="🎯 امثل الدوال الخطية باستعمال الجداول  🎯 امثل الدوال الخطية باستعمال الجداول " descr="🎯 امثل الدوال الخطية باستعمال الجداول  🎯 امثل الدوال الخطية باستعمال الجداول 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562982" cy="1066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1000"/>
                                        <p:tgtEl>
                                          <p:spTgt spid="3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3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3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5" dur="1000"/>
                                        <p:tgtEl>
                                          <p:spTgt spid="3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0" dur="1000"/>
                                        <p:tgtEl>
                                          <p:spTgt spid="3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Class="entr" nodeType="afterEffect" presetSubtype="1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4" dur="1000"/>
                                        <p:tgtEl>
                                          <p:spTgt spid="3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8" dur="1000"/>
                                        <p:tgtEl>
                                          <p:spTgt spid="3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Class="entr" nodeType="after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2" dur="2000"/>
                                        <p:tgtEl>
                                          <p:spTgt spid="3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Class="entr" nodeType="after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6" dur="1000"/>
                                        <p:tgtEl>
                                          <p:spTgt spid="3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Class="entr" nodeType="afterEffect" presetSubtype="1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50" dur="1000"/>
                                        <p:tgtEl>
                                          <p:spTgt spid="3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4" dur="1000"/>
                                        <p:tgtEl>
                                          <p:spTgt spid="3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8" dur="1000"/>
                                        <p:tgtEl>
                                          <p:spTgt spid="3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89" grpId="7"/>
      <p:bldP build="whole" bldLvl="1" animBg="1" rev="0" advAuto="0" spid="3587" grpId="6"/>
      <p:bldP build="whole" bldLvl="1" animBg="1" rev="0" advAuto="0" spid="3586" grpId="3"/>
      <p:bldP build="whole" bldLvl="1" animBg="1" rev="0" advAuto="0" spid="3596" grpId="9"/>
      <p:bldP build="whole" bldLvl="1" animBg="1" rev="0" advAuto="0" spid="3592" grpId="13"/>
      <p:bldP build="whole" bldLvl="1" animBg="1" rev="0" advAuto="0" spid="3588" grpId="10"/>
      <p:bldP build="whole" bldLvl="1" animBg="1" rev="0" advAuto="0" spid="3585" grpId="2"/>
      <p:bldP build="whole" bldLvl="1" animBg="1" rev="0" advAuto="0" spid="3581" grpId="1"/>
      <p:bldP build="whole" bldLvl="1" animBg="1" rev="0" advAuto="0" spid="3582" grpId="4"/>
      <p:bldP build="whole" bldLvl="1" animBg="1" rev="0" advAuto="0" spid="3583" grpId="8"/>
      <p:bldP build="whole" bldLvl="1" animBg="1" rev="0" advAuto="0" spid="3584" grpId="12"/>
      <p:bldP build="whole" bldLvl="1" animBg="1" rev="0" advAuto="0" spid="3593" grpId="5"/>
      <p:bldP build="whole" bldLvl="1" animBg="1" rev="0" advAuto="0" spid="3590" grpId="1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8" name="صفحة…"/>
          <p:cNvSpPr txBox="1"/>
          <p:nvPr/>
        </p:nvSpPr>
        <p:spPr>
          <a:xfrm>
            <a:off x="10738522" y="5899055"/>
            <a:ext cx="664660" cy="72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pic>
        <p:nvPicPr>
          <p:cNvPr id="3599" name="IMG_2275.png" descr="IMG_2275.png"/>
          <p:cNvPicPr>
            <a:picLocks noChangeAspect="1"/>
          </p:cNvPicPr>
          <p:nvPr/>
        </p:nvPicPr>
        <p:blipFill>
          <a:blip r:embed="rId2">
            <a:extLst/>
          </a:blip>
          <a:srcRect l="14788" t="27703" r="26840" b="19225"/>
          <a:stretch>
            <a:fillRect/>
          </a:stretch>
        </p:blipFill>
        <p:spPr>
          <a:xfrm>
            <a:off x="8918650" y="3864269"/>
            <a:ext cx="1489797" cy="1015909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3600" name="IMG_4304.png" descr="IMG_43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05950" y="3008104"/>
            <a:ext cx="1601457" cy="741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601" name="IMG_5579.png" descr="IMG_5579.png"/>
          <p:cNvPicPr>
            <a:picLocks noChangeAspect="1"/>
          </p:cNvPicPr>
          <p:nvPr/>
        </p:nvPicPr>
        <p:blipFill>
          <a:blip r:embed="rId4">
            <a:extLst/>
          </a:blip>
          <a:srcRect l="9596" t="29477" r="18796" b="56787"/>
          <a:stretch>
            <a:fillRect/>
          </a:stretch>
        </p:blipFill>
        <p:spPr>
          <a:xfrm>
            <a:off x="1324809" y="2124064"/>
            <a:ext cx="6913872" cy="17680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9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3" name="صفحة…"/>
          <p:cNvSpPr txBox="1"/>
          <p:nvPr/>
        </p:nvSpPr>
        <p:spPr>
          <a:xfrm>
            <a:off x="10738522" y="5899055"/>
            <a:ext cx="664660" cy="72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pic>
        <p:nvPicPr>
          <p:cNvPr id="3604" name="IMG_5116.jpeg" descr="IMG_5116.jpeg"/>
          <p:cNvPicPr>
            <a:picLocks noChangeAspect="1"/>
          </p:cNvPicPr>
          <p:nvPr/>
        </p:nvPicPr>
        <p:blipFill>
          <a:blip r:embed="rId2">
            <a:extLst/>
          </a:blip>
          <a:srcRect l="35734" t="54522" r="39823" b="42466"/>
          <a:stretch>
            <a:fillRect/>
          </a:stretch>
        </p:blipFill>
        <p:spPr>
          <a:xfrm>
            <a:off x="3708217" y="1641892"/>
            <a:ext cx="2717008" cy="72469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3605" name="مشاريع رؤية ٢٠٣٠و تطور وازدهار الوطن…"/>
          <p:cNvSpPr txBox="1"/>
          <p:nvPr/>
        </p:nvSpPr>
        <p:spPr>
          <a:xfrm>
            <a:off x="1396525" y="2792247"/>
            <a:ext cx="6770528" cy="2118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3600">
                <a:solidFill>
                  <a:srgbClr val="008CB4"/>
                </a:solidFill>
              </a:defRPr>
            </a:pPr>
            <a:r>
              <a:t>مشاريع رؤية ٢٠٣٠و تطور وازدهار الوطن  </a:t>
            </a:r>
          </a:p>
          <a:p>
            <a:pPr algn="ctr" rtl="0">
              <a:defRPr sz="3600">
                <a:solidFill>
                  <a:srgbClr val="008CB4"/>
                </a:solidFill>
              </a:defRPr>
            </a:pPr>
            <a:r>
              <a:t> تمثل دالة طردية فلكا زادت المشاريع زاد تطور البلاد و نماءه وهذا ما تهدف له  رؤية الوطن الطموحة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0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7" name="صفحة…"/>
          <p:cNvSpPr txBox="1"/>
          <p:nvPr/>
        </p:nvSpPr>
        <p:spPr>
          <a:xfrm>
            <a:off x="2036067" y="429872"/>
            <a:ext cx="721552" cy="550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19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1900">
                <a:solidFill>
                  <a:srgbClr val="FFFFFF"/>
                </a:solidFill>
              </a:defRPr>
            </a:pPr>
            <a:r>
              <a:t>١٠٨</a:t>
            </a:r>
          </a:p>
        </p:txBody>
      </p:sp>
      <p:pic>
        <p:nvPicPr>
          <p:cNvPr id="3608" name="IMG_5580.png" descr="IMG_5580.png"/>
          <p:cNvPicPr>
            <a:picLocks noChangeAspect="1"/>
          </p:cNvPicPr>
          <p:nvPr/>
        </p:nvPicPr>
        <p:blipFill>
          <a:blip r:embed="rId2">
            <a:extLst/>
          </a:blip>
          <a:srcRect l="27358" t="21098" r="38454" b="55999"/>
          <a:stretch>
            <a:fillRect/>
          </a:stretch>
        </p:blipFill>
        <p:spPr>
          <a:xfrm>
            <a:off x="2635391" y="1541958"/>
            <a:ext cx="6074776" cy="3052233"/>
          </a:xfrm>
          <a:prstGeom prst="rect">
            <a:avLst/>
          </a:prstGeom>
          <a:ln w="12700">
            <a:miter lim="400000"/>
          </a:ln>
        </p:spPr>
      </p:pic>
      <p:sp>
        <p:nvSpPr>
          <p:cNvPr id="3609" name="١٠٩٫٨"/>
          <p:cNvSpPr txBox="1"/>
          <p:nvPr/>
        </p:nvSpPr>
        <p:spPr>
          <a:xfrm>
            <a:off x="3946742" y="3715341"/>
            <a:ext cx="533897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6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١٠٩٫٨</a:t>
            </a:r>
          </a:p>
        </p:txBody>
      </p:sp>
      <p:sp>
        <p:nvSpPr>
          <p:cNvPr id="3610" name="٧٣٫٢"/>
          <p:cNvSpPr txBox="1"/>
          <p:nvPr/>
        </p:nvSpPr>
        <p:spPr>
          <a:xfrm>
            <a:off x="4003792" y="3493389"/>
            <a:ext cx="419796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6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٧٣٫٢</a:t>
            </a:r>
          </a:p>
        </p:txBody>
      </p:sp>
      <p:sp>
        <p:nvSpPr>
          <p:cNvPr id="3611" name="(٢ ،٧٣٫٢)"/>
          <p:cNvSpPr txBox="1"/>
          <p:nvPr/>
        </p:nvSpPr>
        <p:spPr>
          <a:xfrm>
            <a:off x="2924367" y="3493389"/>
            <a:ext cx="790477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sz="1600">
                <a:solidFill>
                  <a:srgbClr val="012F7B"/>
                </a:solidFill>
              </a:defRPr>
            </a:pPr>
            <a:r>
              <a:t>(</a:t>
            </a:r>
            <a:r>
              <a:rPr>
                <a:solidFill>
                  <a:srgbClr val="E22400"/>
                </a:solidFill>
              </a:rPr>
              <a:t>٢</a:t>
            </a:r>
            <a:r>
              <a:t> ،٧٣٫٢)</a:t>
            </a:r>
          </a:p>
        </p:txBody>
      </p:sp>
      <p:sp>
        <p:nvSpPr>
          <p:cNvPr id="3612" name="(٣، ١٠٩٫٨)"/>
          <p:cNvSpPr txBox="1"/>
          <p:nvPr/>
        </p:nvSpPr>
        <p:spPr>
          <a:xfrm>
            <a:off x="2895187" y="3684863"/>
            <a:ext cx="848836" cy="209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sz="1500">
                <a:solidFill>
                  <a:srgbClr val="012F7B"/>
                </a:solidFill>
              </a:defRPr>
            </a:pPr>
            <a:r>
              <a:t>(</a:t>
            </a:r>
            <a:r>
              <a:rPr>
                <a:solidFill>
                  <a:srgbClr val="E22400"/>
                </a:solidFill>
              </a:rPr>
              <a:t>٣</a:t>
            </a:r>
            <a:r>
              <a:t>، ١٠٩٫٨)</a:t>
            </a:r>
          </a:p>
        </p:txBody>
      </p:sp>
      <p:sp>
        <p:nvSpPr>
          <p:cNvPr id="3613" name="١٤٦٫٤"/>
          <p:cNvSpPr txBox="1"/>
          <p:nvPr/>
        </p:nvSpPr>
        <p:spPr>
          <a:xfrm>
            <a:off x="3946742" y="3906816"/>
            <a:ext cx="533897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6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١٤٦٫٤</a:t>
            </a:r>
          </a:p>
        </p:txBody>
      </p:sp>
      <p:sp>
        <p:nvSpPr>
          <p:cNvPr id="3614" name="(٤، ١٤٦٫٤)"/>
          <p:cNvSpPr txBox="1"/>
          <p:nvPr/>
        </p:nvSpPr>
        <p:spPr>
          <a:xfrm>
            <a:off x="2867316" y="3876137"/>
            <a:ext cx="904579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sz="1600">
                <a:solidFill>
                  <a:srgbClr val="012F7B"/>
                </a:solidFill>
              </a:defRPr>
            </a:pPr>
            <a:r>
              <a:t>(</a:t>
            </a:r>
            <a:r>
              <a:rPr>
                <a:solidFill>
                  <a:srgbClr val="E22400"/>
                </a:solidFill>
              </a:rPr>
              <a:t>٤</a:t>
            </a:r>
            <a:r>
              <a:t>، ١٤٦٫٤)</a:t>
            </a:r>
          </a:p>
        </p:txBody>
      </p:sp>
      <p:pic>
        <p:nvPicPr>
          <p:cNvPr id="3615" name="IMG_5581.jpeg" descr="IMG_558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4355" y="2720662"/>
            <a:ext cx="1973263" cy="176740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616" name="IMG_5580.png" descr="IMG_558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5814" y="5104703"/>
            <a:ext cx="7638147" cy="6542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Class="entr" nodeType="after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Class="entr" nodeType="after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Class="entr" nodeType="afterEffect" presetSubtype="1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Class="entr" nodeType="afterEffect" presetSubtype="1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8" dur="1000"/>
                                        <p:tgtEl>
                                          <p:spTgt spid="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3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10" grpId="1"/>
      <p:bldP build="whole" bldLvl="1" animBg="1" rev="0" advAuto="0" spid="3613" grpId="5"/>
      <p:bldP build="whole" bldLvl="1" animBg="1" rev="0" advAuto="0" spid="3609" grpId="3"/>
      <p:bldP build="whole" bldLvl="1" animBg="1" rev="0" advAuto="0" spid="3612" grpId="4"/>
      <p:bldP build="whole" bldLvl="1" animBg="1" rev="0" advAuto="0" spid="3611" grpId="2"/>
      <p:bldP build="whole" bldLvl="1" animBg="1" rev="0" advAuto="0" spid="3614" grpId="6"/>
      <p:bldP build="whole" bldLvl="1" animBg="1" rev="0" advAuto="0" spid="3615" grpId="7"/>
      <p:bldP build="whole" bldLvl="1" animBg="1" rev="0" advAuto="0" spid="3616" grpId="8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8" name="صفحة…"/>
          <p:cNvSpPr txBox="1"/>
          <p:nvPr/>
        </p:nvSpPr>
        <p:spPr>
          <a:xfrm>
            <a:off x="1675294" y="2759888"/>
            <a:ext cx="721551" cy="72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>
                <a:solidFill>
                  <a:srgbClr val="FFFFFF"/>
                </a:solidFill>
              </a:defRPr>
            </a:pPr>
            <a:r>
              <a:t>٣٩</a:t>
            </a:r>
          </a:p>
        </p:txBody>
      </p:sp>
      <p:sp>
        <p:nvSpPr>
          <p:cNvPr id="3619" name="صفحة…"/>
          <p:cNvSpPr txBox="1"/>
          <p:nvPr/>
        </p:nvSpPr>
        <p:spPr>
          <a:xfrm>
            <a:off x="2075381" y="464025"/>
            <a:ext cx="721551" cy="500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17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1700">
                <a:solidFill>
                  <a:srgbClr val="FFFFFF"/>
                </a:solidFill>
              </a:defRPr>
            </a:pPr>
            <a:r>
              <a:t>١٠٨</a:t>
            </a:r>
          </a:p>
        </p:txBody>
      </p:sp>
      <p:pic>
        <p:nvPicPr>
          <p:cNvPr id="3620" name="IMG_5580.png" descr="IMG_558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5295" y="2567688"/>
            <a:ext cx="6300308" cy="18368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2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2" name="صفحة…"/>
          <p:cNvSpPr txBox="1"/>
          <p:nvPr/>
        </p:nvSpPr>
        <p:spPr>
          <a:xfrm>
            <a:off x="1675294" y="2759888"/>
            <a:ext cx="721551" cy="72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>
                <a:solidFill>
                  <a:srgbClr val="FFFFFF"/>
                </a:solidFill>
              </a:defRPr>
            </a:pPr>
            <a:r>
              <a:t>٣٩</a:t>
            </a:r>
          </a:p>
        </p:txBody>
      </p:sp>
      <p:sp>
        <p:nvSpPr>
          <p:cNvPr id="3623" name="صفحة…"/>
          <p:cNvSpPr txBox="1"/>
          <p:nvPr/>
        </p:nvSpPr>
        <p:spPr>
          <a:xfrm>
            <a:off x="2075381" y="464025"/>
            <a:ext cx="721551" cy="500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17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1700">
                <a:solidFill>
                  <a:srgbClr val="FFFFFF"/>
                </a:solidFill>
              </a:defRPr>
            </a:pPr>
            <a:r>
              <a:t>١٠٨</a:t>
            </a:r>
          </a:p>
        </p:txBody>
      </p:sp>
      <p:pic>
        <p:nvPicPr>
          <p:cNvPr id="3624" name="IMG_5580.png" descr="IMG_558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30188" y="1839138"/>
            <a:ext cx="3043772" cy="45076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625" name="IMG_5580.png" descr="IMG_5580.png"/>
          <p:cNvPicPr>
            <a:picLocks noChangeAspect="1"/>
          </p:cNvPicPr>
          <p:nvPr/>
        </p:nvPicPr>
        <p:blipFill>
          <a:blip r:embed="rId3">
            <a:extLst/>
          </a:blip>
          <a:srcRect l="27829" t="50000" r="39317" b="40874"/>
          <a:stretch>
            <a:fillRect/>
          </a:stretch>
        </p:blipFill>
        <p:spPr>
          <a:xfrm>
            <a:off x="3206223" y="2368105"/>
            <a:ext cx="5367611" cy="1118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6" name="IMG_5580.png" descr="IMG_5580.png"/>
          <p:cNvPicPr>
            <a:picLocks noChangeAspect="1"/>
          </p:cNvPicPr>
          <p:nvPr/>
        </p:nvPicPr>
        <p:blipFill>
          <a:blip r:embed="rId3">
            <a:extLst/>
          </a:blip>
          <a:srcRect l="28727" t="59212" r="39143" b="30048"/>
          <a:stretch>
            <a:fillRect/>
          </a:stretch>
        </p:blipFill>
        <p:spPr>
          <a:xfrm>
            <a:off x="3324889" y="3564301"/>
            <a:ext cx="5249078" cy="1315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7" name="IMG_5580.png" descr="IMG_5580.png"/>
          <p:cNvPicPr>
            <a:picLocks noChangeAspect="1"/>
          </p:cNvPicPr>
          <p:nvPr/>
        </p:nvPicPr>
        <p:blipFill>
          <a:blip r:embed="rId3">
            <a:extLst/>
          </a:blip>
          <a:srcRect l="48108" t="71281" r="39041" b="19270"/>
          <a:stretch>
            <a:fillRect/>
          </a:stretch>
        </p:blipFill>
        <p:spPr>
          <a:xfrm>
            <a:off x="6095998" y="4958141"/>
            <a:ext cx="2099477" cy="1157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8" name="IMG_5580.png" descr="IMG_5580.png"/>
          <p:cNvPicPr>
            <a:picLocks noChangeAspect="1"/>
          </p:cNvPicPr>
          <p:nvPr/>
        </p:nvPicPr>
        <p:blipFill>
          <a:blip r:embed="rId3">
            <a:extLst/>
          </a:blip>
          <a:srcRect l="35947" t="69899" r="55727" b="19869"/>
          <a:stretch>
            <a:fillRect/>
          </a:stretch>
        </p:blipFill>
        <p:spPr>
          <a:xfrm>
            <a:off x="927448" y="3670472"/>
            <a:ext cx="2397400" cy="22097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1000"/>
                                        <p:tgtEl>
                                          <p:spTgt spid="3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2" dur="1000"/>
                                        <p:tgtEl>
                                          <p:spTgt spid="3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4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7" dur="1000"/>
                                        <p:tgtEl>
                                          <p:spTgt spid="3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28" grpId="5"/>
      <p:bldP build="whole" bldLvl="1" animBg="1" rev="0" advAuto="0" spid="3626" grpId="3"/>
      <p:bldP build="whole" bldLvl="1" animBg="1" rev="0" advAuto="0" spid="3624" grpId="1"/>
      <p:bldP build="whole" bldLvl="1" animBg="1" rev="0" advAuto="0" spid="3627" grpId="4"/>
      <p:bldP build="whole" bldLvl="1" animBg="1" rev="0" advAuto="0" spid="3625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3" name="Google Shape;1731;p23"/>
          <p:cNvGrpSpPr/>
          <p:nvPr/>
        </p:nvGrpSpPr>
        <p:grpSpPr>
          <a:xfrm>
            <a:off x="4049667" y="5601603"/>
            <a:ext cx="3638080" cy="594902"/>
            <a:chOff x="0" y="0"/>
            <a:chExt cx="3638079" cy="594900"/>
          </a:xfrm>
        </p:grpSpPr>
        <p:sp>
          <p:nvSpPr>
            <p:cNvPr id="3301" name="مستطيل"/>
            <p:cNvSpPr/>
            <p:nvPr/>
          </p:nvSpPr>
          <p:spPr>
            <a:xfrm>
              <a:off x="-1" y="0"/>
              <a:ext cx="3638081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02" name="الفصل الدراسي الثالث"/>
            <p:cNvSpPr txBox="1"/>
            <p:nvPr/>
          </p:nvSpPr>
          <p:spPr>
            <a:xfrm>
              <a:off x="6349" y="6350"/>
              <a:ext cx="3625381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b="0"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304" name="بيضاوي وسيلة شرح" descr="بيضاوي وسيلة شرح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41031" y="4084249"/>
            <a:ext cx="4387741" cy="11604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305" name="Google Shape;1730;p23"/>
          <p:cNvSpPr txBox="1"/>
          <p:nvPr/>
        </p:nvSpPr>
        <p:spPr>
          <a:xfrm>
            <a:off x="6870458" y="3774145"/>
            <a:ext cx="3480018" cy="1299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b">
            <a:normAutofit fontScale="100000" lnSpcReduction="0"/>
          </a:bodyPr>
          <a:lstStyle>
            <a:lvl1pPr algn="ctr" defTabSz="493776">
              <a:lnSpc>
                <a:spcPct val="80000"/>
              </a:lnSpc>
              <a:defRPr sz="3700">
                <a:solidFill>
                  <a:srgbClr val="668A80"/>
                </a:solidFill>
                <a:effectLst>
                  <a:outerShdw sx="100000" sy="100000" kx="0" ky="0" algn="b" rotWithShape="0" blurRad="0" dist="6858" dir="5400000">
                    <a:srgbClr val="000000">
                      <a:alpha val="392"/>
                    </a:srgbClr>
                  </a:outerShdw>
                </a:effectLst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الحضور والغياب</a:t>
            </a:r>
          </a:p>
        </p:txBody>
      </p:sp>
      <p:pic>
        <p:nvPicPr>
          <p:cNvPr id="3306" name="IMG_2367.png" descr="IMG_2367.png"/>
          <p:cNvPicPr>
            <a:picLocks noChangeAspect="1"/>
          </p:cNvPicPr>
          <p:nvPr/>
        </p:nvPicPr>
        <p:blipFill>
          <a:blip r:embed="rId3">
            <a:alphaModFix amt="14839"/>
            <a:extLst/>
          </a:blip>
          <a:stretch>
            <a:fillRect/>
          </a:stretch>
        </p:blipFill>
        <p:spPr>
          <a:xfrm>
            <a:off x="1937610" y="280471"/>
            <a:ext cx="6599700" cy="52797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16" name="Google Shape;1046;p38"/>
          <p:cNvGrpSpPr/>
          <p:nvPr/>
        </p:nvGrpSpPr>
        <p:grpSpPr>
          <a:xfrm>
            <a:off x="8262642" y="1400801"/>
            <a:ext cx="2074967" cy="1735005"/>
            <a:chOff x="0" y="-3"/>
            <a:chExt cx="2074965" cy="1735003"/>
          </a:xfrm>
        </p:grpSpPr>
        <p:grpSp>
          <p:nvGrpSpPr>
            <p:cNvPr id="3314" name="Google Shape;1047;p38"/>
            <p:cNvGrpSpPr/>
            <p:nvPr/>
          </p:nvGrpSpPr>
          <p:grpSpPr>
            <a:xfrm>
              <a:off x="0" y="-4"/>
              <a:ext cx="2074966" cy="1735005"/>
              <a:chOff x="0" y="-2"/>
              <a:chExt cx="2074965" cy="1735003"/>
            </a:xfrm>
          </p:grpSpPr>
          <p:grpSp>
            <p:nvGrpSpPr>
              <p:cNvPr id="3310" name="Google Shape;1048;p38"/>
              <p:cNvGrpSpPr/>
              <p:nvPr/>
            </p:nvGrpSpPr>
            <p:grpSpPr>
              <a:xfrm>
                <a:off x="690802" y="1449327"/>
                <a:ext cx="696963" cy="285675"/>
                <a:chOff x="0" y="-1"/>
                <a:chExt cx="696962" cy="285674"/>
              </a:xfrm>
            </p:grpSpPr>
            <p:sp>
              <p:nvSpPr>
                <p:cNvPr id="3307" name="Google Shape;1049;p38"/>
                <p:cNvSpPr/>
                <p:nvPr/>
              </p:nvSpPr>
              <p:spPr>
                <a:xfrm rot="10800000">
                  <a:off x="0" y="270019"/>
                  <a:ext cx="693387" cy="156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b="0"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308" name="Google Shape;1050;p38"/>
                <p:cNvSpPr/>
                <p:nvPr/>
              </p:nvSpPr>
              <p:spPr>
                <a:xfrm>
                  <a:off x="66886" y="-2"/>
                  <a:ext cx="559650" cy="2235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b="0"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309" name="Google Shape;1051;p38"/>
                <p:cNvSpPr/>
                <p:nvPr/>
              </p:nvSpPr>
              <p:spPr>
                <a:xfrm>
                  <a:off x="3576" y="222960"/>
                  <a:ext cx="693387" cy="48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b="0"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3313" name="Google Shape;1052;p38"/>
              <p:cNvGrpSpPr/>
              <p:nvPr/>
            </p:nvGrpSpPr>
            <p:grpSpPr>
              <a:xfrm>
                <a:off x="0" y="-3"/>
                <a:ext cx="2074966" cy="1449333"/>
                <a:chOff x="0" y="0"/>
                <a:chExt cx="2074965" cy="1449331"/>
              </a:xfrm>
            </p:grpSpPr>
            <p:sp>
              <p:nvSpPr>
                <p:cNvPr id="3311" name="Google Shape;1053;p38"/>
                <p:cNvSpPr/>
                <p:nvPr/>
              </p:nvSpPr>
              <p:spPr>
                <a:xfrm>
                  <a:off x="5" y="-1"/>
                  <a:ext cx="2074961" cy="1449287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b="0"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312" name="Google Shape;1054;p38"/>
                <p:cNvSpPr/>
                <p:nvPr/>
              </p:nvSpPr>
              <p:spPr>
                <a:xfrm rot="10800000">
                  <a:off x="0" y="1288419"/>
                  <a:ext cx="2074960" cy="160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b="0"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3315" name="Google Shape;1055;p38"/>
            <p:cNvSpPr/>
            <p:nvPr/>
          </p:nvSpPr>
          <p:spPr>
            <a:xfrm>
              <a:off x="986116" y="29180"/>
              <a:ext cx="51337" cy="5137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3317" name="النشيد الوطني بدون موسيقى.mp4" descr="النشيد الوطني بدون موسيقى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 rot="33250">
            <a:off x="8293937" y="1476138"/>
            <a:ext cx="2012371" cy="1131960"/>
          </a:xfrm>
          <a:prstGeom prst="rect">
            <a:avLst/>
          </a:prstGeom>
          <a:ln w="12700">
            <a:miter lim="400000"/>
          </a:ln>
        </p:spPr>
      </p:pic>
      <p:sp>
        <p:nvSpPr>
          <p:cNvPr id="3318" name="Google Shape;1736;p24"/>
          <p:cNvSpPr txBox="1"/>
          <p:nvPr/>
        </p:nvSpPr>
        <p:spPr>
          <a:xfrm>
            <a:off x="3958900" y="1827833"/>
            <a:ext cx="2682132" cy="157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19" rtl="0">
              <a:defRPr b="0"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19" rtl="0">
              <a:defRPr b="0"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3319" name="IMG_0588.jpeg" descr="IMG_0588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79521" y="2402243"/>
            <a:ext cx="1116179" cy="8408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3327" name="تجميع"/>
          <p:cNvGrpSpPr/>
          <p:nvPr/>
        </p:nvGrpSpPr>
        <p:grpSpPr>
          <a:xfrm>
            <a:off x="8840058" y="717543"/>
            <a:ext cx="2198716" cy="3727585"/>
            <a:chOff x="0" y="0"/>
            <a:chExt cx="2198715" cy="3727583"/>
          </a:xfrm>
        </p:grpSpPr>
        <p:grpSp>
          <p:nvGrpSpPr>
            <p:cNvPr id="3322" name="مستطيل"/>
            <p:cNvGrpSpPr/>
            <p:nvPr/>
          </p:nvGrpSpPr>
          <p:grpSpPr>
            <a:xfrm>
              <a:off x="1613601" y="11011"/>
              <a:ext cx="568981" cy="488597"/>
              <a:chOff x="0" y="0"/>
              <a:chExt cx="568979" cy="488596"/>
            </a:xfrm>
          </p:grpSpPr>
          <p:sp>
            <p:nvSpPr>
              <p:cNvPr id="3320" name="مستطيل"/>
              <p:cNvSpPr/>
              <p:nvPr/>
            </p:nvSpPr>
            <p:spPr>
              <a:xfrm>
                <a:off x="6350" y="6350"/>
                <a:ext cx="556280" cy="47589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3321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-1"/>
                <a:ext cx="568980" cy="4885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323" name="خط خط" descr="خط خط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460505"/>
              <a:ext cx="2198716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4" name="خط خط" descr="خط خط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6200000">
              <a:off x="-220305" y="1844740"/>
              <a:ext cx="3727585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5" name="خط خط" descr="خط خط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6200000">
              <a:off x="190945" y="1348260"/>
              <a:ext cx="2734624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6" name="خط خط" descr="خط خط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408019" y="531351"/>
              <a:ext cx="1790697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55" name="Google Shape;1820;p53"/>
          <p:cNvGrpSpPr/>
          <p:nvPr/>
        </p:nvGrpSpPr>
        <p:grpSpPr>
          <a:xfrm>
            <a:off x="10352584" y="4253917"/>
            <a:ext cx="474970" cy="556150"/>
            <a:chOff x="0" y="0"/>
            <a:chExt cx="474968" cy="556149"/>
          </a:xfrm>
        </p:grpSpPr>
        <p:sp>
          <p:nvSpPr>
            <p:cNvPr id="3328" name="Google Shape;1821;p53"/>
            <p:cNvSpPr/>
            <p:nvPr/>
          </p:nvSpPr>
          <p:spPr>
            <a:xfrm>
              <a:off x="8731" y="58474"/>
              <a:ext cx="385024" cy="489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9" name="Google Shape;1822;p53"/>
            <p:cNvSpPr/>
            <p:nvPr/>
          </p:nvSpPr>
          <p:spPr>
            <a:xfrm>
              <a:off x="42773" y="58474"/>
              <a:ext cx="316940" cy="437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0" name="Google Shape;1823;p53"/>
            <p:cNvSpPr/>
            <p:nvPr/>
          </p:nvSpPr>
          <p:spPr>
            <a:xfrm>
              <a:off x="290747" y="58474"/>
              <a:ext cx="68966" cy="437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1" name="Google Shape;1824;p53"/>
            <p:cNvSpPr/>
            <p:nvPr/>
          </p:nvSpPr>
          <p:spPr>
            <a:xfrm>
              <a:off x="177250" y="7851"/>
              <a:ext cx="48019" cy="55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2" name="Google Shape;1825;p53"/>
            <p:cNvSpPr/>
            <p:nvPr/>
          </p:nvSpPr>
          <p:spPr>
            <a:xfrm>
              <a:off x="118742" y="48898"/>
              <a:ext cx="165002" cy="45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3" name="Google Shape;1826;p53"/>
            <p:cNvSpPr/>
            <p:nvPr/>
          </p:nvSpPr>
          <p:spPr>
            <a:xfrm>
              <a:off x="423464" y="144053"/>
              <a:ext cx="42774" cy="48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4" name="Google Shape;1827;p53"/>
            <p:cNvSpPr/>
            <p:nvPr/>
          </p:nvSpPr>
          <p:spPr>
            <a:xfrm>
              <a:off x="406849" y="168485"/>
              <a:ext cx="52385" cy="4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5" name="Google Shape;1828;p53"/>
            <p:cNvSpPr/>
            <p:nvPr/>
          </p:nvSpPr>
          <p:spPr>
            <a:xfrm>
              <a:off x="264555" y="220868"/>
              <a:ext cx="168487" cy="27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6" name="Google Shape;1829;p53"/>
            <p:cNvSpPr/>
            <p:nvPr/>
          </p:nvSpPr>
          <p:spPr>
            <a:xfrm>
              <a:off x="251460" y="475813"/>
              <a:ext cx="54110" cy="72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7" name="Google Shape;1830;p53"/>
            <p:cNvSpPr/>
            <p:nvPr/>
          </p:nvSpPr>
          <p:spPr>
            <a:xfrm>
              <a:off x="391147" y="193831"/>
              <a:ext cx="57630" cy="51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8" name="Google Shape;1831;p53"/>
            <p:cNvSpPr/>
            <p:nvPr/>
          </p:nvSpPr>
          <p:spPr>
            <a:xfrm>
              <a:off x="77695" y="130078"/>
              <a:ext cx="83821" cy="8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9" name="Google Shape;1832;p53"/>
            <p:cNvSpPr/>
            <p:nvPr/>
          </p:nvSpPr>
          <p:spPr>
            <a:xfrm>
              <a:off x="77695" y="254064"/>
              <a:ext cx="83821" cy="83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0" name="Google Shape;1833;p53"/>
            <p:cNvSpPr/>
            <p:nvPr/>
          </p:nvSpPr>
          <p:spPr>
            <a:xfrm>
              <a:off x="77695" y="378052"/>
              <a:ext cx="83821" cy="83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1" name="Google Shape;1834;p53"/>
            <p:cNvSpPr/>
            <p:nvPr/>
          </p:nvSpPr>
          <p:spPr>
            <a:xfrm>
              <a:off x="-1" y="50624"/>
              <a:ext cx="474970" cy="50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2" name="Google Shape;1835;p53"/>
            <p:cNvSpPr/>
            <p:nvPr/>
          </p:nvSpPr>
          <p:spPr>
            <a:xfrm>
              <a:off x="96036" y="151024"/>
              <a:ext cx="43654" cy="39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3" name="Google Shape;1836;p53"/>
            <p:cNvSpPr/>
            <p:nvPr/>
          </p:nvSpPr>
          <p:spPr>
            <a:xfrm>
              <a:off x="96036" y="275011"/>
              <a:ext cx="43654" cy="39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4" name="Google Shape;1837;p53"/>
            <p:cNvSpPr/>
            <p:nvPr/>
          </p:nvSpPr>
          <p:spPr>
            <a:xfrm>
              <a:off x="96036" y="399878"/>
              <a:ext cx="43654" cy="38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5" name="Google Shape;1838;p53"/>
            <p:cNvSpPr/>
            <p:nvPr/>
          </p:nvSpPr>
          <p:spPr>
            <a:xfrm>
              <a:off x="110011" y="-1"/>
              <a:ext cx="181618" cy="103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6" name="Google Shape;1839;p53"/>
            <p:cNvSpPr/>
            <p:nvPr/>
          </p:nvSpPr>
          <p:spPr>
            <a:xfrm>
              <a:off x="68964" y="121347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7" name="Google Shape;1840;p53"/>
            <p:cNvSpPr/>
            <p:nvPr/>
          </p:nvSpPr>
          <p:spPr>
            <a:xfrm>
              <a:off x="68964" y="246214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8" name="Google Shape;1841;p53"/>
            <p:cNvSpPr/>
            <p:nvPr/>
          </p:nvSpPr>
          <p:spPr>
            <a:xfrm>
              <a:off x="68964" y="370167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9" name="Google Shape;1842;p53"/>
            <p:cNvSpPr/>
            <p:nvPr/>
          </p:nvSpPr>
          <p:spPr>
            <a:xfrm>
              <a:off x="190345" y="142869"/>
              <a:ext cx="13356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0" name="Google Shape;1843;p53"/>
            <p:cNvSpPr/>
            <p:nvPr/>
          </p:nvSpPr>
          <p:spPr>
            <a:xfrm>
              <a:off x="190345" y="181293"/>
              <a:ext cx="75938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1" name="Google Shape;1844;p53"/>
            <p:cNvSpPr/>
            <p:nvPr/>
          </p:nvSpPr>
          <p:spPr>
            <a:xfrm>
              <a:off x="190345" y="269461"/>
              <a:ext cx="133566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2" name="Google Shape;1845;p53"/>
            <p:cNvSpPr/>
            <p:nvPr/>
          </p:nvSpPr>
          <p:spPr>
            <a:xfrm>
              <a:off x="190345" y="307886"/>
              <a:ext cx="75938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3" name="Google Shape;1846;p53"/>
            <p:cNvSpPr/>
            <p:nvPr/>
          </p:nvSpPr>
          <p:spPr>
            <a:xfrm>
              <a:off x="190345" y="396071"/>
              <a:ext cx="75938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4" name="Google Shape;1847;p53"/>
            <p:cNvSpPr/>
            <p:nvPr/>
          </p:nvSpPr>
          <p:spPr>
            <a:xfrm>
              <a:off x="190345" y="434495"/>
              <a:ext cx="52386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3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" dur="1000" fill="hold"/>
                                        <p:tgtEl>
                                          <p:spTgt spid="3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0" fill="hold" display="0">
                  <p:stCondLst>
                    <p:cond delay="indefinite"/>
                  </p:stCondLst>
                </p:cTn>
                <p:tgtEl>
                  <p:spTgt spid="3317"/>
                </p:tgtEl>
              </p:cMediaNode>
            </p:video>
            <p:seq concurrent="1" prevAc="none" nextAc="seek">
              <p:cTn id="21" evtFilter="cancelBubble" nodeType="interactiveSeq" restart="whenNotActive" fill="hold">
                <p:stCondLst>
                  <p:cond delay="0" evt="onClick">
                    <p:tgtEl>
                      <p:spTgt spid="331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17"/>
                  </p:tgtEl>
                </p:cond>
              </p:nextCondLst>
            </p:seq>
          </p:childTnLst>
        </p:cTn>
      </p:par>
    </p:tnLst>
    <p:bldLst>
      <p:bldP build="whole" bldLvl="1" animBg="1" rev="0" advAuto="0" spid="3318" grpId="2"/>
      <p:bldP build="whole" bldLvl="1" animBg="1" rev="0" advAuto="0" spid="3319" grpId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4" name="تجميع"/>
          <p:cNvGrpSpPr/>
          <p:nvPr/>
        </p:nvGrpSpPr>
        <p:grpSpPr>
          <a:xfrm>
            <a:off x="3541368" y="1117360"/>
            <a:ext cx="3063789" cy="649733"/>
            <a:chOff x="0" y="0"/>
            <a:chExt cx="3063788" cy="649731"/>
          </a:xfrm>
        </p:grpSpPr>
        <p:grpSp>
          <p:nvGrpSpPr>
            <p:cNvPr id="3632" name="تحقق من فهمك"/>
            <p:cNvGrpSpPr/>
            <p:nvPr/>
          </p:nvGrpSpPr>
          <p:grpSpPr>
            <a:xfrm>
              <a:off x="60203" y="-1"/>
              <a:ext cx="3003585" cy="649733"/>
              <a:chOff x="0" y="0"/>
              <a:chExt cx="3003584" cy="649731"/>
            </a:xfrm>
          </p:grpSpPr>
          <p:sp>
            <p:nvSpPr>
              <p:cNvPr id="3630" name="مستطيل"/>
              <p:cNvSpPr/>
              <p:nvPr/>
            </p:nvSpPr>
            <p:spPr>
              <a:xfrm>
                <a:off x="-1" y="0"/>
                <a:ext cx="3003586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631" name="تحقق من فهمك"/>
              <p:cNvSpPr txBox="1"/>
              <p:nvPr/>
            </p:nvSpPr>
            <p:spPr>
              <a:xfrm>
                <a:off x="19049" y="41062"/>
                <a:ext cx="2965486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3633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2" y="-1195676"/>
              <a:ext cx="620687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pic>
        <p:nvPicPr>
          <p:cNvPr id="3635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6941" y="1009313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642" name="تجميع"/>
          <p:cNvGrpSpPr/>
          <p:nvPr/>
        </p:nvGrpSpPr>
        <p:grpSpPr>
          <a:xfrm>
            <a:off x="9064523" y="2731247"/>
            <a:ext cx="1235356" cy="1051994"/>
            <a:chOff x="-1" y="-5"/>
            <a:chExt cx="1235355" cy="1051993"/>
          </a:xfrm>
        </p:grpSpPr>
        <p:sp>
          <p:nvSpPr>
            <p:cNvPr id="3636" name="مستطيل مستدير الزوايا"/>
            <p:cNvSpPr/>
            <p:nvPr/>
          </p:nvSpPr>
          <p:spPr>
            <a:xfrm>
              <a:off x="10199" y="82738"/>
              <a:ext cx="1225155" cy="780261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641" name="تجميع"/>
            <p:cNvGrpSpPr/>
            <p:nvPr/>
          </p:nvGrpSpPr>
          <p:grpSpPr>
            <a:xfrm>
              <a:off x="-2" y="-6"/>
              <a:ext cx="1139892" cy="1051994"/>
              <a:chOff x="0" y="-4"/>
              <a:chExt cx="1139890" cy="1051993"/>
            </a:xfrm>
          </p:grpSpPr>
          <p:sp>
            <p:nvSpPr>
              <p:cNvPr id="3637" name="فكر…"/>
              <p:cNvSpPr txBox="1"/>
              <p:nvPr/>
            </p:nvSpPr>
            <p:spPr>
              <a:xfrm>
                <a:off x="435765" y="159853"/>
                <a:ext cx="386902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638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80" t="19342" r="38265" b="0"/>
              <a:stretch>
                <a:fillRect/>
              </a:stretch>
            </p:blipFill>
            <p:spPr>
              <a:xfrm>
                <a:off x="822765" y="141848"/>
                <a:ext cx="317126" cy="642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95" y="0"/>
                    </a:moveTo>
                    <a:cubicBezTo>
                      <a:pt x="8015" y="-1"/>
                      <a:pt x="6581" y="192"/>
                      <a:pt x="4385" y="974"/>
                    </a:cubicBezTo>
                    <a:cubicBezTo>
                      <a:pt x="2723" y="1565"/>
                      <a:pt x="1854" y="2078"/>
                      <a:pt x="990" y="2975"/>
                    </a:cubicBezTo>
                    <a:cubicBezTo>
                      <a:pt x="204" y="3792"/>
                      <a:pt x="-240" y="5139"/>
                      <a:pt x="135" y="5550"/>
                    </a:cubicBezTo>
                    <a:cubicBezTo>
                      <a:pt x="362" y="5798"/>
                      <a:pt x="465" y="5817"/>
                      <a:pt x="2514" y="5817"/>
                    </a:cubicBezTo>
                    <a:cubicBezTo>
                      <a:pt x="3902" y="5817"/>
                      <a:pt x="4780" y="5771"/>
                      <a:pt x="5000" y="5683"/>
                    </a:cubicBezTo>
                    <a:cubicBezTo>
                      <a:pt x="5186" y="5608"/>
                      <a:pt x="5457" y="5264"/>
                      <a:pt x="5588" y="4923"/>
                    </a:cubicBezTo>
                    <a:cubicBezTo>
                      <a:pt x="6144" y="3471"/>
                      <a:pt x="8450" y="2550"/>
                      <a:pt x="11576" y="2548"/>
                    </a:cubicBezTo>
                    <a:cubicBezTo>
                      <a:pt x="13267" y="2547"/>
                      <a:pt x="14268" y="2746"/>
                      <a:pt x="15104" y="3255"/>
                    </a:cubicBezTo>
                    <a:cubicBezTo>
                      <a:pt x="16706" y="4231"/>
                      <a:pt x="16270" y="5193"/>
                      <a:pt x="13474" y="6724"/>
                    </a:cubicBezTo>
                    <a:cubicBezTo>
                      <a:pt x="11766" y="7659"/>
                      <a:pt x="10905" y="8414"/>
                      <a:pt x="10212" y="9619"/>
                    </a:cubicBezTo>
                    <a:cubicBezTo>
                      <a:pt x="9613" y="10661"/>
                      <a:pt x="9337" y="12581"/>
                      <a:pt x="9758" y="12834"/>
                    </a:cubicBezTo>
                    <a:cubicBezTo>
                      <a:pt x="10010" y="12986"/>
                      <a:pt x="10367" y="13004"/>
                      <a:pt x="12244" y="12941"/>
                    </a:cubicBezTo>
                    <a:cubicBezTo>
                      <a:pt x="14829" y="12853"/>
                      <a:pt x="14997" y="12800"/>
                      <a:pt x="14997" y="11887"/>
                    </a:cubicBezTo>
                    <a:cubicBezTo>
                      <a:pt x="14997" y="11187"/>
                      <a:pt x="15533" y="9714"/>
                      <a:pt x="15933" y="9339"/>
                    </a:cubicBezTo>
                    <a:cubicBezTo>
                      <a:pt x="16072" y="9207"/>
                      <a:pt x="16932" y="8697"/>
                      <a:pt x="17831" y="8205"/>
                    </a:cubicBezTo>
                    <a:cubicBezTo>
                      <a:pt x="20730" y="6617"/>
                      <a:pt x="21358" y="5931"/>
                      <a:pt x="21359" y="4456"/>
                    </a:cubicBezTo>
                    <a:cubicBezTo>
                      <a:pt x="21360" y="2448"/>
                      <a:pt x="19684" y="1121"/>
                      <a:pt x="16093" y="347"/>
                    </a:cubicBezTo>
                    <a:cubicBezTo>
                      <a:pt x="14518" y="7"/>
                      <a:pt x="14330" y="1"/>
                      <a:pt x="11495" y="0"/>
                    </a:cubicBezTo>
                    <a:close/>
                    <a:moveTo>
                      <a:pt x="15425" y="14368"/>
                    </a:moveTo>
                    <a:cubicBezTo>
                      <a:pt x="15425" y="14430"/>
                      <a:pt x="15478" y="14515"/>
                      <a:pt x="15558" y="14555"/>
                    </a:cubicBezTo>
                    <a:cubicBezTo>
                      <a:pt x="15638" y="14595"/>
                      <a:pt x="15764" y="14599"/>
                      <a:pt x="15826" y="14568"/>
                    </a:cubicBezTo>
                    <a:cubicBezTo>
                      <a:pt x="15888" y="14537"/>
                      <a:pt x="15834" y="14452"/>
                      <a:pt x="15692" y="14382"/>
                    </a:cubicBezTo>
                    <a:cubicBezTo>
                      <a:pt x="15536" y="14303"/>
                      <a:pt x="15425" y="14300"/>
                      <a:pt x="15425" y="14368"/>
                    </a:cubicBezTo>
                    <a:close/>
                    <a:moveTo>
                      <a:pt x="11629" y="14408"/>
                    </a:moveTo>
                    <a:cubicBezTo>
                      <a:pt x="9627" y="14408"/>
                      <a:pt x="8396" y="15005"/>
                      <a:pt x="8368" y="15996"/>
                    </a:cubicBezTo>
                    <a:cubicBezTo>
                      <a:pt x="8355" y="16424"/>
                      <a:pt x="8468" y="16668"/>
                      <a:pt x="8796" y="16890"/>
                    </a:cubicBezTo>
                    <a:cubicBezTo>
                      <a:pt x="9330" y="17250"/>
                      <a:pt x="10492" y="17549"/>
                      <a:pt x="11335" y="17557"/>
                    </a:cubicBezTo>
                    <a:cubicBezTo>
                      <a:pt x="11935" y="17562"/>
                      <a:pt x="12483" y="17934"/>
                      <a:pt x="12217" y="18157"/>
                    </a:cubicBezTo>
                    <a:cubicBezTo>
                      <a:pt x="12027" y="18317"/>
                      <a:pt x="9788" y="18141"/>
                      <a:pt x="8983" y="17904"/>
                    </a:cubicBezTo>
                    <a:cubicBezTo>
                      <a:pt x="8440" y="17744"/>
                      <a:pt x="8206" y="17714"/>
                      <a:pt x="8154" y="17810"/>
                    </a:cubicBezTo>
                    <a:cubicBezTo>
                      <a:pt x="8114" y="17884"/>
                      <a:pt x="7914" y="18215"/>
                      <a:pt x="7726" y="18544"/>
                    </a:cubicBezTo>
                    <a:cubicBezTo>
                      <a:pt x="7245" y="19387"/>
                      <a:pt x="6895" y="20806"/>
                      <a:pt x="7058" y="21239"/>
                    </a:cubicBezTo>
                    <a:lnTo>
                      <a:pt x="7192" y="21599"/>
                    </a:lnTo>
                    <a:lnTo>
                      <a:pt x="11148" y="21572"/>
                    </a:lnTo>
                    <a:lnTo>
                      <a:pt x="15077" y="21546"/>
                    </a:lnTo>
                    <a:lnTo>
                      <a:pt x="15799" y="20665"/>
                    </a:lnTo>
                    <a:cubicBezTo>
                      <a:pt x="16500" y="19816"/>
                      <a:pt x="16521" y="19765"/>
                      <a:pt x="16521" y="18184"/>
                    </a:cubicBezTo>
                    <a:lnTo>
                      <a:pt x="16521" y="16569"/>
                    </a:lnTo>
                    <a:lnTo>
                      <a:pt x="15799" y="17090"/>
                    </a:lnTo>
                    <a:cubicBezTo>
                      <a:pt x="14962" y="17696"/>
                      <a:pt x="14278" y="17799"/>
                      <a:pt x="14169" y="17330"/>
                    </a:cubicBezTo>
                    <a:cubicBezTo>
                      <a:pt x="14132" y="17169"/>
                      <a:pt x="14228" y="16921"/>
                      <a:pt x="14409" y="16783"/>
                    </a:cubicBezTo>
                    <a:cubicBezTo>
                      <a:pt x="15006" y="16328"/>
                      <a:pt x="15093" y="15695"/>
                      <a:pt x="14596" y="15209"/>
                    </a:cubicBezTo>
                    <a:cubicBezTo>
                      <a:pt x="14058" y="14682"/>
                      <a:pt x="13056" y="14408"/>
                      <a:pt x="11629" y="14408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39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7" r="1064" b="0"/>
              <a:stretch>
                <a:fillRect/>
              </a:stretch>
            </p:blipFill>
            <p:spPr>
              <a:xfrm>
                <a:off x="0" y="-5"/>
                <a:ext cx="328219" cy="434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88" y="0"/>
                    </a:moveTo>
                    <a:cubicBezTo>
                      <a:pt x="12460" y="-5"/>
                      <a:pt x="12214" y="191"/>
                      <a:pt x="12170" y="355"/>
                    </a:cubicBezTo>
                    <a:cubicBezTo>
                      <a:pt x="12127" y="517"/>
                      <a:pt x="12132" y="513"/>
                      <a:pt x="12379" y="513"/>
                    </a:cubicBezTo>
                    <a:cubicBezTo>
                      <a:pt x="12636" y="513"/>
                      <a:pt x="13110" y="681"/>
                      <a:pt x="13633" y="966"/>
                    </a:cubicBezTo>
                    <a:cubicBezTo>
                      <a:pt x="14149" y="1249"/>
                      <a:pt x="14141" y="1132"/>
                      <a:pt x="13633" y="651"/>
                    </a:cubicBezTo>
                    <a:cubicBezTo>
                      <a:pt x="13222" y="262"/>
                      <a:pt x="12954" y="62"/>
                      <a:pt x="12797" y="59"/>
                    </a:cubicBezTo>
                    <a:cubicBezTo>
                      <a:pt x="12740" y="58"/>
                      <a:pt x="12676" y="47"/>
                      <a:pt x="12640" y="20"/>
                    </a:cubicBezTo>
                    <a:cubicBezTo>
                      <a:pt x="12628" y="10"/>
                      <a:pt x="12606" y="1"/>
                      <a:pt x="12588" y="0"/>
                    </a:cubicBezTo>
                    <a:close/>
                    <a:moveTo>
                      <a:pt x="8200" y="434"/>
                    </a:moveTo>
                    <a:cubicBezTo>
                      <a:pt x="7936" y="468"/>
                      <a:pt x="7701" y="717"/>
                      <a:pt x="7495" y="1183"/>
                    </a:cubicBezTo>
                    <a:cubicBezTo>
                      <a:pt x="7356" y="1499"/>
                      <a:pt x="7131" y="2334"/>
                      <a:pt x="7130" y="2505"/>
                    </a:cubicBezTo>
                    <a:cubicBezTo>
                      <a:pt x="7129" y="2605"/>
                      <a:pt x="7268" y="2512"/>
                      <a:pt x="7339" y="2367"/>
                    </a:cubicBezTo>
                    <a:cubicBezTo>
                      <a:pt x="7827" y="1368"/>
                      <a:pt x="8143" y="981"/>
                      <a:pt x="8618" y="848"/>
                    </a:cubicBezTo>
                    <a:cubicBezTo>
                      <a:pt x="8830" y="789"/>
                      <a:pt x="8757" y="580"/>
                      <a:pt x="8488" y="473"/>
                    </a:cubicBezTo>
                    <a:cubicBezTo>
                      <a:pt x="8394" y="436"/>
                      <a:pt x="8287" y="423"/>
                      <a:pt x="8200" y="434"/>
                    </a:cubicBezTo>
                    <a:close/>
                    <a:moveTo>
                      <a:pt x="15147" y="1144"/>
                    </a:moveTo>
                    <a:lnTo>
                      <a:pt x="14938" y="1499"/>
                    </a:lnTo>
                    <a:cubicBezTo>
                      <a:pt x="14710" y="1859"/>
                      <a:pt x="14055" y="2457"/>
                      <a:pt x="13946" y="2406"/>
                    </a:cubicBezTo>
                    <a:cubicBezTo>
                      <a:pt x="13913" y="2391"/>
                      <a:pt x="13871" y="2254"/>
                      <a:pt x="13868" y="2110"/>
                    </a:cubicBezTo>
                    <a:cubicBezTo>
                      <a:pt x="13862" y="1807"/>
                      <a:pt x="13730" y="1424"/>
                      <a:pt x="13633" y="1400"/>
                    </a:cubicBezTo>
                    <a:cubicBezTo>
                      <a:pt x="13593" y="1391"/>
                      <a:pt x="13562" y="1512"/>
                      <a:pt x="13554" y="1716"/>
                    </a:cubicBezTo>
                    <a:cubicBezTo>
                      <a:pt x="13542" y="2064"/>
                      <a:pt x="13378" y="2611"/>
                      <a:pt x="13267" y="2662"/>
                    </a:cubicBezTo>
                    <a:cubicBezTo>
                      <a:pt x="13235" y="2678"/>
                      <a:pt x="12922" y="2636"/>
                      <a:pt x="12562" y="2584"/>
                    </a:cubicBezTo>
                    <a:cubicBezTo>
                      <a:pt x="11946" y="2492"/>
                      <a:pt x="10897" y="2413"/>
                      <a:pt x="10525" y="2426"/>
                    </a:cubicBezTo>
                    <a:cubicBezTo>
                      <a:pt x="10433" y="2429"/>
                      <a:pt x="10163" y="2438"/>
                      <a:pt x="9924" y="2445"/>
                    </a:cubicBezTo>
                    <a:lnTo>
                      <a:pt x="9506" y="2465"/>
                    </a:lnTo>
                    <a:lnTo>
                      <a:pt x="9532" y="2268"/>
                    </a:lnTo>
                    <a:cubicBezTo>
                      <a:pt x="9556" y="2046"/>
                      <a:pt x="9437" y="2017"/>
                      <a:pt x="9376" y="2229"/>
                    </a:cubicBezTo>
                    <a:cubicBezTo>
                      <a:pt x="9318" y="2426"/>
                      <a:pt x="9158" y="2523"/>
                      <a:pt x="8801" y="2564"/>
                    </a:cubicBezTo>
                    <a:cubicBezTo>
                      <a:pt x="8636" y="2583"/>
                      <a:pt x="8439" y="2608"/>
                      <a:pt x="8357" y="2623"/>
                    </a:cubicBezTo>
                    <a:cubicBezTo>
                      <a:pt x="8237" y="2646"/>
                      <a:pt x="8189" y="2613"/>
                      <a:pt x="8096" y="2465"/>
                    </a:cubicBezTo>
                    <a:cubicBezTo>
                      <a:pt x="7956" y="2244"/>
                      <a:pt x="7826" y="2216"/>
                      <a:pt x="7887" y="2426"/>
                    </a:cubicBezTo>
                    <a:cubicBezTo>
                      <a:pt x="7947" y="2631"/>
                      <a:pt x="7848" y="2718"/>
                      <a:pt x="7469" y="2761"/>
                    </a:cubicBezTo>
                    <a:cubicBezTo>
                      <a:pt x="7297" y="2781"/>
                      <a:pt x="7099" y="2821"/>
                      <a:pt x="7025" y="2860"/>
                    </a:cubicBezTo>
                    <a:cubicBezTo>
                      <a:pt x="6951" y="2899"/>
                      <a:pt x="6862" y="2938"/>
                      <a:pt x="6816" y="2938"/>
                    </a:cubicBezTo>
                    <a:cubicBezTo>
                      <a:pt x="6715" y="2938"/>
                      <a:pt x="5422" y="3379"/>
                      <a:pt x="5145" y="3510"/>
                    </a:cubicBezTo>
                    <a:cubicBezTo>
                      <a:pt x="3947" y="4079"/>
                      <a:pt x="3193" y="4565"/>
                      <a:pt x="2481" y="5206"/>
                    </a:cubicBezTo>
                    <a:cubicBezTo>
                      <a:pt x="2073" y="5574"/>
                      <a:pt x="1306" y="6386"/>
                      <a:pt x="1306" y="6449"/>
                    </a:cubicBezTo>
                    <a:cubicBezTo>
                      <a:pt x="1306" y="6461"/>
                      <a:pt x="1229" y="6570"/>
                      <a:pt x="1123" y="6705"/>
                    </a:cubicBezTo>
                    <a:cubicBezTo>
                      <a:pt x="834" y="7075"/>
                      <a:pt x="408" y="7901"/>
                      <a:pt x="235" y="8441"/>
                    </a:cubicBezTo>
                    <a:cubicBezTo>
                      <a:pt x="151" y="8704"/>
                      <a:pt x="58" y="8927"/>
                      <a:pt x="26" y="8954"/>
                    </a:cubicBezTo>
                    <a:cubicBezTo>
                      <a:pt x="12" y="8965"/>
                      <a:pt x="10" y="9556"/>
                      <a:pt x="0" y="10413"/>
                    </a:cubicBezTo>
                    <a:cubicBezTo>
                      <a:pt x="10" y="11198"/>
                      <a:pt x="36" y="11731"/>
                      <a:pt x="52" y="11754"/>
                    </a:cubicBezTo>
                    <a:cubicBezTo>
                      <a:pt x="87" y="11802"/>
                      <a:pt x="181" y="12068"/>
                      <a:pt x="261" y="12346"/>
                    </a:cubicBezTo>
                    <a:cubicBezTo>
                      <a:pt x="1138" y="15364"/>
                      <a:pt x="4493" y="17758"/>
                      <a:pt x="8644" y="18321"/>
                    </a:cubicBezTo>
                    <a:cubicBezTo>
                      <a:pt x="9332" y="18415"/>
                      <a:pt x="9615" y="18421"/>
                      <a:pt x="10681" y="18400"/>
                    </a:cubicBezTo>
                    <a:cubicBezTo>
                      <a:pt x="12031" y="18374"/>
                      <a:pt x="12816" y="18273"/>
                      <a:pt x="13946" y="18006"/>
                    </a:cubicBezTo>
                    <a:cubicBezTo>
                      <a:pt x="14294" y="17923"/>
                      <a:pt x="14598" y="17886"/>
                      <a:pt x="14625" y="17907"/>
                    </a:cubicBezTo>
                    <a:cubicBezTo>
                      <a:pt x="14653" y="17928"/>
                      <a:pt x="14718" y="18052"/>
                      <a:pt x="14756" y="18203"/>
                    </a:cubicBezTo>
                    <a:cubicBezTo>
                      <a:pt x="14858" y="18610"/>
                      <a:pt x="15184" y="19014"/>
                      <a:pt x="15539" y="19150"/>
                    </a:cubicBezTo>
                    <a:cubicBezTo>
                      <a:pt x="15699" y="19211"/>
                      <a:pt x="15837" y="19277"/>
                      <a:pt x="15852" y="19288"/>
                    </a:cubicBezTo>
                    <a:cubicBezTo>
                      <a:pt x="15866" y="19299"/>
                      <a:pt x="15783" y="19460"/>
                      <a:pt x="15670" y="19643"/>
                    </a:cubicBezTo>
                    <a:cubicBezTo>
                      <a:pt x="15329" y="20191"/>
                      <a:pt x="15340" y="21073"/>
                      <a:pt x="15670" y="21477"/>
                    </a:cubicBezTo>
                    <a:lnTo>
                      <a:pt x="15748" y="21595"/>
                    </a:lnTo>
                    <a:lnTo>
                      <a:pt x="18960" y="21595"/>
                    </a:lnTo>
                    <a:lnTo>
                      <a:pt x="19117" y="21477"/>
                    </a:lnTo>
                    <a:cubicBezTo>
                      <a:pt x="20023" y="20789"/>
                      <a:pt x="20947" y="19613"/>
                      <a:pt x="21441" y="18558"/>
                    </a:cubicBezTo>
                    <a:cubicBezTo>
                      <a:pt x="21572" y="18277"/>
                      <a:pt x="21597" y="18137"/>
                      <a:pt x="21598" y="17532"/>
                    </a:cubicBezTo>
                    <a:cubicBezTo>
                      <a:pt x="21600" y="16885"/>
                      <a:pt x="21588" y="16804"/>
                      <a:pt x="21441" y="16586"/>
                    </a:cubicBezTo>
                    <a:cubicBezTo>
                      <a:pt x="21137" y="16138"/>
                      <a:pt x="20695" y="15930"/>
                      <a:pt x="19822" y="15817"/>
                    </a:cubicBezTo>
                    <a:cubicBezTo>
                      <a:pt x="19267" y="15744"/>
                      <a:pt x="18935" y="15671"/>
                      <a:pt x="18777" y="15580"/>
                    </a:cubicBezTo>
                    <a:cubicBezTo>
                      <a:pt x="18712" y="15543"/>
                      <a:pt x="18737" y="15483"/>
                      <a:pt x="18908" y="15324"/>
                    </a:cubicBezTo>
                    <a:cubicBezTo>
                      <a:pt x="19545" y="14732"/>
                      <a:pt x="20191" y="13817"/>
                      <a:pt x="20579" y="12977"/>
                    </a:cubicBezTo>
                    <a:cubicBezTo>
                      <a:pt x="20862" y="12364"/>
                      <a:pt x="21103" y="11279"/>
                      <a:pt x="21102" y="10531"/>
                    </a:cubicBezTo>
                    <a:cubicBezTo>
                      <a:pt x="21100" y="8553"/>
                      <a:pt x="20261" y="6759"/>
                      <a:pt x="18699" y="5364"/>
                    </a:cubicBezTo>
                    <a:cubicBezTo>
                      <a:pt x="18157" y="4879"/>
                      <a:pt x="17400" y="4344"/>
                      <a:pt x="16714" y="3964"/>
                    </a:cubicBezTo>
                    <a:cubicBezTo>
                      <a:pt x="16252" y="3709"/>
                      <a:pt x="15953" y="3507"/>
                      <a:pt x="15748" y="3293"/>
                    </a:cubicBezTo>
                    <a:cubicBezTo>
                      <a:pt x="15585" y="3123"/>
                      <a:pt x="15339" y="2905"/>
                      <a:pt x="15200" y="2820"/>
                    </a:cubicBezTo>
                    <a:lnTo>
                      <a:pt x="14938" y="2662"/>
                    </a:lnTo>
                    <a:lnTo>
                      <a:pt x="15200" y="2505"/>
                    </a:lnTo>
                    <a:cubicBezTo>
                      <a:pt x="15441" y="2349"/>
                      <a:pt x="15666" y="2072"/>
                      <a:pt x="15774" y="1795"/>
                    </a:cubicBezTo>
                    <a:cubicBezTo>
                      <a:pt x="15844" y="1615"/>
                      <a:pt x="15652" y="1659"/>
                      <a:pt x="15513" y="1854"/>
                    </a:cubicBezTo>
                    <a:cubicBezTo>
                      <a:pt x="15374" y="2049"/>
                      <a:pt x="14846" y="2409"/>
                      <a:pt x="14756" y="2367"/>
                    </a:cubicBezTo>
                    <a:cubicBezTo>
                      <a:pt x="14722" y="2351"/>
                      <a:pt x="14773" y="2197"/>
                      <a:pt x="14886" y="2031"/>
                    </a:cubicBezTo>
                    <a:cubicBezTo>
                      <a:pt x="15029" y="1823"/>
                      <a:pt x="15105" y="1639"/>
                      <a:pt x="15121" y="1440"/>
                    </a:cubicBezTo>
                    <a:lnTo>
                      <a:pt x="15147" y="1144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40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86047" y="446209"/>
                <a:ext cx="526462" cy="5172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643" name="مستطيل مستدير الزوايا"/>
          <p:cNvSpPr/>
          <p:nvPr/>
        </p:nvSpPr>
        <p:spPr>
          <a:xfrm>
            <a:off x="4426787" y="1851838"/>
            <a:ext cx="4319336" cy="1002853"/>
          </a:xfrm>
          <a:prstGeom prst="roundRect">
            <a:avLst>
              <a:gd name="adj" fmla="val 18806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644" name="صفحة…"/>
          <p:cNvSpPr txBox="1"/>
          <p:nvPr/>
        </p:nvSpPr>
        <p:spPr>
          <a:xfrm>
            <a:off x="2075381" y="464025"/>
            <a:ext cx="721551" cy="500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17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1700">
                <a:solidFill>
                  <a:srgbClr val="FFFFFF"/>
                </a:solidFill>
              </a:defRPr>
            </a:pPr>
            <a:r>
              <a:t>١٠٨</a:t>
            </a:r>
          </a:p>
        </p:txBody>
      </p:sp>
      <p:grpSp>
        <p:nvGrpSpPr>
          <p:cNvPr id="3649" name="تجميع"/>
          <p:cNvGrpSpPr/>
          <p:nvPr/>
        </p:nvGrpSpPr>
        <p:grpSpPr>
          <a:xfrm>
            <a:off x="8819046" y="5151484"/>
            <a:ext cx="1726311" cy="416240"/>
            <a:chOff x="0" y="0"/>
            <a:chExt cx="1726310" cy="416239"/>
          </a:xfrm>
        </p:grpSpPr>
        <p:pic>
          <p:nvPicPr>
            <p:cNvPr id="3645" name="Picture 8" descr="Picture 8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04961" y="-1"/>
              <a:ext cx="421349" cy="411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648" name="مربع نص 118"/>
            <p:cNvGrpSpPr/>
            <p:nvPr/>
          </p:nvGrpSpPr>
          <p:grpSpPr>
            <a:xfrm>
              <a:off x="-1" y="86123"/>
              <a:ext cx="1317002" cy="330117"/>
              <a:chOff x="0" y="0"/>
              <a:chExt cx="1317001" cy="330115"/>
            </a:xfrm>
          </p:grpSpPr>
          <p:sp>
            <p:nvSpPr>
              <p:cNvPr id="3646" name="مستطيل"/>
              <p:cNvSpPr/>
              <p:nvPr/>
            </p:nvSpPr>
            <p:spPr>
              <a:xfrm>
                <a:off x="-1" y="0"/>
                <a:ext cx="1317003" cy="330116"/>
              </a:xfrm>
              <a:prstGeom prst="rect">
                <a:avLst/>
              </a:prstGeom>
              <a:noFill/>
              <a:ln w="12700" cap="flat">
                <a:solidFill>
                  <a:srgbClr val="A65C5C"/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600">
                    <a:solidFill>
                      <a:srgbClr val="519457"/>
                    </a:solidFill>
                  </a:defRPr>
                </a:pPr>
              </a:p>
            </p:txBody>
          </p:sp>
          <p:sp>
            <p:nvSpPr>
              <p:cNvPr id="3647" name="الاختيار العشوائي"/>
              <p:cNvSpPr txBox="1"/>
              <p:nvPr/>
            </p:nvSpPr>
            <p:spPr>
              <a:xfrm>
                <a:off x="6349" y="6350"/>
                <a:ext cx="1304303" cy="3133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r">
                  <a:defRPr sz="1600">
                    <a:solidFill>
                      <a:srgbClr val="51945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الاختيار العشوائي</a:t>
                </a:r>
              </a:p>
            </p:txBody>
          </p:sp>
        </p:grpSp>
      </p:grpSp>
      <p:pic>
        <p:nvPicPr>
          <p:cNvPr id="3650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9345793" y="5634144"/>
            <a:ext cx="490453" cy="275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1" name="IMG_4622.png" descr="IMG_4622.png"/>
          <p:cNvPicPr>
            <a:picLocks noChangeAspect="1"/>
          </p:cNvPicPr>
          <p:nvPr/>
        </p:nvPicPr>
        <p:blipFill>
          <a:blip r:embed="rId11">
            <a:extLst/>
          </a:blip>
          <a:srcRect l="91328" t="26734" r="1414" b="70164"/>
          <a:stretch>
            <a:fillRect/>
          </a:stretch>
        </p:blipFill>
        <p:spPr>
          <a:xfrm>
            <a:off x="9201056" y="5971863"/>
            <a:ext cx="1493087" cy="47843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652" name="شارة" descr="شارة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0800000">
            <a:off x="7585888" y="3077292"/>
            <a:ext cx="1281153" cy="4462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653" name="الحل"/>
          <p:cNvSpPr txBox="1"/>
          <p:nvPr/>
        </p:nvSpPr>
        <p:spPr>
          <a:xfrm>
            <a:off x="7856626" y="3082752"/>
            <a:ext cx="704519" cy="375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200"/>
              </a:spcBef>
              <a:defRPr sz="20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الحل  </a:t>
            </a:r>
          </a:p>
        </p:txBody>
      </p:sp>
      <p:pic>
        <p:nvPicPr>
          <p:cNvPr id="3654" name="IMG_5580.png" descr="IMG_5580.png"/>
          <p:cNvPicPr>
            <a:picLocks noChangeAspect="1"/>
          </p:cNvPicPr>
          <p:nvPr/>
        </p:nvPicPr>
        <p:blipFill>
          <a:blip r:embed="rId13">
            <a:extLst/>
          </a:blip>
          <a:srcRect l="29433" t="88704" r="39707" b="4874"/>
          <a:stretch>
            <a:fillRect/>
          </a:stretch>
        </p:blipFill>
        <p:spPr>
          <a:xfrm>
            <a:off x="4710851" y="2060138"/>
            <a:ext cx="4003499" cy="62466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655" name="الجدول"/>
          <p:cNvGraphicFramePr/>
          <p:nvPr/>
        </p:nvGraphicFramePr>
        <p:xfrm>
          <a:off x="7416986" y="3123243"/>
          <a:ext cx="3138674" cy="1988844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1">
                <a:tableStyleId>{4C3C2611-4C71-4FC5-86AE-919BDF0F9419}</a:tableStyleId>
              </a:tblPr>
              <a:tblGrid>
                <a:gridCol w="579603"/>
                <a:gridCol w="1235040"/>
                <a:gridCol w="557834"/>
                <a:gridCol w="766196"/>
              </a:tblGrid>
              <a:tr h="774905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200">
                          <a:solidFill>
                            <a:srgbClr val="008CB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س</a:t>
                      </a: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608E9D"/>
                      </a:solidFill>
                    </a:lnL>
                    <a:lnR w="38100">
                      <a:solidFill>
                        <a:srgbClr val="608E9D"/>
                      </a:solidFill>
                    </a:lnR>
                    <a:lnT w="38100">
                      <a:solidFill>
                        <a:srgbClr val="608E9D"/>
                      </a:solidFill>
                    </a:lnT>
                    <a:lnB w="38100">
                      <a:solidFill>
                        <a:srgbClr val="608E9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200">
                          <a:solidFill>
                            <a:srgbClr val="008CB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ص=-٥س+٢٧</a:t>
                      </a: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608E9D"/>
                      </a:solidFill>
                    </a:lnL>
                    <a:lnR w="38100">
                      <a:solidFill>
                        <a:srgbClr val="608E9D"/>
                      </a:solidFill>
                    </a:lnR>
                    <a:lnT w="38100">
                      <a:solidFill>
                        <a:srgbClr val="608E9D"/>
                      </a:solidFill>
                    </a:lnT>
                    <a:lnB w="38100">
                      <a:solidFill>
                        <a:srgbClr val="608E9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200">
                          <a:solidFill>
                            <a:srgbClr val="008CB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ص</a:t>
                      </a: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608E9D"/>
                      </a:solidFill>
                    </a:lnL>
                    <a:lnR w="38100">
                      <a:solidFill>
                        <a:srgbClr val="608E9D"/>
                      </a:solidFill>
                    </a:lnR>
                    <a:lnT w="38100">
                      <a:solidFill>
                        <a:srgbClr val="608E9D"/>
                      </a:solidFill>
                    </a:lnT>
                    <a:lnB w="38100">
                      <a:solidFill>
                        <a:srgbClr val="608E9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200">
                          <a:solidFill>
                            <a:srgbClr val="008CB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(س،ص)</a:t>
                      </a: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608E9D"/>
                      </a:solidFill>
                    </a:lnL>
                    <a:lnR w="38100">
                      <a:solidFill>
                        <a:srgbClr val="608E9D"/>
                      </a:solidFill>
                    </a:lnR>
                    <a:lnT w="38100">
                      <a:solidFill>
                        <a:srgbClr val="608E9D"/>
                      </a:solidFill>
                    </a:lnT>
                    <a:lnB w="38100">
                      <a:solidFill>
                        <a:srgbClr val="608E9D"/>
                      </a:solidFill>
                    </a:lnB>
                  </a:tcPr>
                </a:tc>
              </a:tr>
              <a:tr h="404646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>
                          <a:solidFill>
                            <a:srgbClr val="008CB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٠</a:t>
                      </a: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608E9D"/>
                      </a:solidFill>
                    </a:lnL>
                    <a:lnR w="38100">
                      <a:solidFill>
                        <a:srgbClr val="608E9D"/>
                      </a:solidFill>
                    </a:lnR>
                    <a:lnT w="38100">
                      <a:solidFill>
                        <a:srgbClr val="608E9D"/>
                      </a:solidFill>
                    </a:lnT>
                    <a:lnB w="38100">
                      <a:solidFill>
                        <a:srgbClr val="608E9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8CB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608E9D"/>
                      </a:solidFill>
                    </a:lnL>
                    <a:lnR w="38100">
                      <a:solidFill>
                        <a:srgbClr val="608E9D"/>
                      </a:solidFill>
                    </a:lnR>
                    <a:lnT w="38100">
                      <a:solidFill>
                        <a:srgbClr val="608E9D"/>
                      </a:solidFill>
                    </a:lnT>
                    <a:lnB w="38100">
                      <a:solidFill>
                        <a:srgbClr val="608E9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8CB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608E9D"/>
                      </a:solidFill>
                    </a:lnL>
                    <a:lnR w="38100">
                      <a:solidFill>
                        <a:srgbClr val="608E9D"/>
                      </a:solidFill>
                    </a:lnR>
                    <a:lnT w="38100">
                      <a:solidFill>
                        <a:srgbClr val="608E9D"/>
                      </a:solidFill>
                    </a:lnT>
                    <a:lnB w="38100">
                      <a:solidFill>
                        <a:srgbClr val="608E9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8CB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608E9D"/>
                      </a:solidFill>
                    </a:lnL>
                    <a:lnR w="38100">
                      <a:solidFill>
                        <a:srgbClr val="608E9D"/>
                      </a:solidFill>
                    </a:lnR>
                    <a:lnT w="38100">
                      <a:solidFill>
                        <a:srgbClr val="608E9D"/>
                      </a:solidFill>
                    </a:lnT>
                    <a:lnB w="38100">
                      <a:solidFill>
                        <a:srgbClr val="608E9D"/>
                      </a:solidFill>
                    </a:lnB>
                  </a:tcPr>
                </a:tc>
              </a:tr>
              <a:tr h="404646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>
                          <a:solidFill>
                            <a:srgbClr val="008CB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١</a:t>
                      </a: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608E9D"/>
                      </a:solidFill>
                    </a:lnL>
                    <a:lnR w="38100">
                      <a:solidFill>
                        <a:srgbClr val="608E9D"/>
                      </a:solidFill>
                    </a:lnR>
                    <a:lnT w="38100">
                      <a:solidFill>
                        <a:srgbClr val="608E9D"/>
                      </a:solidFill>
                    </a:lnT>
                    <a:lnB w="38100">
                      <a:solidFill>
                        <a:srgbClr val="608E9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8CB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608E9D"/>
                      </a:solidFill>
                    </a:lnL>
                    <a:lnR w="38100">
                      <a:solidFill>
                        <a:srgbClr val="608E9D"/>
                      </a:solidFill>
                    </a:lnR>
                    <a:lnT w="38100">
                      <a:solidFill>
                        <a:srgbClr val="608E9D"/>
                      </a:solidFill>
                    </a:lnT>
                    <a:lnB w="38100">
                      <a:solidFill>
                        <a:srgbClr val="608E9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8CB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608E9D"/>
                      </a:solidFill>
                    </a:lnL>
                    <a:lnR w="38100">
                      <a:solidFill>
                        <a:srgbClr val="608E9D"/>
                      </a:solidFill>
                    </a:lnR>
                    <a:lnT w="38100">
                      <a:solidFill>
                        <a:srgbClr val="608E9D"/>
                      </a:solidFill>
                    </a:lnT>
                    <a:lnB w="38100">
                      <a:solidFill>
                        <a:srgbClr val="608E9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8CB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608E9D"/>
                      </a:solidFill>
                    </a:lnL>
                    <a:lnR w="38100">
                      <a:solidFill>
                        <a:srgbClr val="608E9D"/>
                      </a:solidFill>
                    </a:lnR>
                    <a:lnT w="38100">
                      <a:solidFill>
                        <a:srgbClr val="608E9D"/>
                      </a:solidFill>
                    </a:lnT>
                    <a:lnB w="38100">
                      <a:solidFill>
                        <a:srgbClr val="608E9D"/>
                      </a:solidFill>
                    </a:lnB>
                  </a:tcPr>
                </a:tc>
              </a:tr>
              <a:tr h="404646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>
                          <a:solidFill>
                            <a:srgbClr val="008CB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٢</a:t>
                      </a: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608E9D"/>
                      </a:solidFill>
                    </a:lnL>
                    <a:lnR w="38100">
                      <a:solidFill>
                        <a:srgbClr val="608E9D"/>
                      </a:solidFill>
                    </a:lnR>
                    <a:lnT w="38100">
                      <a:solidFill>
                        <a:srgbClr val="608E9D"/>
                      </a:solidFill>
                    </a:lnT>
                    <a:lnB w="38100">
                      <a:solidFill>
                        <a:srgbClr val="608E9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8CB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608E9D"/>
                      </a:solidFill>
                    </a:lnL>
                    <a:lnR w="38100">
                      <a:solidFill>
                        <a:srgbClr val="608E9D"/>
                      </a:solidFill>
                    </a:lnR>
                    <a:lnT w="38100">
                      <a:solidFill>
                        <a:srgbClr val="608E9D"/>
                      </a:solidFill>
                    </a:lnT>
                    <a:lnB w="38100">
                      <a:solidFill>
                        <a:srgbClr val="608E9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8CB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608E9D"/>
                      </a:solidFill>
                    </a:lnL>
                    <a:lnR w="38100">
                      <a:solidFill>
                        <a:srgbClr val="608E9D"/>
                      </a:solidFill>
                    </a:lnR>
                    <a:lnT w="38100">
                      <a:solidFill>
                        <a:srgbClr val="608E9D"/>
                      </a:solidFill>
                    </a:lnT>
                    <a:lnB w="38100">
                      <a:solidFill>
                        <a:srgbClr val="608E9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8CB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608E9D"/>
                      </a:solidFill>
                    </a:lnL>
                    <a:lnR w="38100">
                      <a:solidFill>
                        <a:srgbClr val="608E9D"/>
                      </a:solidFill>
                    </a:lnR>
                    <a:lnT w="38100">
                      <a:solidFill>
                        <a:srgbClr val="608E9D"/>
                      </a:solidFill>
                    </a:lnT>
                    <a:lnB w="38100">
                      <a:solidFill>
                        <a:srgbClr val="608E9D"/>
                      </a:solidFill>
                    </a:lnB>
                  </a:tcPr>
                </a:tc>
              </a:tr>
            </a:tbl>
          </a:graphicData>
        </a:graphic>
      </p:graphicFrame>
      <p:pic>
        <p:nvPicPr>
          <p:cNvPr id="3656" name="تجميع" descr="تجميع"/>
          <p:cNvPicPr>
            <a:picLocks noChangeAspect="1"/>
          </p:cNvPicPr>
          <p:nvPr/>
        </p:nvPicPr>
        <p:blipFill>
          <a:blip r:embed="rId14">
            <a:extLst/>
          </a:blip>
          <a:srcRect l="19066" t="16972" r="26652" b="16972"/>
          <a:stretch>
            <a:fillRect/>
          </a:stretch>
        </p:blipFill>
        <p:spPr>
          <a:xfrm>
            <a:off x="1169166" y="1958076"/>
            <a:ext cx="2834818" cy="4197288"/>
          </a:xfrm>
          <a:prstGeom prst="rect">
            <a:avLst/>
          </a:prstGeom>
          <a:ln w="12700">
            <a:miter lim="400000"/>
          </a:ln>
        </p:spPr>
      </p:pic>
      <p:sp>
        <p:nvSpPr>
          <p:cNvPr id="3657" name="-٥ (٠) +٢٧"/>
          <p:cNvSpPr txBox="1"/>
          <p:nvPr/>
        </p:nvSpPr>
        <p:spPr>
          <a:xfrm>
            <a:off x="5809491" y="3949944"/>
            <a:ext cx="903685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6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-٥ (٠) +٢٧</a:t>
            </a:r>
          </a:p>
        </p:txBody>
      </p:sp>
      <p:sp>
        <p:nvSpPr>
          <p:cNvPr id="3658" name="٢٧"/>
          <p:cNvSpPr txBox="1"/>
          <p:nvPr/>
        </p:nvSpPr>
        <p:spPr>
          <a:xfrm>
            <a:off x="5165147" y="3985759"/>
            <a:ext cx="240904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6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٢٧</a:t>
            </a:r>
          </a:p>
        </p:txBody>
      </p:sp>
      <p:sp>
        <p:nvSpPr>
          <p:cNvPr id="3659" name="(٠، ٢٧)"/>
          <p:cNvSpPr txBox="1"/>
          <p:nvPr/>
        </p:nvSpPr>
        <p:spPr>
          <a:xfrm>
            <a:off x="4343708" y="3985759"/>
            <a:ext cx="611586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6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(٠، ٢٧)</a:t>
            </a:r>
          </a:p>
        </p:txBody>
      </p:sp>
      <p:sp>
        <p:nvSpPr>
          <p:cNvPr id="3660" name="-٥ (١) +٢٧"/>
          <p:cNvSpPr txBox="1"/>
          <p:nvPr/>
        </p:nvSpPr>
        <p:spPr>
          <a:xfrm>
            <a:off x="5809491" y="4372919"/>
            <a:ext cx="903685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6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-٥ (١) +٢٧</a:t>
            </a:r>
          </a:p>
        </p:txBody>
      </p:sp>
      <p:sp>
        <p:nvSpPr>
          <p:cNvPr id="3661" name="٢٢"/>
          <p:cNvSpPr txBox="1"/>
          <p:nvPr/>
        </p:nvSpPr>
        <p:spPr>
          <a:xfrm>
            <a:off x="5165147" y="4372919"/>
            <a:ext cx="240904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6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٢٢</a:t>
            </a:r>
          </a:p>
        </p:txBody>
      </p:sp>
      <p:sp>
        <p:nvSpPr>
          <p:cNvPr id="3662" name="(١، ٢٢)"/>
          <p:cNvSpPr txBox="1"/>
          <p:nvPr/>
        </p:nvSpPr>
        <p:spPr>
          <a:xfrm>
            <a:off x="4343708" y="4372919"/>
            <a:ext cx="611586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6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(١، ٢٢)</a:t>
            </a:r>
          </a:p>
        </p:txBody>
      </p:sp>
      <p:sp>
        <p:nvSpPr>
          <p:cNvPr id="3663" name="-٥ (٢) +٢٧"/>
          <p:cNvSpPr txBox="1"/>
          <p:nvPr/>
        </p:nvSpPr>
        <p:spPr>
          <a:xfrm>
            <a:off x="5809491" y="4795896"/>
            <a:ext cx="903685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6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-٥ (٢) +٢٧</a:t>
            </a:r>
          </a:p>
        </p:txBody>
      </p:sp>
      <p:sp>
        <p:nvSpPr>
          <p:cNvPr id="3664" name="١٧"/>
          <p:cNvSpPr txBox="1"/>
          <p:nvPr/>
        </p:nvSpPr>
        <p:spPr>
          <a:xfrm>
            <a:off x="5165147" y="4795896"/>
            <a:ext cx="240904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6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١٧</a:t>
            </a:r>
          </a:p>
        </p:txBody>
      </p:sp>
      <p:sp>
        <p:nvSpPr>
          <p:cNvPr id="3665" name="(٢، ١٧)"/>
          <p:cNvSpPr txBox="1"/>
          <p:nvPr/>
        </p:nvSpPr>
        <p:spPr>
          <a:xfrm>
            <a:off x="4355336" y="4795896"/>
            <a:ext cx="611586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6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(٢، ١٧)</a:t>
            </a:r>
          </a:p>
        </p:txBody>
      </p:sp>
      <p:sp>
        <p:nvSpPr>
          <p:cNvPr id="3666" name="خط"/>
          <p:cNvSpPr/>
          <p:nvPr/>
        </p:nvSpPr>
        <p:spPr>
          <a:xfrm flipH="1">
            <a:off x="1330900" y="5910024"/>
            <a:ext cx="2645282" cy="1"/>
          </a:xfrm>
          <a:prstGeom prst="line">
            <a:avLst/>
          </a:prstGeom>
          <a:ln w="25400">
            <a:solidFill>
              <a:srgbClr val="000000"/>
            </a:solidFill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008CB4"/>
                </a:solidFill>
              </a:defRPr>
            </a:pPr>
          </a:p>
        </p:txBody>
      </p:sp>
      <p:sp>
        <p:nvSpPr>
          <p:cNvPr id="3667" name="خط"/>
          <p:cNvSpPr/>
          <p:nvPr/>
        </p:nvSpPr>
        <p:spPr>
          <a:xfrm flipV="1">
            <a:off x="1812593" y="1948059"/>
            <a:ext cx="2" cy="4075400"/>
          </a:xfrm>
          <a:prstGeom prst="line">
            <a:avLst/>
          </a:prstGeom>
          <a:ln w="25400">
            <a:solidFill>
              <a:srgbClr val="000000"/>
            </a:solidFill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008CB4"/>
                </a:solidFill>
              </a:defRPr>
            </a:pPr>
          </a:p>
        </p:txBody>
      </p:sp>
      <p:sp>
        <p:nvSpPr>
          <p:cNvPr id="3668" name="٤"/>
          <p:cNvSpPr txBox="1"/>
          <p:nvPr/>
        </p:nvSpPr>
        <p:spPr>
          <a:xfrm>
            <a:off x="1595209" y="5283930"/>
            <a:ext cx="217387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000">
                <a:solidFill>
                  <a:srgbClr val="791A3D"/>
                </a:solidFill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3669" name="٨"/>
          <p:cNvSpPr txBox="1"/>
          <p:nvPr/>
        </p:nvSpPr>
        <p:spPr>
          <a:xfrm>
            <a:off x="1649345" y="4847347"/>
            <a:ext cx="163251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000">
                <a:solidFill>
                  <a:srgbClr val="791A3D"/>
                </a:solidFill>
              </a:defRPr>
            </a:lvl1pPr>
          </a:lstStyle>
          <a:p>
            <a:pPr rtl="0">
              <a:defRPr/>
            </a:pPr>
            <a:r>
              <a:t>٨</a:t>
            </a:r>
          </a:p>
        </p:txBody>
      </p:sp>
      <p:sp>
        <p:nvSpPr>
          <p:cNvPr id="3670" name="١٢"/>
          <p:cNvSpPr txBox="1"/>
          <p:nvPr/>
        </p:nvSpPr>
        <p:spPr>
          <a:xfrm>
            <a:off x="1482262" y="4374581"/>
            <a:ext cx="313744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000">
                <a:solidFill>
                  <a:srgbClr val="791A3D"/>
                </a:solidFill>
              </a:defRPr>
            </a:lvl1pPr>
          </a:lstStyle>
          <a:p>
            <a:pPr rtl="0">
              <a:defRPr/>
            </a:pPr>
            <a:r>
              <a:t>١٢</a:t>
            </a:r>
          </a:p>
        </p:txBody>
      </p:sp>
      <p:sp>
        <p:nvSpPr>
          <p:cNvPr id="3671" name="١٦"/>
          <p:cNvSpPr txBox="1"/>
          <p:nvPr/>
        </p:nvSpPr>
        <p:spPr>
          <a:xfrm>
            <a:off x="1355762" y="3949944"/>
            <a:ext cx="422072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000">
                <a:solidFill>
                  <a:srgbClr val="791A3D"/>
                </a:solidFill>
              </a:defRPr>
            </a:lvl1pPr>
          </a:lstStyle>
          <a:p>
            <a:pPr rtl="0">
              <a:defRPr/>
            </a:pPr>
            <a:r>
              <a:t>١٦</a:t>
            </a:r>
          </a:p>
        </p:txBody>
      </p:sp>
      <p:sp>
        <p:nvSpPr>
          <p:cNvPr id="3672" name="٢٠"/>
          <p:cNvSpPr txBox="1"/>
          <p:nvPr/>
        </p:nvSpPr>
        <p:spPr>
          <a:xfrm>
            <a:off x="1514639" y="3499449"/>
            <a:ext cx="297955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000">
                <a:solidFill>
                  <a:srgbClr val="791A3D"/>
                </a:solidFill>
              </a:defRPr>
            </a:lvl1pPr>
          </a:lstStyle>
          <a:p>
            <a:pPr rtl="0">
              <a:defRPr/>
            </a:pPr>
            <a:r>
              <a:t>٢٠</a:t>
            </a:r>
          </a:p>
        </p:txBody>
      </p:sp>
      <p:sp>
        <p:nvSpPr>
          <p:cNvPr id="3673" name="٢٤"/>
          <p:cNvSpPr txBox="1"/>
          <p:nvPr/>
        </p:nvSpPr>
        <p:spPr>
          <a:xfrm>
            <a:off x="1514639" y="3145208"/>
            <a:ext cx="297955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000">
                <a:solidFill>
                  <a:srgbClr val="791A3D"/>
                </a:solidFill>
              </a:defRPr>
            </a:lvl1pPr>
          </a:lstStyle>
          <a:p>
            <a:pPr rtl="0">
              <a:defRPr/>
            </a:pPr>
            <a:r>
              <a:t>٢٤</a:t>
            </a:r>
          </a:p>
        </p:txBody>
      </p:sp>
      <p:sp>
        <p:nvSpPr>
          <p:cNvPr id="3674" name="٢٨"/>
          <p:cNvSpPr txBox="1"/>
          <p:nvPr/>
        </p:nvSpPr>
        <p:spPr>
          <a:xfrm>
            <a:off x="1456358" y="2622148"/>
            <a:ext cx="385974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000">
                <a:solidFill>
                  <a:srgbClr val="791A3D"/>
                </a:solidFill>
              </a:defRPr>
            </a:lvl1pPr>
          </a:lstStyle>
          <a:p>
            <a:pPr rtl="0">
              <a:defRPr/>
            </a:pPr>
            <a:r>
              <a:t>٢٨</a:t>
            </a:r>
          </a:p>
        </p:txBody>
      </p:sp>
      <p:sp>
        <p:nvSpPr>
          <p:cNvPr id="3675" name="١"/>
          <p:cNvSpPr txBox="1"/>
          <p:nvPr/>
        </p:nvSpPr>
        <p:spPr>
          <a:xfrm>
            <a:off x="2160591" y="5910024"/>
            <a:ext cx="93044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700">
                <a:solidFill>
                  <a:srgbClr val="1C5520"/>
                </a:solidFill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3676" name="٢"/>
          <p:cNvSpPr txBox="1"/>
          <p:nvPr/>
        </p:nvSpPr>
        <p:spPr>
          <a:xfrm>
            <a:off x="2586575" y="5910024"/>
            <a:ext cx="133933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700">
                <a:solidFill>
                  <a:srgbClr val="1C5520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3677" name="٣"/>
          <p:cNvSpPr txBox="1"/>
          <p:nvPr/>
        </p:nvSpPr>
        <p:spPr>
          <a:xfrm>
            <a:off x="2975319" y="5910024"/>
            <a:ext cx="261767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700">
                <a:solidFill>
                  <a:srgbClr val="1C5520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3678" name="🔴"/>
          <p:cNvSpPr txBox="1"/>
          <p:nvPr/>
        </p:nvSpPr>
        <p:spPr>
          <a:xfrm>
            <a:off x="2594548" y="3948769"/>
            <a:ext cx="202384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🔴</a:t>
            </a:r>
          </a:p>
        </p:txBody>
      </p:sp>
      <p:sp>
        <p:nvSpPr>
          <p:cNvPr id="3679" name="🔴"/>
          <p:cNvSpPr txBox="1"/>
          <p:nvPr/>
        </p:nvSpPr>
        <p:spPr>
          <a:xfrm>
            <a:off x="2152443" y="3402917"/>
            <a:ext cx="202385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🔴</a:t>
            </a:r>
          </a:p>
        </p:txBody>
      </p:sp>
      <p:sp>
        <p:nvSpPr>
          <p:cNvPr id="3680" name="🔴"/>
          <p:cNvSpPr txBox="1"/>
          <p:nvPr/>
        </p:nvSpPr>
        <p:spPr>
          <a:xfrm>
            <a:off x="1694813" y="2854106"/>
            <a:ext cx="202385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🔴</a:t>
            </a:r>
          </a:p>
        </p:txBody>
      </p:sp>
      <p:grpSp>
        <p:nvGrpSpPr>
          <p:cNvPr id="3683" name="سهم"/>
          <p:cNvGrpSpPr/>
          <p:nvPr/>
        </p:nvGrpSpPr>
        <p:grpSpPr>
          <a:xfrm>
            <a:off x="3954057" y="3993696"/>
            <a:ext cx="393345" cy="259223"/>
            <a:chOff x="0" y="0"/>
            <a:chExt cx="393343" cy="259221"/>
          </a:xfrm>
        </p:grpSpPr>
        <p:sp>
          <p:nvSpPr>
            <p:cNvPr id="3681" name="سهم"/>
            <p:cNvSpPr/>
            <p:nvPr/>
          </p:nvSpPr>
          <p:spPr>
            <a:xfrm>
              <a:off x="4762" y="4762"/>
              <a:ext cx="383819" cy="249698"/>
            </a:xfrm>
            <a:prstGeom prst="rightArrow">
              <a:avLst>
                <a:gd name="adj1" fmla="val 24040"/>
                <a:gd name="adj2" fmla="val 90611"/>
              </a:avLst>
            </a:prstGeom>
            <a:solidFill>
              <a:srgbClr val="F8EDC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3682" name="سهم سهم" descr="سهم سهم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393344" cy="2592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84" name="👆🏻"/>
          <p:cNvSpPr txBox="1"/>
          <p:nvPr/>
        </p:nvSpPr>
        <p:spPr>
          <a:xfrm>
            <a:off x="1694813" y="5849063"/>
            <a:ext cx="34290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👆🏻</a:t>
            </a:r>
          </a:p>
        </p:txBody>
      </p:sp>
      <p:sp>
        <p:nvSpPr>
          <p:cNvPr id="3685" name="👆🏻"/>
          <p:cNvSpPr txBox="1"/>
          <p:nvPr/>
        </p:nvSpPr>
        <p:spPr>
          <a:xfrm>
            <a:off x="1694813" y="5849063"/>
            <a:ext cx="34290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👆🏻</a:t>
            </a:r>
          </a:p>
        </p:txBody>
      </p:sp>
      <p:sp>
        <p:nvSpPr>
          <p:cNvPr id="3686" name="👆🏻"/>
          <p:cNvSpPr txBox="1"/>
          <p:nvPr/>
        </p:nvSpPr>
        <p:spPr>
          <a:xfrm>
            <a:off x="1694813" y="5849063"/>
            <a:ext cx="342901" cy="419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👆🏻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36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10" presetID="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22" dur="1000"/>
                                        <p:tgtEl>
                                          <p:spTgt spid="3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Class="entr" nodeType="afterEffect" presetSubtype="1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Class="entr" nodeType="afterEffect" presetSubtype="1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Class="entr" nodeType="afterEffect" presetSubtype="1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Class="entr" nodeType="afterEffect" presetSubtype="1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Class="entr" nodeType="afterEffect" presetSubtype="1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Class="entr" nodeType="afterEffect" presetSubtype="1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Class="entr" nodeType="afterEffect" presetSubtype="1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3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Class="entr" nodeType="afterEffect" presetSubtype="1" presetID="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Class="entr" nodeType="afterEffect" presetSubtype="1" presetID="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3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1" dur="1000"/>
                                        <p:tgtEl>
                                          <p:spTgt spid="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5" dur="1000"/>
                                        <p:tgtEl>
                                          <p:spTgt spid="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9" dur="1000"/>
                                        <p:tgtEl>
                                          <p:spTgt spid="3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3" dur="1000"/>
                                        <p:tgtEl>
                                          <p:spTgt spid="3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Class="entr" nodeType="after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7" dur="1000"/>
                                        <p:tgtEl>
                                          <p:spTgt spid="3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Class="entr" nodeType="after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1" dur="1000"/>
                                        <p:tgtEl>
                                          <p:spTgt spid="3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6000"/>
                            </p:stCondLst>
                            <p:childTnLst>
                              <p:par>
                                <p:cTn id="93" presetClass="entr" nodeType="afterEffect" presetSubtype="2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5" dur="1000"/>
                                        <p:tgtEl>
                                          <p:spTgt spid="3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7000"/>
                            </p:stCondLst>
                            <p:childTnLst>
                              <p:par>
                                <p:cTn id="97" presetClass="entr" nodeType="afterEffect" presetSubtype="2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9" dur="1000"/>
                                        <p:tgtEl>
                                          <p:spTgt spid="3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1" presetClass="entr" nodeType="afterEffect" presetSubtype="2" presetID="22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3" dur="1000"/>
                                        <p:tgtEl>
                                          <p:spTgt spid="3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5" presetClass="entr" nodeType="afterEffect" presetSubtype="2" presetID="22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3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7" dur="1000"/>
                                        <p:tgtEl>
                                          <p:spTgt spid="3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Class="entr" nodeType="clickEffect" presetID="10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3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2" dur="2000"/>
                                        <p:tgtEl>
                                          <p:spTgt spid="3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Class="entr" nodeType="clickEffect" presetSubtype="0" presetID="1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/>
                                        <p:tgtEl>
                                          <p:spTgt spid="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Class="path" nodeType="clickEffect" presetSubtype="0" presetID="-1" grpId="2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00585 -0.428520" origin="layout" pathEditMode="relative">
                                      <p:cBhvr>
                                        <p:cTn id="120" dur="400" fill="hold"/>
                                        <p:tgtEl>
                                          <p:spTgt spid="3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Class="entr" nodeType="clickEffect" presetSubtype="2" presetID="22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4" fill="hold"/>
                                        <p:tgtEl>
                                          <p:spTgt spid="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5" dur="1000"/>
                                        <p:tgtEl>
                                          <p:spTgt spid="3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Class="exit" nodeType="clickEffect" presetSubtype="0" presetID="1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Class="path" nodeType="clickEffect" presetSubtype="0" presetID="-1" grpId="2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00058 0.005292 0.000203 0.017438 0.000347 0.029312 C 0.000492 0.041187 0.000636 0.052790 0.000694 0.056996" origin="layout" pathEditMode="relative">
                                      <p:cBhvr>
                                        <p:cTn id="133" dur="100" fill="hold"/>
                                        <p:tgtEl>
                                          <p:spTgt spid="36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Class="entr" nodeType="clickEffect" presetSubtype="0" presetID="1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7" fill="hold"/>
                                        <p:tgtEl>
                                          <p:spTgt spid="3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Class="path" nodeType="clickEffect" presetSubtype="0" presetID="-1" grpId="3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04777 -0.000244 0.013076 -0.000367 0.020465 -0.000367 C 0.027853 -0.000367 0.034331 -0.000244 0.035465 0.000000 C 0.035672 -0.017962 0.035878 -0.035924 0.036015 -0.054313 C 0.036153 -0.072703 0.036222 -0.091520 0.036325 -0.110093 C 0.036428 -0.128665 0.036565 -0.146994 0.036634 -0.165506 C 0.036703 -0.184017 0.036703 -0.202712 0.036600 -0.220980 C 0.036496 -0.239247 0.036290 -0.257087 0.036187 -0.275476 C 0.036084 -0.293866 0.036222 -0.342986 0.036290 -0.348606" origin="layout" pathEditMode="relative">
                                      <p:cBhvr>
                                        <p:cTn id="141" dur="2250" fill="hold"/>
                                        <p:tgtEl>
                                          <p:spTgt spid="36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Class="entr" nodeType="clickEffect" presetSubtype="2" presetID="22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5" fill="hold"/>
                                        <p:tgtEl>
                                          <p:spTgt spid="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46" dur="1000"/>
                                        <p:tgtEl>
                                          <p:spTgt spid="3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Class="exit" nodeType="clickEffect" presetSubtype="0" presetID="1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Class="path" nodeType="clickEffect" presetSubtype="0" presetID="-1" grpId="3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694 0.056996 L 0.001580 0.119739" origin="layout" pathEditMode="relative">
                                      <p:cBhvr>
                                        <p:cTn id="154" dur="100" fill="hold"/>
                                        <p:tgtEl>
                                          <p:spTgt spid="36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Class="entr" nodeType="clickEffect" presetSubtype="0" presetID="1" grpId="3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8" fill="hold"/>
                                        <p:tgtEl>
                                          <p:spTgt spid="3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Class="path" nodeType="clickEffect" presetSubtype="0" presetID="-1" grpId="3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71283 0.000286 L 0.072570 -0.268897" origin="layout" pathEditMode="relative">
                                      <p:cBhvr>
                                        <p:cTn id="162" dur="3250" fill="hold"/>
                                        <p:tgtEl>
                                          <p:spTgt spid="36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Class="entr" nodeType="clickEffect" presetSubtype="2" presetID="22" grpId="3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6" fill="hold"/>
                                        <p:tgtEl>
                                          <p:spTgt spid="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7" dur="1000"/>
                                        <p:tgtEl>
                                          <p:spTgt spid="3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Class="exit" nodeType="clickEffect" presetSubtype="0" presetID="1" grpId="3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Class="exit" nodeType="clickEffect" presetID="10" grpId="3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75" dur="2500" fill="hold"/>
                                        <p:tgtEl>
                                          <p:spTgt spid="3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0" dur="1000" fill="hold"/>
                                        <p:tgtEl>
                                          <p:spTgt spid="36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81" fill="hold" display="0">
                  <p:stCondLst>
                    <p:cond delay="indefinite"/>
                  </p:stCondLst>
                </p:cTn>
                <p:tgtEl>
                  <p:spTgt spid="3650"/>
                </p:tgtEl>
              </p:cMediaNode>
            </p:video>
            <p:seq concurrent="1" prevAc="none" nextAc="seek">
              <p:cTn id="182" evtFilter="cancelBubble" nodeType="interactiveSeq" restart="whenNotActive" fill="hold">
                <p:stCondLst>
                  <p:cond delay="0" evt="onClick">
                    <p:tgtEl>
                      <p:spTgt spid="365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6" dur="1" fill="hold"/>
                                        <p:tgtEl>
                                          <p:spTgt spid="36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650"/>
                  </p:tgtEl>
                </p:cond>
              </p:nextCondLst>
            </p:seq>
          </p:childTnLst>
        </p:cTn>
      </p:par>
    </p:tnLst>
    <p:bldLst>
      <p:bldP build="whole" bldLvl="1" animBg="1" rev="0" advAuto="0" spid="3672" grpId="18"/>
      <p:bldP build="whole" bldLvl="1" animBg="1" rev="0" advAuto="0" spid="3678" grpId="37"/>
      <p:bldP build="whole" bldLvl="1" animBg="1" rev="0" advAuto="0" spid="3679" grpId="32"/>
      <p:bldP build="whole" bldLvl="1" animBg="1" rev="0" advAuto="0" spid="3661" grpId="9"/>
      <p:bldP build="whole" bldLvl="1" animBg="1" rev="0" advAuto="0" spid="3652" grpId="2"/>
      <p:bldP build="whole" bldLvl="1" animBg="1" rev="0" advAuto="0" spid="3673" grpId="19"/>
      <p:bldP build="whole" bldLvl="1" animBg="1" rev="0" advAuto="0" spid="3680" grpId="27"/>
      <p:bldP build="whole" bldLvl="1" animBg="1" rev="0" advAuto="0" spid="3674" grpId="20"/>
      <p:bldP build="whole" bldLvl="1" animBg="1" rev="0" advAuto="0" spid="3683" grpId="24"/>
      <p:bldP build="whole" bldLvl="1" animBg="1" rev="0" advAuto="0" spid="3662" grpId="10"/>
      <p:bldP build="whole" bldLvl="1" animBg="1" rev="0" advAuto="0" spid="3665" grpId="13"/>
      <p:bldP build="whole" bldLvl="1" animBg="1" rev="0" advAuto="0" spid="3675" grpId="21"/>
      <p:bldP build="whole" bldLvl="1" animBg="1" rev="0" advAuto="0" spid="3668" grpId="14"/>
      <p:bldP build="whole" bldLvl="1" animBg="1" rev="0" advAuto="0" spid="3660" grpId="8"/>
      <p:bldP build="whole" bldLvl="1" animBg="1" rev="0" advAuto="0" spid="3684" grpId="25"/>
      <p:bldP build="whole" bldLvl="1" animBg="1" rev="0" advAuto="0" spid="3657" grpId="5"/>
      <p:bldP build="whole" bldLvl="1" animBg="1" rev="0" advAuto="0" spid="3683" grpId="39"/>
      <p:bldP build="whole" bldLvl="1" animBg="1" rev="0" advAuto="0" spid="3684" grpId="28"/>
      <p:bldP build="whole" bldLvl="1" animBg="1" rev="0" advAuto="0" spid="3676" grpId="22"/>
      <p:bldP build="whole" bldLvl="1" animBg="1" rev="0" advAuto="0" spid="3669" grpId="15"/>
      <p:bldP build="whole" bldLvl="1" animBg="1" rev="0" advAuto="0" spid="3655" grpId="4"/>
      <p:bldP build="whole" bldLvl="1" animBg="1" rev="0" advAuto="0" spid="3659" grpId="7"/>
      <p:bldP build="whole" bldLvl="1" animBg="1" rev="0" advAuto="0" spid="3685" grpId="30"/>
      <p:bldP build="whole" bldLvl="1" animBg="1" rev="0" advAuto="0" spid="3677" grpId="23"/>
      <p:bldP build="whole" bldLvl="1" animBg="1" rev="0" advAuto="0" spid="3670" grpId="16"/>
      <p:bldP build="whole" bldLvl="1" animBg="1" rev="0" advAuto="0" spid="3663" grpId="11"/>
      <p:bldP build="whole" bldLvl="1" animBg="1" rev="0" advAuto="0" spid="3653" grpId="3"/>
      <p:bldP build="whole" bldLvl="1" animBg="1" rev="0" advAuto="0" spid="3685" grpId="33"/>
      <p:bldP build="whole" bldLvl="1" animBg="1" rev="0" advAuto="0" spid="3658" grpId="6"/>
      <p:bldP build="whole" bldLvl="1" animBg="1" rev="0" advAuto="0" spid="3671" grpId="17"/>
      <p:bldP build="whole" bldLvl="1" animBg="1" rev="0" advAuto="0" spid="3686" grpId="35"/>
      <p:bldP build="whole" bldLvl="1" animBg="1" rev="0" advAuto="0" spid="3686" grpId="38"/>
      <p:bldP build="whole" bldLvl="1" animBg="1" rev="0" advAuto="0" spid="3664" grpId="1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8" name="صفحة…"/>
          <p:cNvSpPr txBox="1"/>
          <p:nvPr/>
        </p:nvSpPr>
        <p:spPr>
          <a:xfrm>
            <a:off x="1675294" y="2759888"/>
            <a:ext cx="721551" cy="72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>
                <a:solidFill>
                  <a:srgbClr val="FFFFFF"/>
                </a:solidFill>
              </a:defRPr>
            </a:pPr>
            <a:r>
              <a:t>٣٩</a:t>
            </a:r>
          </a:p>
        </p:txBody>
      </p:sp>
      <p:sp>
        <p:nvSpPr>
          <p:cNvPr id="3689" name="صفحة…"/>
          <p:cNvSpPr txBox="1"/>
          <p:nvPr/>
        </p:nvSpPr>
        <p:spPr>
          <a:xfrm>
            <a:off x="2075381" y="464025"/>
            <a:ext cx="721551" cy="500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17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1700">
                <a:solidFill>
                  <a:srgbClr val="FFFFFF"/>
                </a:solidFill>
              </a:defRPr>
            </a:pPr>
            <a:r>
              <a:t>١٠٩</a:t>
            </a:r>
          </a:p>
        </p:txBody>
      </p:sp>
      <p:grpSp>
        <p:nvGrpSpPr>
          <p:cNvPr id="3701" name="Google Shape;300;p37"/>
          <p:cNvGrpSpPr/>
          <p:nvPr/>
        </p:nvGrpSpPr>
        <p:grpSpPr>
          <a:xfrm>
            <a:off x="9376734" y="3308120"/>
            <a:ext cx="708388" cy="761353"/>
            <a:chOff x="0" y="0"/>
            <a:chExt cx="708386" cy="761351"/>
          </a:xfrm>
        </p:grpSpPr>
        <p:sp>
          <p:nvSpPr>
            <p:cNvPr id="3690" name="Google Shape;301;p37"/>
            <p:cNvSpPr/>
            <p:nvPr/>
          </p:nvSpPr>
          <p:spPr>
            <a:xfrm>
              <a:off x="154747" y="152304"/>
              <a:ext cx="553640" cy="609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91" name="Google Shape;302;p37"/>
            <p:cNvSpPr/>
            <p:nvPr/>
          </p:nvSpPr>
          <p:spPr>
            <a:xfrm>
              <a:off x="603997" y="224794"/>
              <a:ext cx="69209" cy="47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92" name="Google Shape;303;p37"/>
            <p:cNvSpPr/>
            <p:nvPr/>
          </p:nvSpPr>
          <p:spPr>
            <a:xfrm>
              <a:off x="508008" y="105235"/>
              <a:ext cx="56012" cy="58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93" name="Google Shape;304;p37"/>
            <p:cNvSpPr/>
            <p:nvPr/>
          </p:nvSpPr>
          <p:spPr>
            <a:xfrm>
              <a:off x="350490" y="0"/>
              <a:ext cx="35345" cy="7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94" name="Google Shape;305;p37"/>
            <p:cNvSpPr/>
            <p:nvPr/>
          </p:nvSpPr>
          <p:spPr>
            <a:xfrm>
              <a:off x="151681" y="54393"/>
              <a:ext cx="61682" cy="74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1" y="0"/>
                  </a:moveTo>
                  <a:cubicBezTo>
                    <a:pt x="2234" y="0"/>
                    <a:pt x="-1086" y="2253"/>
                    <a:pt x="338" y="5811"/>
                  </a:cubicBezTo>
                  <a:cubicBezTo>
                    <a:pt x="1761" y="9344"/>
                    <a:pt x="5031" y="12124"/>
                    <a:pt x="7656" y="15031"/>
                  </a:cubicBezTo>
                  <a:cubicBezTo>
                    <a:pt x="9920" y="17551"/>
                    <a:pt x="12556" y="20813"/>
                    <a:pt x="16315" y="21526"/>
                  </a:cubicBezTo>
                  <a:cubicBezTo>
                    <a:pt x="16577" y="21575"/>
                    <a:pt x="16832" y="21600"/>
                    <a:pt x="17077" y="21600"/>
                  </a:cubicBezTo>
                  <a:cubicBezTo>
                    <a:pt x="18718" y="21600"/>
                    <a:pt x="19819" y="20518"/>
                    <a:pt x="20036" y="19012"/>
                  </a:cubicBezTo>
                  <a:cubicBezTo>
                    <a:pt x="20514" y="15789"/>
                    <a:pt x="17972" y="12552"/>
                    <a:pt x="16160" y="9914"/>
                  </a:cubicBezTo>
                  <a:cubicBezTo>
                    <a:pt x="14208" y="7066"/>
                    <a:pt x="12333" y="3262"/>
                    <a:pt x="9408" y="1142"/>
                  </a:cubicBezTo>
                  <a:cubicBezTo>
                    <a:pt x="8335" y="359"/>
                    <a:pt x="6972" y="0"/>
                    <a:pt x="562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95" name="Google Shape;306;p37"/>
            <p:cNvSpPr/>
            <p:nvPr/>
          </p:nvSpPr>
          <p:spPr>
            <a:xfrm>
              <a:off x="60462" y="165979"/>
              <a:ext cx="70214" cy="53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96" name="Google Shape;307;p37"/>
            <p:cNvSpPr/>
            <p:nvPr/>
          </p:nvSpPr>
          <p:spPr>
            <a:xfrm>
              <a:off x="-1" y="353538"/>
              <a:ext cx="77167" cy="35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97" name="Google Shape;308;p37"/>
            <p:cNvSpPr/>
            <p:nvPr/>
          </p:nvSpPr>
          <p:spPr>
            <a:xfrm>
              <a:off x="89990" y="486295"/>
              <a:ext cx="60330" cy="43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98" name="Google Shape;309;p37"/>
            <p:cNvSpPr/>
            <p:nvPr/>
          </p:nvSpPr>
          <p:spPr>
            <a:xfrm>
              <a:off x="215508" y="609405"/>
              <a:ext cx="36257" cy="49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99" name="Google Shape;310;p37"/>
            <p:cNvSpPr/>
            <p:nvPr/>
          </p:nvSpPr>
          <p:spPr>
            <a:xfrm>
              <a:off x="336798" y="627007"/>
              <a:ext cx="28257" cy="73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00" name="Google Shape;311;p37"/>
            <p:cNvSpPr/>
            <p:nvPr/>
          </p:nvSpPr>
          <p:spPr>
            <a:xfrm>
              <a:off x="617851" y="369603"/>
              <a:ext cx="64181" cy="30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706" name="تجميع"/>
          <p:cNvGrpSpPr/>
          <p:nvPr/>
        </p:nvGrpSpPr>
        <p:grpSpPr>
          <a:xfrm>
            <a:off x="5872964" y="1542679"/>
            <a:ext cx="2700997" cy="577068"/>
            <a:chOff x="0" y="0"/>
            <a:chExt cx="2700996" cy="577067"/>
          </a:xfrm>
        </p:grpSpPr>
        <p:grpSp>
          <p:nvGrpSpPr>
            <p:cNvPr id="3704" name="مثال"/>
            <p:cNvGrpSpPr/>
            <p:nvPr/>
          </p:nvGrpSpPr>
          <p:grpSpPr>
            <a:xfrm>
              <a:off x="16696" y="-1"/>
              <a:ext cx="2667667" cy="577068"/>
              <a:chOff x="0" y="0"/>
              <a:chExt cx="2667666" cy="577067"/>
            </a:xfrm>
          </p:grpSpPr>
          <p:sp>
            <p:nvSpPr>
              <p:cNvPr id="3702" name="مستطيل"/>
              <p:cNvSpPr/>
              <p:nvPr/>
            </p:nvSpPr>
            <p:spPr>
              <a:xfrm>
                <a:off x="-1" y="-1"/>
                <a:ext cx="2667668" cy="577069"/>
              </a:xfrm>
              <a:prstGeom prst="rect">
                <a:avLst/>
              </a:prstGeom>
              <a:solidFill>
                <a:srgbClr val="B4D3A7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703" name="مثال"/>
              <p:cNvSpPr txBox="1"/>
              <p:nvPr/>
            </p:nvSpPr>
            <p:spPr>
              <a:xfrm>
                <a:off x="19049" y="4730"/>
                <a:ext cx="2629568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مثال </a:t>
                </a:r>
              </a:p>
            </p:txBody>
          </p:sp>
        </p:grpSp>
        <p:pic>
          <p:nvPicPr>
            <p:cNvPr id="3705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074864" y="-1058648"/>
              <a:ext cx="551269" cy="2700998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pic>
        <p:nvPicPr>
          <p:cNvPr id="3707" name="IMG_5582.png" descr="IMG_558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27104" y="798758"/>
            <a:ext cx="2959708" cy="1320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8" name="IMG_5582.png" descr="IMG_5582.png"/>
          <p:cNvPicPr>
            <a:picLocks noChangeAspect="1"/>
          </p:cNvPicPr>
          <p:nvPr/>
        </p:nvPicPr>
        <p:blipFill>
          <a:blip r:embed="rId4">
            <a:extLst/>
          </a:blip>
          <a:srcRect l="24105" t="15199" r="41732" b="51759"/>
          <a:stretch>
            <a:fillRect/>
          </a:stretch>
        </p:blipFill>
        <p:spPr>
          <a:xfrm>
            <a:off x="1973845" y="2295774"/>
            <a:ext cx="5443045" cy="3948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01" grpId="1"/>
      <p:bldP build="whole" bldLvl="1" animBg="1" rev="0" advAuto="0" spid="3706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4" name="تجميع"/>
          <p:cNvGrpSpPr/>
          <p:nvPr/>
        </p:nvGrpSpPr>
        <p:grpSpPr>
          <a:xfrm>
            <a:off x="3541368" y="1117360"/>
            <a:ext cx="3063789" cy="649733"/>
            <a:chOff x="0" y="0"/>
            <a:chExt cx="3063788" cy="649731"/>
          </a:xfrm>
        </p:grpSpPr>
        <p:grpSp>
          <p:nvGrpSpPr>
            <p:cNvPr id="3712" name="تحقق من فهمك"/>
            <p:cNvGrpSpPr/>
            <p:nvPr/>
          </p:nvGrpSpPr>
          <p:grpSpPr>
            <a:xfrm>
              <a:off x="60203" y="-1"/>
              <a:ext cx="3003585" cy="649733"/>
              <a:chOff x="0" y="0"/>
              <a:chExt cx="3003584" cy="649731"/>
            </a:xfrm>
          </p:grpSpPr>
          <p:sp>
            <p:nvSpPr>
              <p:cNvPr id="3710" name="مستطيل"/>
              <p:cNvSpPr/>
              <p:nvPr/>
            </p:nvSpPr>
            <p:spPr>
              <a:xfrm>
                <a:off x="-1" y="0"/>
                <a:ext cx="3003586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711" name="تحقق من فهمك"/>
              <p:cNvSpPr txBox="1"/>
              <p:nvPr/>
            </p:nvSpPr>
            <p:spPr>
              <a:xfrm>
                <a:off x="19049" y="41062"/>
                <a:ext cx="2965486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3713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2" y="-1195676"/>
              <a:ext cx="620687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pic>
        <p:nvPicPr>
          <p:cNvPr id="3715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6941" y="1009313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722" name="تجميع"/>
          <p:cNvGrpSpPr/>
          <p:nvPr/>
        </p:nvGrpSpPr>
        <p:grpSpPr>
          <a:xfrm>
            <a:off x="9064523" y="2731247"/>
            <a:ext cx="1235356" cy="1051994"/>
            <a:chOff x="-1" y="-5"/>
            <a:chExt cx="1235355" cy="1051993"/>
          </a:xfrm>
        </p:grpSpPr>
        <p:sp>
          <p:nvSpPr>
            <p:cNvPr id="3716" name="مستطيل مستدير الزوايا"/>
            <p:cNvSpPr/>
            <p:nvPr/>
          </p:nvSpPr>
          <p:spPr>
            <a:xfrm>
              <a:off x="10199" y="82738"/>
              <a:ext cx="1225155" cy="780261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721" name="تجميع"/>
            <p:cNvGrpSpPr/>
            <p:nvPr/>
          </p:nvGrpSpPr>
          <p:grpSpPr>
            <a:xfrm>
              <a:off x="-2" y="-6"/>
              <a:ext cx="1139892" cy="1051994"/>
              <a:chOff x="0" y="-4"/>
              <a:chExt cx="1139890" cy="1051993"/>
            </a:xfrm>
          </p:grpSpPr>
          <p:sp>
            <p:nvSpPr>
              <p:cNvPr id="3717" name="فكر…"/>
              <p:cNvSpPr txBox="1"/>
              <p:nvPr/>
            </p:nvSpPr>
            <p:spPr>
              <a:xfrm>
                <a:off x="435765" y="159853"/>
                <a:ext cx="386902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718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80" t="19342" r="38265" b="0"/>
              <a:stretch>
                <a:fillRect/>
              </a:stretch>
            </p:blipFill>
            <p:spPr>
              <a:xfrm>
                <a:off x="822765" y="141848"/>
                <a:ext cx="317126" cy="642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95" y="0"/>
                    </a:moveTo>
                    <a:cubicBezTo>
                      <a:pt x="8015" y="-1"/>
                      <a:pt x="6581" y="192"/>
                      <a:pt x="4385" y="974"/>
                    </a:cubicBezTo>
                    <a:cubicBezTo>
                      <a:pt x="2723" y="1565"/>
                      <a:pt x="1854" y="2078"/>
                      <a:pt x="990" y="2975"/>
                    </a:cubicBezTo>
                    <a:cubicBezTo>
                      <a:pt x="204" y="3792"/>
                      <a:pt x="-240" y="5139"/>
                      <a:pt x="135" y="5550"/>
                    </a:cubicBezTo>
                    <a:cubicBezTo>
                      <a:pt x="362" y="5798"/>
                      <a:pt x="465" y="5817"/>
                      <a:pt x="2514" y="5817"/>
                    </a:cubicBezTo>
                    <a:cubicBezTo>
                      <a:pt x="3902" y="5817"/>
                      <a:pt x="4780" y="5771"/>
                      <a:pt x="5000" y="5683"/>
                    </a:cubicBezTo>
                    <a:cubicBezTo>
                      <a:pt x="5186" y="5608"/>
                      <a:pt x="5457" y="5264"/>
                      <a:pt x="5588" y="4923"/>
                    </a:cubicBezTo>
                    <a:cubicBezTo>
                      <a:pt x="6144" y="3471"/>
                      <a:pt x="8450" y="2550"/>
                      <a:pt x="11576" y="2548"/>
                    </a:cubicBezTo>
                    <a:cubicBezTo>
                      <a:pt x="13267" y="2547"/>
                      <a:pt x="14268" y="2746"/>
                      <a:pt x="15104" y="3255"/>
                    </a:cubicBezTo>
                    <a:cubicBezTo>
                      <a:pt x="16706" y="4231"/>
                      <a:pt x="16270" y="5193"/>
                      <a:pt x="13474" y="6724"/>
                    </a:cubicBezTo>
                    <a:cubicBezTo>
                      <a:pt x="11766" y="7659"/>
                      <a:pt x="10905" y="8414"/>
                      <a:pt x="10212" y="9619"/>
                    </a:cubicBezTo>
                    <a:cubicBezTo>
                      <a:pt x="9613" y="10661"/>
                      <a:pt x="9337" y="12581"/>
                      <a:pt x="9758" y="12834"/>
                    </a:cubicBezTo>
                    <a:cubicBezTo>
                      <a:pt x="10010" y="12986"/>
                      <a:pt x="10367" y="13004"/>
                      <a:pt x="12244" y="12941"/>
                    </a:cubicBezTo>
                    <a:cubicBezTo>
                      <a:pt x="14829" y="12853"/>
                      <a:pt x="14997" y="12800"/>
                      <a:pt x="14997" y="11887"/>
                    </a:cubicBezTo>
                    <a:cubicBezTo>
                      <a:pt x="14997" y="11187"/>
                      <a:pt x="15533" y="9714"/>
                      <a:pt x="15933" y="9339"/>
                    </a:cubicBezTo>
                    <a:cubicBezTo>
                      <a:pt x="16072" y="9207"/>
                      <a:pt x="16932" y="8697"/>
                      <a:pt x="17831" y="8205"/>
                    </a:cubicBezTo>
                    <a:cubicBezTo>
                      <a:pt x="20730" y="6617"/>
                      <a:pt x="21358" y="5931"/>
                      <a:pt x="21359" y="4456"/>
                    </a:cubicBezTo>
                    <a:cubicBezTo>
                      <a:pt x="21360" y="2448"/>
                      <a:pt x="19684" y="1121"/>
                      <a:pt x="16093" y="347"/>
                    </a:cubicBezTo>
                    <a:cubicBezTo>
                      <a:pt x="14518" y="7"/>
                      <a:pt x="14330" y="1"/>
                      <a:pt x="11495" y="0"/>
                    </a:cubicBezTo>
                    <a:close/>
                    <a:moveTo>
                      <a:pt x="15425" y="14368"/>
                    </a:moveTo>
                    <a:cubicBezTo>
                      <a:pt x="15425" y="14430"/>
                      <a:pt x="15478" y="14515"/>
                      <a:pt x="15558" y="14555"/>
                    </a:cubicBezTo>
                    <a:cubicBezTo>
                      <a:pt x="15638" y="14595"/>
                      <a:pt x="15764" y="14599"/>
                      <a:pt x="15826" y="14568"/>
                    </a:cubicBezTo>
                    <a:cubicBezTo>
                      <a:pt x="15888" y="14537"/>
                      <a:pt x="15834" y="14452"/>
                      <a:pt x="15692" y="14382"/>
                    </a:cubicBezTo>
                    <a:cubicBezTo>
                      <a:pt x="15536" y="14303"/>
                      <a:pt x="15425" y="14300"/>
                      <a:pt x="15425" y="14368"/>
                    </a:cubicBezTo>
                    <a:close/>
                    <a:moveTo>
                      <a:pt x="11629" y="14408"/>
                    </a:moveTo>
                    <a:cubicBezTo>
                      <a:pt x="9627" y="14408"/>
                      <a:pt x="8396" y="15005"/>
                      <a:pt x="8368" y="15996"/>
                    </a:cubicBezTo>
                    <a:cubicBezTo>
                      <a:pt x="8355" y="16424"/>
                      <a:pt x="8468" y="16668"/>
                      <a:pt x="8796" y="16890"/>
                    </a:cubicBezTo>
                    <a:cubicBezTo>
                      <a:pt x="9330" y="17250"/>
                      <a:pt x="10492" y="17549"/>
                      <a:pt x="11335" y="17557"/>
                    </a:cubicBezTo>
                    <a:cubicBezTo>
                      <a:pt x="11935" y="17562"/>
                      <a:pt x="12483" y="17934"/>
                      <a:pt x="12217" y="18157"/>
                    </a:cubicBezTo>
                    <a:cubicBezTo>
                      <a:pt x="12027" y="18317"/>
                      <a:pt x="9788" y="18141"/>
                      <a:pt x="8983" y="17904"/>
                    </a:cubicBezTo>
                    <a:cubicBezTo>
                      <a:pt x="8440" y="17744"/>
                      <a:pt x="8206" y="17714"/>
                      <a:pt x="8154" y="17810"/>
                    </a:cubicBezTo>
                    <a:cubicBezTo>
                      <a:pt x="8114" y="17884"/>
                      <a:pt x="7914" y="18215"/>
                      <a:pt x="7726" y="18544"/>
                    </a:cubicBezTo>
                    <a:cubicBezTo>
                      <a:pt x="7245" y="19387"/>
                      <a:pt x="6895" y="20806"/>
                      <a:pt x="7058" y="21239"/>
                    </a:cubicBezTo>
                    <a:lnTo>
                      <a:pt x="7192" y="21599"/>
                    </a:lnTo>
                    <a:lnTo>
                      <a:pt x="11148" y="21572"/>
                    </a:lnTo>
                    <a:lnTo>
                      <a:pt x="15077" y="21546"/>
                    </a:lnTo>
                    <a:lnTo>
                      <a:pt x="15799" y="20665"/>
                    </a:lnTo>
                    <a:cubicBezTo>
                      <a:pt x="16500" y="19816"/>
                      <a:pt x="16521" y="19765"/>
                      <a:pt x="16521" y="18184"/>
                    </a:cubicBezTo>
                    <a:lnTo>
                      <a:pt x="16521" y="16569"/>
                    </a:lnTo>
                    <a:lnTo>
                      <a:pt x="15799" y="17090"/>
                    </a:lnTo>
                    <a:cubicBezTo>
                      <a:pt x="14962" y="17696"/>
                      <a:pt x="14278" y="17799"/>
                      <a:pt x="14169" y="17330"/>
                    </a:cubicBezTo>
                    <a:cubicBezTo>
                      <a:pt x="14132" y="17169"/>
                      <a:pt x="14228" y="16921"/>
                      <a:pt x="14409" y="16783"/>
                    </a:cubicBezTo>
                    <a:cubicBezTo>
                      <a:pt x="15006" y="16328"/>
                      <a:pt x="15093" y="15695"/>
                      <a:pt x="14596" y="15209"/>
                    </a:cubicBezTo>
                    <a:cubicBezTo>
                      <a:pt x="14058" y="14682"/>
                      <a:pt x="13056" y="14408"/>
                      <a:pt x="11629" y="14408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19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7" r="1064" b="0"/>
              <a:stretch>
                <a:fillRect/>
              </a:stretch>
            </p:blipFill>
            <p:spPr>
              <a:xfrm>
                <a:off x="0" y="-5"/>
                <a:ext cx="328219" cy="434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88" y="0"/>
                    </a:moveTo>
                    <a:cubicBezTo>
                      <a:pt x="12460" y="-5"/>
                      <a:pt x="12214" y="191"/>
                      <a:pt x="12170" y="355"/>
                    </a:cubicBezTo>
                    <a:cubicBezTo>
                      <a:pt x="12127" y="517"/>
                      <a:pt x="12132" y="513"/>
                      <a:pt x="12379" y="513"/>
                    </a:cubicBezTo>
                    <a:cubicBezTo>
                      <a:pt x="12636" y="513"/>
                      <a:pt x="13110" y="681"/>
                      <a:pt x="13633" y="966"/>
                    </a:cubicBezTo>
                    <a:cubicBezTo>
                      <a:pt x="14149" y="1249"/>
                      <a:pt x="14141" y="1132"/>
                      <a:pt x="13633" y="651"/>
                    </a:cubicBezTo>
                    <a:cubicBezTo>
                      <a:pt x="13222" y="262"/>
                      <a:pt x="12954" y="62"/>
                      <a:pt x="12797" y="59"/>
                    </a:cubicBezTo>
                    <a:cubicBezTo>
                      <a:pt x="12740" y="58"/>
                      <a:pt x="12676" y="47"/>
                      <a:pt x="12640" y="20"/>
                    </a:cubicBezTo>
                    <a:cubicBezTo>
                      <a:pt x="12628" y="10"/>
                      <a:pt x="12606" y="1"/>
                      <a:pt x="12588" y="0"/>
                    </a:cubicBezTo>
                    <a:close/>
                    <a:moveTo>
                      <a:pt x="8200" y="434"/>
                    </a:moveTo>
                    <a:cubicBezTo>
                      <a:pt x="7936" y="468"/>
                      <a:pt x="7701" y="717"/>
                      <a:pt x="7495" y="1183"/>
                    </a:cubicBezTo>
                    <a:cubicBezTo>
                      <a:pt x="7356" y="1499"/>
                      <a:pt x="7131" y="2334"/>
                      <a:pt x="7130" y="2505"/>
                    </a:cubicBezTo>
                    <a:cubicBezTo>
                      <a:pt x="7129" y="2605"/>
                      <a:pt x="7268" y="2512"/>
                      <a:pt x="7339" y="2367"/>
                    </a:cubicBezTo>
                    <a:cubicBezTo>
                      <a:pt x="7827" y="1368"/>
                      <a:pt x="8143" y="981"/>
                      <a:pt x="8618" y="848"/>
                    </a:cubicBezTo>
                    <a:cubicBezTo>
                      <a:pt x="8830" y="789"/>
                      <a:pt x="8757" y="580"/>
                      <a:pt x="8488" y="473"/>
                    </a:cubicBezTo>
                    <a:cubicBezTo>
                      <a:pt x="8394" y="436"/>
                      <a:pt x="8287" y="423"/>
                      <a:pt x="8200" y="434"/>
                    </a:cubicBezTo>
                    <a:close/>
                    <a:moveTo>
                      <a:pt x="15147" y="1144"/>
                    </a:moveTo>
                    <a:lnTo>
                      <a:pt x="14938" y="1499"/>
                    </a:lnTo>
                    <a:cubicBezTo>
                      <a:pt x="14710" y="1859"/>
                      <a:pt x="14055" y="2457"/>
                      <a:pt x="13946" y="2406"/>
                    </a:cubicBezTo>
                    <a:cubicBezTo>
                      <a:pt x="13913" y="2391"/>
                      <a:pt x="13871" y="2254"/>
                      <a:pt x="13868" y="2110"/>
                    </a:cubicBezTo>
                    <a:cubicBezTo>
                      <a:pt x="13862" y="1807"/>
                      <a:pt x="13730" y="1424"/>
                      <a:pt x="13633" y="1400"/>
                    </a:cubicBezTo>
                    <a:cubicBezTo>
                      <a:pt x="13593" y="1391"/>
                      <a:pt x="13562" y="1512"/>
                      <a:pt x="13554" y="1716"/>
                    </a:cubicBezTo>
                    <a:cubicBezTo>
                      <a:pt x="13542" y="2064"/>
                      <a:pt x="13378" y="2611"/>
                      <a:pt x="13267" y="2662"/>
                    </a:cubicBezTo>
                    <a:cubicBezTo>
                      <a:pt x="13235" y="2678"/>
                      <a:pt x="12922" y="2636"/>
                      <a:pt x="12562" y="2584"/>
                    </a:cubicBezTo>
                    <a:cubicBezTo>
                      <a:pt x="11946" y="2492"/>
                      <a:pt x="10897" y="2413"/>
                      <a:pt x="10525" y="2426"/>
                    </a:cubicBezTo>
                    <a:cubicBezTo>
                      <a:pt x="10433" y="2429"/>
                      <a:pt x="10163" y="2438"/>
                      <a:pt x="9924" y="2445"/>
                    </a:cubicBezTo>
                    <a:lnTo>
                      <a:pt x="9506" y="2465"/>
                    </a:lnTo>
                    <a:lnTo>
                      <a:pt x="9532" y="2268"/>
                    </a:lnTo>
                    <a:cubicBezTo>
                      <a:pt x="9556" y="2046"/>
                      <a:pt x="9437" y="2017"/>
                      <a:pt x="9376" y="2229"/>
                    </a:cubicBezTo>
                    <a:cubicBezTo>
                      <a:pt x="9318" y="2426"/>
                      <a:pt x="9158" y="2523"/>
                      <a:pt x="8801" y="2564"/>
                    </a:cubicBezTo>
                    <a:cubicBezTo>
                      <a:pt x="8636" y="2583"/>
                      <a:pt x="8439" y="2608"/>
                      <a:pt x="8357" y="2623"/>
                    </a:cubicBezTo>
                    <a:cubicBezTo>
                      <a:pt x="8237" y="2646"/>
                      <a:pt x="8189" y="2613"/>
                      <a:pt x="8096" y="2465"/>
                    </a:cubicBezTo>
                    <a:cubicBezTo>
                      <a:pt x="7956" y="2244"/>
                      <a:pt x="7826" y="2216"/>
                      <a:pt x="7887" y="2426"/>
                    </a:cubicBezTo>
                    <a:cubicBezTo>
                      <a:pt x="7947" y="2631"/>
                      <a:pt x="7848" y="2718"/>
                      <a:pt x="7469" y="2761"/>
                    </a:cubicBezTo>
                    <a:cubicBezTo>
                      <a:pt x="7297" y="2781"/>
                      <a:pt x="7099" y="2821"/>
                      <a:pt x="7025" y="2860"/>
                    </a:cubicBezTo>
                    <a:cubicBezTo>
                      <a:pt x="6951" y="2899"/>
                      <a:pt x="6862" y="2938"/>
                      <a:pt x="6816" y="2938"/>
                    </a:cubicBezTo>
                    <a:cubicBezTo>
                      <a:pt x="6715" y="2938"/>
                      <a:pt x="5422" y="3379"/>
                      <a:pt x="5145" y="3510"/>
                    </a:cubicBezTo>
                    <a:cubicBezTo>
                      <a:pt x="3947" y="4079"/>
                      <a:pt x="3193" y="4565"/>
                      <a:pt x="2481" y="5206"/>
                    </a:cubicBezTo>
                    <a:cubicBezTo>
                      <a:pt x="2073" y="5574"/>
                      <a:pt x="1306" y="6386"/>
                      <a:pt x="1306" y="6449"/>
                    </a:cubicBezTo>
                    <a:cubicBezTo>
                      <a:pt x="1306" y="6461"/>
                      <a:pt x="1229" y="6570"/>
                      <a:pt x="1123" y="6705"/>
                    </a:cubicBezTo>
                    <a:cubicBezTo>
                      <a:pt x="834" y="7075"/>
                      <a:pt x="408" y="7901"/>
                      <a:pt x="235" y="8441"/>
                    </a:cubicBezTo>
                    <a:cubicBezTo>
                      <a:pt x="151" y="8704"/>
                      <a:pt x="58" y="8927"/>
                      <a:pt x="26" y="8954"/>
                    </a:cubicBezTo>
                    <a:cubicBezTo>
                      <a:pt x="12" y="8965"/>
                      <a:pt x="10" y="9556"/>
                      <a:pt x="0" y="10413"/>
                    </a:cubicBezTo>
                    <a:cubicBezTo>
                      <a:pt x="10" y="11198"/>
                      <a:pt x="36" y="11731"/>
                      <a:pt x="52" y="11754"/>
                    </a:cubicBezTo>
                    <a:cubicBezTo>
                      <a:pt x="87" y="11802"/>
                      <a:pt x="181" y="12068"/>
                      <a:pt x="261" y="12346"/>
                    </a:cubicBezTo>
                    <a:cubicBezTo>
                      <a:pt x="1138" y="15364"/>
                      <a:pt x="4493" y="17758"/>
                      <a:pt x="8644" y="18321"/>
                    </a:cubicBezTo>
                    <a:cubicBezTo>
                      <a:pt x="9332" y="18415"/>
                      <a:pt x="9615" y="18421"/>
                      <a:pt x="10681" y="18400"/>
                    </a:cubicBezTo>
                    <a:cubicBezTo>
                      <a:pt x="12031" y="18374"/>
                      <a:pt x="12816" y="18273"/>
                      <a:pt x="13946" y="18006"/>
                    </a:cubicBezTo>
                    <a:cubicBezTo>
                      <a:pt x="14294" y="17923"/>
                      <a:pt x="14598" y="17886"/>
                      <a:pt x="14625" y="17907"/>
                    </a:cubicBezTo>
                    <a:cubicBezTo>
                      <a:pt x="14653" y="17928"/>
                      <a:pt x="14718" y="18052"/>
                      <a:pt x="14756" y="18203"/>
                    </a:cubicBezTo>
                    <a:cubicBezTo>
                      <a:pt x="14858" y="18610"/>
                      <a:pt x="15184" y="19014"/>
                      <a:pt x="15539" y="19150"/>
                    </a:cubicBezTo>
                    <a:cubicBezTo>
                      <a:pt x="15699" y="19211"/>
                      <a:pt x="15837" y="19277"/>
                      <a:pt x="15852" y="19288"/>
                    </a:cubicBezTo>
                    <a:cubicBezTo>
                      <a:pt x="15866" y="19299"/>
                      <a:pt x="15783" y="19460"/>
                      <a:pt x="15670" y="19643"/>
                    </a:cubicBezTo>
                    <a:cubicBezTo>
                      <a:pt x="15329" y="20191"/>
                      <a:pt x="15340" y="21073"/>
                      <a:pt x="15670" y="21477"/>
                    </a:cubicBezTo>
                    <a:lnTo>
                      <a:pt x="15748" y="21595"/>
                    </a:lnTo>
                    <a:lnTo>
                      <a:pt x="18960" y="21595"/>
                    </a:lnTo>
                    <a:lnTo>
                      <a:pt x="19117" y="21477"/>
                    </a:lnTo>
                    <a:cubicBezTo>
                      <a:pt x="20023" y="20789"/>
                      <a:pt x="20947" y="19613"/>
                      <a:pt x="21441" y="18558"/>
                    </a:cubicBezTo>
                    <a:cubicBezTo>
                      <a:pt x="21572" y="18277"/>
                      <a:pt x="21597" y="18137"/>
                      <a:pt x="21598" y="17532"/>
                    </a:cubicBezTo>
                    <a:cubicBezTo>
                      <a:pt x="21600" y="16885"/>
                      <a:pt x="21588" y="16804"/>
                      <a:pt x="21441" y="16586"/>
                    </a:cubicBezTo>
                    <a:cubicBezTo>
                      <a:pt x="21137" y="16138"/>
                      <a:pt x="20695" y="15930"/>
                      <a:pt x="19822" y="15817"/>
                    </a:cubicBezTo>
                    <a:cubicBezTo>
                      <a:pt x="19267" y="15744"/>
                      <a:pt x="18935" y="15671"/>
                      <a:pt x="18777" y="15580"/>
                    </a:cubicBezTo>
                    <a:cubicBezTo>
                      <a:pt x="18712" y="15543"/>
                      <a:pt x="18737" y="15483"/>
                      <a:pt x="18908" y="15324"/>
                    </a:cubicBezTo>
                    <a:cubicBezTo>
                      <a:pt x="19545" y="14732"/>
                      <a:pt x="20191" y="13817"/>
                      <a:pt x="20579" y="12977"/>
                    </a:cubicBezTo>
                    <a:cubicBezTo>
                      <a:pt x="20862" y="12364"/>
                      <a:pt x="21103" y="11279"/>
                      <a:pt x="21102" y="10531"/>
                    </a:cubicBezTo>
                    <a:cubicBezTo>
                      <a:pt x="21100" y="8553"/>
                      <a:pt x="20261" y="6759"/>
                      <a:pt x="18699" y="5364"/>
                    </a:cubicBezTo>
                    <a:cubicBezTo>
                      <a:pt x="18157" y="4879"/>
                      <a:pt x="17400" y="4344"/>
                      <a:pt x="16714" y="3964"/>
                    </a:cubicBezTo>
                    <a:cubicBezTo>
                      <a:pt x="16252" y="3709"/>
                      <a:pt x="15953" y="3507"/>
                      <a:pt x="15748" y="3293"/>
                    </a:cubicBezTo>
                    <a:cubicBezTo>
                      <a:pt x="15585" y="3123"/>
                      <a:pt x="15339" y="2905"/>
                      <a:pt x="15200" y="2820"/>
                    </a:cubicBezTo>
                    <a:lnTo>
                      <a:pt x="14938" y="2662"/>
                    </a:lnTo>
                    <a:lnTo>
                      <a:pt x="15200" y="2505"/>
                    </a:lnTo>
                    <a:cubicBezTo>
                      <a:pt x="15441" y="2349"/>
                      <a:pt x="15666" y="2072"/>
                      <a:pt x="15774" y="1795"/>
                    </a:cubicBezTo>
                    <a:cubicBezTo>
                      <a:pt x="15844" y="1615"/>
                      <a:pt x="15652" y="1659"/>
                      <a:pt x="15513" y="1854"/>
                    </a:cubicBezTo>
                    <a:cubicBezTo>
                      <a:pt x="15374" y="2049"/>
                      <a:pt x="14846" y="2409"/>
                      <a:pt x="14756" y="2367"/>
                    </a:cubicBezTo>
                    <a:cubicBezTo>
                      <a:pt x="14722" y="2351"/>
                      <a:pt x="14773" y="2197"/>
                      <a:pt x="14886" y="2031"/>
                    </a:cubicBezTo>
                    <a:cubicBezTo>
                      <a:pt x="15029" y="1823"/>
                      <a:pt x="15105" y="1639"/>
                      <a:pt x="15121" y="1440"/>
                    </a:cubicBezTo>
                    <a:lnTo>
                      <a:pt x="15147" y="1144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20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86047" y="446209"/>
                <a:ext cx="526462" cy="5172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723" name="مستطيل مستدير الزوايا"/>
          <p:cNvSpPr/>
          <p:nvPr/>
        </p:nvSpPr>
        <p:spPr>
          <a:xfrm>
            <a:off x="5296584" y="1851838"/>
            <a:ext cx="3081597" cy="1002853"/>
          </a:xfrm>
          <a:prstGeom prst="roundRect">
            <a:avLst>
              <a:gd name="adj" fmla="val 18806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724" name="صفحة…"/>
          <p:cNvSpPr txBox="1"/>
          <p:nvPr/>
        </p:nvSpPr>
        <p:spPr>
          <a:xfrm>
            <a:off x="2075381" y="464025"/>
            <a:ext cx="721551" cy="500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17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1700">
                <a:solidFill>
                  <a:srgbClr val="FFFFFF"/>
                </a:solidFill>
              </a:defRPr>
            </a:pPr>
            <a:r>
              <a:t>١٠٨</a:t>
            </a:r>
          </a:p>
        </p:txBody>
      </p:sp>
      <p:grpSp>
        <p:nvGrpSpPr>
          <p:cNvPr id="3729" name="تجميع"/>
          <p:cNvGrpSpPr/>
          <p:nvPr/>
        </p:nvGrpSpPr>
        <p:grpSpPr>
          <a:xfrm>
            <a:off x="8819046" y="5151484"/>
            <a:ext cx="1726311" cy="416240"/>
            <a:chOff x="0" y="0"/>
            <a:chExt cx="1726310" cy="416239"/>
          </a:xfrm>
        </p:grpSpPr>
        <p:pic>
          <p:nvPicPr>
            <p:cNvPr id="3725" name="Picture 8" descr="Picture 8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04961" y="-1"/>
              <a:ext cx="421349" cy="411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728" name="مربع نص 118"/>
            <p:cNvGrpSpPr/>
            <p:nvPr/>
          </p:nvGrpSpPr>
          <p:grpSpPr>
            <a:xfrm>
              <a:off x="-1" y="86123"/>
              <a:ext cx="1317002" cy="330117"/>
              <a:chOff x="0" y="0"/>
              <a:chExt cx="1317001" cy="330115"/>
            </a:xfrm>
          </p:grpSpPr>
          <p:sp>
            <p:nvSpPr>
              <p:cNvPr id="3726" name="مستطيل"/>
              <p:cNvSpPr/>
              <p:nvPr/>
            </p:nvSpPr>
            <p:spPr>
              <a:xfrm>
                <a:off x="-1" y="0"/>
                <a:ext cx="1317003" cy="330116"/>
              </a:xfrm>
              <a:prstGeom prst="rect">
                <a:avLst/>
              </a:prstGeom>
              <a:noFill/>
              <a:ln w="12700" cap="flat">
                <a:solidFill>
                  <a:srgbClr val="A65C5C"/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600">
                    <a:solidFill>
                      <a:srgbClr val="519457"/>
                    </a:solidFill>
                  </a:defRPr>
                </a:pPr>
              </a:p>
            </p:txBody>
          </p:sp>
          <p:sp>
            <p:nvSpPr>
              <p:cNvPr id="3727" name="الاختيار العشوائي"/>
              <p:cNvSpPr txBox="1"/>
              <p:nvPr/>
            </p:nvSpPr>
            <p:spPr>
              <a:xfrm>
                <a:off x="6349" y="6350"/>
                <a:ext cx="1304303" cy="3133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r">
                  <a:defRPr sz="1600">
                    <a:solidFill>
                      <a:srgbClr val="51945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الاختيار العشوائي</a:t>
                </a:r>
              </a:p>
            </p:txBody>
          </p:sp>
        </p:grpSp>
      </p:grpSp>
      <p:pic>
        <p:nvPicPr>
          <p:cNvPr id="3730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9345793" y="5634144"/>
            <a:ext cx="490453" cy="275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1" name="IMG_4622.png" descr="IMG_4622.png"/>
          <p:cNvPicPr>
            <a:picLocks noChangeAspect="1"/>
          </p:cNvPicPr>
          <p:nvPr/>
        </p:nvPicPr>
        <p:blipFill>
          <a:blip r:embed="rId11">
            <a:extLst/>
          </a:blip>
          <a:srcRect l="91328" t="26734" r="1414" b="70164"/>
          <a:stretch>
            <a:fillRect/>
          </a:stretch>
        </p:blipFill>
        <p:spPr>
          <a:xfrm>
            <a:off x="9201056" y="5971863"/>
            <a:ext cx="1493087" cy="47843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aphicFrame>
        <p:nvGraphicFramePr>
          <p:cNvPr id="3732" name="الجدول"/>
          <p:cNvGraphicFramePr/>
          <p:nvPr/>
        </p:nvGraphicFramePr>
        <p:xfrm>
          <a:off x="8758821" y="3566305"/>
          <a:ext cx="3138674" cy="1988844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1">
                <a:tableStyleId>{4C3C2611-4C71-4FC5-86AE-919BDF0F9419}</a:tableStyleId>
              </a:tblPr>
              <a:tblGrid>
                <a:gridCol w="579603"/>
                <a:gridCol w="1235040"/>
                <a:gridCol w="557834"/>
                <a:gridCol w="766196"/>
              </a:tblGrid>
              <a:tr h="774905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200">
                          <a:solidFill>
                            <a:srgbClr val="008CB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س</a:t>
                      </a: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608E9D"/>
                      </a:solidFill>
                    </a:lnL>
                    <a:lnR w="38100">
                      <a:solidFill>
                        <a:srgbClr val="608E9D"/>
                      </a:solidFill>
                    </a:lnR>
                    <a:lnT w="38100">
                      <a:solidFill>
                        <a:srgbClr val="608E9D"/>
                      </a:solidFill>
                    </a:lnT>
                    <a:lnB w="38100">
                      <a:solidFill>
                        <a:srgbClr val="608E9D"/>
                      </a:solidFill>
                    </a:lnB>
                    <a:solidFill>
                      <a:srgbClr val="FFE9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200">
                          <a:solidFill>
                            <a:srgbClr val="008CB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ص=س-٥</a:t>
                      </a: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608E9D"/>
                      </a:solidFill>
                    </a:lnL>
                    <a:lnR w="38100">
                      <a:solidFill>
                        <a:srgbClr val="608E9D"/>
                      </a:solidFill>
                    </a:lnR>
                    <a:lnT w="38100">
                      <a:solidFill>
                        <a:srgbClr val="608E9D"/>
                      </a:solidFill>
                    </a:lnT>
                    <a:lnB w="38100">
                      <a:solidFill>
                        <a:srgbClr val="608E9D"/>
                      </a:solidFill>
                    </a:lnB>
                    <a:solidFill>
                      <a:srgbClr val="FFE9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200">
                          <a:solidFill>
                            <a:srgbClr val="008CB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ص</a:t>
                      </a: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608E9D"/>
                      </a:solidFill>
                    </a:lnL>
                    <a:lnR w="38100">
                      <a:solidFill>
                        <a:srgbClr val="608E9D"/>
                      </a:solidFill>
                    </a:lnR>
                    <a:lnT w="38100">
                      <a:solidFill>
                        <a:srgbClr val="608E9D"/>
                      </a:solidFill>
                    </a:lnT>
                    <a:lnB w="38100">
                      <a:solidFill>
                        <a:srgbClr val="608E9D"/>
                      </a:solidFill>
                    </a:lnB>
                    <a:solidFill>
                      <a:srgbClr val="FFE9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200">
                          <a:solidFill>
                            <a:srgbClr val="008CB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(س،ص)</a:t>
                      </a: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608E9D"/>
                      </a:solidFill>
                    </a:lnL>
                    <a:lnR w="38100">
                      <a:solidFill>
                        <a:srgbClr val="608E9D"/>
                      </a:solidFill>
                    </a:lnR>
                    <a:lnT w="38100">
                      <a:solidFill>
                        <a:srgbClr val="608E9D"/>
                      </a:solidFill>
                    </a:lnT>
                    <a:lnB w="38100">
                      <a:solidFill>
                        <a:srgbClr val="608E9D"/>
                      </a:solidFill>
                    </a:lnB>
                    <a:solidFill>
                      <a:srgbClr val="FFE9E8"/>
                    </a:solidFill>
                  </a:tcPr>
                </a:tc>
              </a:tr>
              <a:tr h="404646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>
                          <a:solidFill>
                            <a:srgbClr val="008CB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٠</a:t>
                      </a: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608E9D"/>
                      </a:solidFill>
                    </a:lnL>
                    <a:lnR w="38100">
                      <a:solidFill>
                        <a:srgbClr val="608E9D"/>
                      </a:solidFill>
                    </a:lnR>
                    <a:lnT w="38100">
                      <a:solidFill>
                        <a:srgbClr val="608E9D"/>
                      </a:solidFill>
                    </a:lnT>
                    <a:lnB w="38100">
                      <a:solidFill>
                        <a:srgbClr val="608E9D"/>
                      </a:solidFill>
                    </a:lnB>
                    <a:solidFill>
                      <a:srgbClr val="FFE9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8CB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608E9D"/>
                      </a:solidFill>
                    </a:lnL>
                    <a:lnR w="38100">
                      <a:solidFill>
                        <a:srgbClr val="608E9D"/>
                      </a:solidFill>
                    </a:lnR>
                    <a:lnT w="38100">
                      <a:solidFill>
                        <a:srgbClr val="608E9D"/>
                      </a:solidFill>
                    </a:lnT>
                    <a:lnB w="38100">
                      <a:solidFill>
                        <a:srgbClr val="608E9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8CB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608E9D"/>
                      </a:solidFill>
                    </a:lnL>
                    <a:lnR w="38100">
                      <a:solidFill>
                        <a:srgbClr val="608E9D"/>
                      </a:solidFill>
                    </a:lnR>
                    <a:lnT w="38100">
                      <a:solidFill>
                        <a:srgbClr val="608E9D"/>
                      </a:solidFill>
                    </a:lnT>
                    <a:lnB w="38100">
                      <a:solidFill>
                        <a:srgbClr val="608E9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8CB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608E9D"/>
                      </a:solidFill>
                    </a:lnL>
                    <a:lnR w="38100">
                      <a:solidFill>
                        <a:srgbClr val="608E9D"/>
                      </a:solidFill>
                    </a:lnR>
                    <a:lnT w="38100">
                      <a:solidFill>
                        <a:srgbClr val="608E9D"/>
                      </a:solidFill>
                    </a:lnT>
                    <a:lnB w="38100">
                      <a:solidFill>
                        <a:srgbClr val="608E9D"/>
                      </a:solidFill>
                    </a:lnB>
                  </a:tcPr>
                </a:tc>
              </a:tr>
              <a:tr h="404646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>
                          <a:solidFill>
                            <a:srgbClr val="008CB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١</a:t>
                      </a: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608E9D"/>
                      </a:solidFill>
                    </a:lnL>
                    <a:lnR w="38100">
                      <a:solidFill>
                        <a:srgbClr val="608E9D"/>
                      </a:solidFill>
                    </a:lnR>
                    <a:lnT w="38100">
                      <a:solidFill>
                        <a:srgbClr val="608E9D"/>
                      </a:solidFill>
                    </a:lnT>
                    <a:lnB w="38100">
                      <a:solidFill>
                        <a:srgbClr val="608E9D"/>
                      </a:solidFill>
                    </a:lnB>
                    <a:solidFill>
                      <a:srgbClr val="FFE9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8CB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608E9D"/>
                      </a:solidFill>
                    </a:lnL>
                    <a:lnR w="38100">
                      <a:solidFill>
                        <a:srgbClr val="608E9D"/>
                      </a:solidFill>
                    </a:lnR>
                    <a:lnT w="38100">
                      <a:solidFill>
                        <a:srgbClr val="608E9D"/>
                      </a:solidFill>
                    </a:lnT>
                    <a:lnB w="38100">
                      <a:solidFill>
                        <a:srgbClr val="608E9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8CB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608E9D"/>
                      </a:solidFill>
                    </a:lnL>
                    <a:lnR w="38100">
                      <a:solidFill>
                        <a:srgbClr val="608E9D"/>
                      </a:solidFill>
                    </a:lnR>
                    <a:lnT w="38100">
                      <a:solidFill>
                        <a:srgbClr val="608E9D"/>
                      </a:solidFill>
                    </a:lnT>
                    <a:lnB w="38100">
                      <a:solidFill>
                        <a:srgbClr val="608E9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8CB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608E9D"/>
                      </a:solidFill>
                    </a:lnL>
                    <a:lnR w="38100">
                      <a:solidFill>
                        <a:srgbClr val="608E9D"/>
                      </a:solidFill>
                    </a:lnR>
                    <a:lnT w="38100">
                      <a:solidFill>
                        <a:srgbClr val="608E9D"/>
                      </a:solidFill>
                    </a:lnT>
                    <a:lnB w="38100">
                      <a:solidFill>
                        <a:srgbClr val="608E9D"/>
                      </a:solidFill>
                    </a:lnB>
                  </a:tcPr>
                </a:tc>
              </a:tr>
              <a:tr h="404646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>
                          <a:solidFill>
                            <a:srgbClr val="008CB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٢</a:t>
                      </a: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608E9D"/>
                      </a:solidFill>
                    </a:lnL>
                    <a:lnR w="38100">
                      <a:solidFill>
                        <a:srgbClr val="608E9D"/>
                      </a:solidFill>
                    </a:lnR>
                    <a:lnT w="38100">
                      <a:solidFill>
                        <a:srgbClr val="608E9D"/>
                      </a:solidFill>
                    </a:lnT>
                    <a:lnB w="38100">
                      <a:solidFill>
                        <a:srgbClr val="608E9D"/>
                      </a:solidFill>
                    </a:lnB>
                    <a:solidFill>
                      <a:srgbClr val="FFE9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8CB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608E9D"/>
                      </a:solidFill>
                    </a:lnL>
                    <a:lnR w="38100">
                      <a:solidFill>
                        <a:srgbClr val="608E9D"/>
                      </a:solidFill>
                    </a:lnR>
                    <a:lnT w="38100">
                      <a:solidFill>
                        <a:srgbClr val="608E9D"/>
                      </a:solidFill>
                    </a:lnT>
                    <a:lnB w="38100">
                      <a:solidFill>
                        <a:srgbClr val="608E9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8CB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608E9D"/>
                      </a:solidFill>
                    </a:lnL>
                    <a:lnR w="38100">
                      <a:solidFill>
                        <a:srgbClr val="608E9D"/>
                      </a:solidFill>
                    </a:lnR>
                    <a:lnT w="38100">
                      <a:solidFill>
                        <a:srgbClr val="608E9D"/>
                      </a:solidFill>
                    </a:lnT>
                    <a:lnB w="38100">
                      <a:solidFill>
                        <a:srgbClr val="608E9D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8CB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608E9D"/>
                      </a:solidFill>
                    </a:lnL>
                    <a:lnR w="38100">
                      <a:solidFill>
                        <a:srgbClr val="608E9D"/>
                      </a:solidFill>
                    </a:lnR>
                    <a:lnT w="38100">
                      <a:solidFill>
                        <a:srgbClr val="608E9D"/>
                      </a:solidFill>
                    </a:lnT>
                    <a:lnB w="38100">
                      <a:solidFill>
                        <a:srgbClr val="608E9D"/>
                      </a:solidFill>
                    </a:lnB>
                  </a:tcPr>
                </a:tc>
              </a:tr>
            </a:tbl>
          </a:graphicData>
        </a:graphic>
      </p:graphicFrame>
      <p:sp>
        <p:nvSpPr>
          <p:cNvPr id="3733" name="٠ -٥"/>
          <p:cNvSpPr txBox="1"/>
          <p:nvPr/>
        </p:nvSpPr>
        <p:spPr>
          <a:xfrm>
            <a:off x="7383954" y="4372919"/>
            <a:ext cx="431088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9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٠ -٥</a:t>
            </a:r>
          </a:p>
        </p:txBody>
      </p:sp>
      <p:sp>
        <p:nvSpPr>
          <p:cNvPr id="3734" name="-٥"/>
          <p:cNvSpPr txBox="1"/>
          <p:nvPr/>
        </p:nvSpPr>
        <p:spPr>
          <a:xfrm>
            <a:off x="6507800" y="4418832"/>
            <a:ext cx="228552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9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-٥</a:t>
            </a:r>
          </a:p>
        </p:txBody>
      </p:sp>
      <p:sp>
        <p:nvSpPr>
          <p:cNvPr id="3735" name="(٠، -٥)"/>
          <p:cNvSpPr txBox="1"/>
          <p:nvPr/>
        </p:nvSpPr>
        <p:spPr>
          <a:xfrm>
            <a:off x="5651610" y="4418832"/>
            <a:ext cx="668736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9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(٠، -٥)</a:t>
            </a:r>
          </a:p>
        </p:txBody>
      </p:sp>
      <p:sp>
        <p:nvSpPr>
          <p:cNvPr id="3736" name="١ -٥"/>
          <p:cNvSpPr txBox="1"/>
          <p:nvPr/>
        </p:nvSpPr>
        <p:spPr>
          <a:xfrm>
            <a:off x="7383954" y="4795896"/>
            <a:ext cx="431088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9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١ -٥</a:t>
            </a:r>
          </a:p>
        </p:txBody>
      </p:sp>
      <p:sp>
        <p:nvSpPr>
          <p:cNvPr id="3737" name="-٤"/>
          <p:cNvSpPr txBox="1"/>
          <p:nvPr/>
        </p:nvSpPr>
        <p:spPr>
          <a:xfrm>
            <a:off x="6507800" y="4805995"/>
            <a:ext cx="228552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9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-٤</a:t>
            </a:r>
          </a:p>
        </p:txBody>
      </p:sp>
      <p:sp>
        <p:nvSpPr>
          <p:cNvPr id="3738" name="(١، -٤)"/>
          <p:cNvSpPr txBox="1"/>
          <p:nvPr/>
        </p:nvSpPr>
        <p:spPr>
          <a:xfrm>
            <a:off x="5651610" y="4805995"/>
            <a:ext cx="668736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9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(١، -٤)</a:t>
            </a:r>
          </a:p>
        </p:txBody>
      </p:sp>
      <p:sp>
        <p:nvSpPr>
          <p:cNvPr id="3739" name="٢-٥"/>
          <p:cNvSpPr txBox="1"/>
          <p:nvPr/>
        </p:nvSpPr>
        <p:spPr>
          <a:xfrm>
            <a:off x="7389248" y="5248626"/>
            <a:ext cx="364047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9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٢-٥</a:t>
            </a:r>
          </a:p>
        </p:txBody>
      </p:sp>
      <p:sp>
        <p:nvSpPr>
          <p:cNvPr id="3740" name="-٣"/>
          <p:cNvSpPr txBox="1"/>
          <p:nvPr/>
        </p:nvSpPr>
        <p:spPr>
          <a:xfrm>
            <a:off x="6507800" y="5228969"/>
            <a:ext cx="228552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9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-٣</a:t>
            </a:r>
          </a:p>
        </p:txBody>
      </p:sp>
      <p:sp>
        <p:nvSpPr>
          <p:cNvPr id="3741" name="(٢، -٣)"/>
          <p:cNvSpPr txBox="1"/>
          <p:nvPr/>
        </p:nvSpPr>
        <p:spPr>
          <a:xfrm>
            <a:off x="5663237" y="5228969"/>
            <a:ext cx="668736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9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(٢، -٣)</a:t>
            </a:r>
          </a:p>
        </p:txBody>
      </p:sp>
      <p:pic>
        <p:nvPicPr>
          <p:cNvPr id="3742" name="IMG_5582.png" descr="IMG_5582.png"/>
          <p:cNvPicPr>
            <a:picLocks noChangeAspect="1"/>
          </p:cNvPicPr>
          <p:nvPr/>
        </p:nvPicPr>
        <p:blipFill>
          <a:blip r:embed="rId12">
            <a:extLst/>
          </a:blip>
          <a:srcRect l="47317" t="52271" r="42260" b="46042"/>
          <a:stretch>
            <a:fillRect/>
          </a:stretch>
        </p:blipFill>
        <p:spPr>
          <a:xfrm>
            <a:off x="5305692" y="1957182"/>
            <a:ext cx="3039915" cy="368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3" name="IMG_5582.png" descr="IMG_5582.png"/>
          <p:cNvPicPr>
            <a:picLocks noChangeAspect="1"/>
          </p:cNvPicPr>
          <p:nvPr/>
        </p:nvPicPr>
        <p:blipFill>
          <a:blip r:embed="rId12">
            <a:extLst/>
          </a:blip>
          <a:srcRect l="49125" t="54558" r="41708" b="43536"/>
          <a:stretch>
            <a:fillRect/>
          </a:stretch>
        </p:blipFill>
        <p:spPr>
          <a:xfrm>
            <a:off x="5382833" y="2353264"/>
            <a:ext cx="2673088" cy="416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4" name="Picture 18" descr="Picture 18"/>
          <p:cNvPicPr>
            <a:picLocks noChangeAspect="1"/>
          </p:cNvPicPr>
          <p:nvPr/>
        </p:nvPicPr>
        <p:blipFill>
          <a:blip r:embed="rId13">
            <a:extLst/>
          </a:blip>
          <a:srcRect l="18938" t="15253" r="19854" b="12755"/>
          <a:stretch>
            <a:fillRect/>
          </a:stretch>
        </p:blipFill>
        <p:spPr>
          <a:xfrm>
            <a:off x="804674" y="1881135"/>
            <a:ext cx="4467241" cy="3940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7" h="21543" fill="norm" stroke="1" extrusionOk="0">
                <a:moveTo>
                  <a:pt x="10846" y="0"/>
                </a:moveTo>
                <a:lnTo>
                  <a:pt x="10832" y="293"/>
                </a:lnTo>
                <a:cubicBezTo>
                  <a:pt x="10825" y="455"/>
                  <a:pt x="10764" y="651"/>
                  <a:pt x="10697" y="727"/>
                </a:cubicBezTo>
                <a:cubicBezTo>
                  <a:pt x="10606" y="831"/>
                  <a:pt x="9374" y="866"/>
                  <a:pt x="5779" y="866"/>
                </a:cubicBezTo>
                <a:lnTo>
                  <a:pt x="982" y="866"/>
                </a:lnTo>
                <a:lnTo>
                  <a:pt x="955" y="5747"/>
                </a:lnTo>
                <a:lnTo>
                  <a:pt x="929" y="10628"/>
                </a:lnTo>
                <a:lnTo>
                  <a:pt x="499" y="10694"/>
                </a:lnTo>
                <a:cubicBezTo>
                  <a:pt x="-31" y="10775"/>
                  <a:pt x="-183" y="10917"/>
                  <a:pt x="261" y="10917"/>
                </a:cubicBezTo>
                <a:cubicBezTo>
                  <a:pt x="441" y="10917"/>
                  <a:pt x="676" y="10970"/>
                  <a:pt x="784" y="11036"/>
                </a:cubicBezTo>
                <a:cubicBezTo>
                  <a:pt x="973" y="11151"/>
                  <a:pt x="980" y="11329"/>
                  <a:pt x="980" y="16004"/>
                </a:cubicBezTo>
                <a:lnTo>
                  <a:pt x="980" y="20853"/>
                </a:lnTo>
                <a:lnTo>
                  <a:pt x="5777" y="20853"/>
                </a:lnTo>
                <a:cubicBezTo>
                  <a:pt x="10817" y="20853"/>
                  <a:pt x="10805" y="20852"/>
                  <a:pt x="10830" y="21367"/>
                </a:cubicBezTo>
                <a:cubicBezTo>
                  <a:pt x="10842" y="21599"/>
                  <a:pt x="10842" y="21600"/>
                  <a:pt x="10891" y="21374"/>
                </a:cubicBezTo>
                <a:cubicBezTo>
                  <a:pt x="11006" y="20842"/>
                  <a:pt x="10892" y="20853"/>
                  <a:pt x="15952" y="20853"/>
                </a:cubicBezTo>
                <a:lnTo>
                  <a:pt x="20757" y="20853"/>
                </a:lnTo>
                <a:lnTo>
                  <a:pt x="20782" y="15916"/>
                </a:lnTo>
                <a:lnTo>
                  <a:pt x="20808" y="10978"/>
                </a:lnTo>
                <a:lnTo>
                  <a:pt x="21113" y="10915"/>
                </a:lnTo>
                <a:lnTo>
                  <a:pt x="21417" y="10852"/>
                </a:lnTo>
                <a:lnTo>
                  <a:pt x="21088" y="10717"/>
                </a:lnTo>
                <a:lnTo>
                  <a:pt x="20759" y="10583"/>
                </a:lnTo>
                <a:lnTo>
                  <a:pt x="20759" y="5723"/>
                </a:lnTo>
                <a:lnTo>
                  <a:pt x="20759" y="866"/>
                </a:lnTo>
                <a:lnTo>
                  <a:pt x="15952" y="866"/>
                </a:lnTo>
                <a:cubicBezTo>
                  <a:pt x="10821" y="866"/>
                  <a:pt x="10989" y="885"/>
                  <a:pt x="10893" y="289"/>
                </a:cubicBezTo>
                <a:lnTo>
                  <a:pt x="10846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745" name="🔴"/>
          <p:cNvSpPr txBox="1"/>
          <p:nvPr/>
        </p:nvSpPr>
        <p:spPr>
          <a:xfrm>
            <a:off x="2937116" y="4861600"/>
            <a:ext cx="202385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🔴</a:t>
            </a:r>
          </a:p>
        </p:txBody>
      </p:sp>
      <p:sp>
        <p:nvSpPr>
          <p:cNvPr id="3746" name="🔴"/>
          <p:cNvSpPr txBox="1"/>
          <p:nvPr/>
        </p:nvSpPr>
        <p:spPr>
          <a:xfrm>
            <a:off x="3226533" y="4644425"/>
            <a:ext cx="202385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🔴</a:t>
            </a:r>
          </a:p>
        </p:txBody>
      </p:sp>
      <p:sp>
        <p:nvSpPr>
          <p:cNvPr id="3747" name="🔴"/>
          <p:cNvSpPr txBox="1"/>
          <p:nvPr/>
        </p:nvSpPr>
        <p:spPr>
          <a:xfrm>
            <a:off x="3486370" y="4428525"/>
            <a:ext cx="202385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🔴</a:t>
            </a:r>
          </a:p>
        </p:txBody>
      </p:sp>
      <p:sp>
        <p:nvSpPr>
          <p:cNvPr id="3748" name="خط"/>
          <p:cNvSpPr/>
          <p:nvPr/>
        </p:nvSpPr>
        <p:spPr>
          <a:xfrm flipV="1">
            <a:off x="2568594" y="4211756"/>
            <a:ext cx="1422844" cy="1168281"/>
          </a:xfrm>
          <a:prstGeom prst="line">
            <a:avLst/>
          </a:prstGeom>
          <a:ln w="25400">
            <a:solidFill>
              <a:schemeClr val="accent5"/>
            </a:solidFill>
            <a:headEnd type="stealth"/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008CB4"/>
                </a:solidFill>
              </a:defRPr>
            </a:pPr>
          </a:p>
        </p:txBody>
      </p:sp>
      <p:sp>
        <p:nvSpPr>
          <p:cNvPr id="3749" name="👆🏻"/>
          <p:cNvSpPr txBox="1"/>
          <p:nvPr/>
        </p:nvSpPr>
        <p:spPr>
          <a:xfrm>
            <a:off x="2937116" y="3783238"/>
            <a:ext cx="342901" cy="419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👆🏻</a:t>
            </a:r>
          </a:p>
        </p:txBody>
      </p:sp>
      <p:sp>
        <p:nvSpPr>
          <p:cNvPr id="3750" name="👆🏻"/>
          <p:cNvSpPr txBox="1"/>
          <p:nvPr/>
        </p:nvSpPr>
        <p:spPr>
          <a:xfrm>
            <a:off x="2937116" y="3783238"/>
            <a:ext cx="342901" cy="419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👆🏻</a:t>
            </a:r>
          </a:p>
        </p:txBody>
      </p:sp>
      <p:sp>
        <p:nvSpPr>
          <p:cNvPr id="3751" name="👆🏻"/>
          <p:cNvSpPr txBox="1"/>
          <p:nvPr/>
        </p:nvSpPr>
        <p:spPr>
          <a:xfrm>
            <a:off x="2937116" y="3793357"/>
            <a:ext cx="342901" cy="419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👆🏻</a:t>
            </a:r>
          </a:p>
        </p:txBody>
      </p:sp>
      <p:grpSp>
        <p:nvGrpSpPr>
          <p:cNvPr id="3754" name="سهم"/>
          <p:cNvGrpSpPr/>
          <p:nvPr/>
        </p:nvGrpSpPr>
        <p:grpSpPr>
          <a:xfrm>
            <a:off x="5305692" y="4406865"/>
            <a:ext cx="393346" cy="259223"/>
            <a:chOff x="0" y="0"/>
            <a:chExt cx="393345" cy="259221"/>
          </a:xfrm>
        </p:grpSpPr>
        <p:sp>
          <p:nvSpPr>
            <p:cNvPr id="3752" name="سهم"/>
            <p:cNvSpPr/>
            <p:nvPr/>
          </p:nvSpPr>
          <p:spPr>
            <a:xfrm>
              <a:off x="4762" y="4762"/>
              <a:ext cx="383820" cy="249698"/>
            </a:xfrm>
            <a:prstGeom prst="rightArrow">
              <a:avLst>
                <a:gd name="adj1" fmla="val 24040"/>
                <a:gd name="adj2" fmla="val 90611"/>
              </a:avLst>
            </a:prstGeom>
            <a:solidFill>
              <a:srgbClr val="F8EDC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3753" name="سهم سهم" descr="سهم سهم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-1" y="0"/>
              <a:ext cx="393346" cy="2592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37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10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11" dur="1000"/>
                                        <p:tgtEl>
                                          <p:spTgt spid="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Class="entr" nodeType="afterEffect" presetSubtype="1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Class="entr" nodeType="afterEffect" presetSubtype="1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Class="entr" nodeType="afterEffect" presetSubtype="1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Class="entr" nodeType="afterEffect" presetSubtype="1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Class="entr" nodeType="afterEffect" presetSubtype="1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Class="entr" nodeType="afterEffect" presetSubtype="1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Class="entr" nodeType="afterEffect" presetSubtype="1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click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1" dur="2000"/>
                                        <p:tgtEl>
                                          <p:spTgt spid="3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Class="path" nodeType="clickEffect" presetSubtype="0" presetID="-1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02405 0.071267 L 0.001403 0.167121" origin="layout" pathEditMode="relative">
                                      <p:cBhvr>
                                        <p:cTn id="69" dur="2250" fill="hold"/>
                                        <p:tgtEl>
                                          <p:spTgt spid="37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Class="entr" nodeType="click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4" dur="1000"/>
                                        <p:tgtEl>
                                          <p:spTgt spid="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xit" nodeType="click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Class="path" nodeType="clickEffect" presetSubtype="0" presetID="-1" grpId="1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00058 0.005292 0.000203 0.017438 0.000347 0.029312 C 0.000492 0.041187 0.000636 0.052790 0.000694 0.056996" origin="layout" pathEditMode="relative">
                                      <p:cBhvr>
                                        <p:cTn id="82" dur="100" fill="hold"/>
                                        <p:tgtEl>
                                          <p:spTgt spid="37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Class="entr" nodeType="clickEffect" presetSubtype="0" presetID="1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path" nodeType="clickEffect" presetSubtype="0" presetID="-1" grpId="1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00931 0.000031 0.006050 0.000203 0.011170 0.000375 C 0.016289 0.000546 0.021408 0.000718 0.022339 0.000749 L 0.022128 0.133750" origin="layout" pathEditMode="relative">
                                      <p:cBhvr>
                                        <p:cTn id="90" dur="3250" fill="hold"/>
                                        <p:tgtEl>
                                          <p:spTgt spid="37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Class="entr" nodeType="clickEffect" presetSubtype="2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5" dur="1000"/>
                                        <p:tgtEl>
                                          <p:spTgt spid="3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Class="exit" nodeType="clickEffect" presetSubtype="0" presetID="1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Class="path" nodeType="clickEffect" presetSubtype="0" presetID="-1" grpId="2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694 0.056996 L 0.001580 0.119739" origin="layout" pathEditMode="relative">
                                      <p:cBhvr>
                                        <p:cTn id="103" dur="100" fill="hold"/>
                                        <p:tgtEl>
                                          <p:spTgt spid="37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Class="entr" nodeType="clickEffect" presetSubtype="0" presetID="1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/>
                                        <p:tgtEl>
                                          <p:spTgt spid="3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Class="path" nodeType="clickEffect" presetSubtype="0" presetID="-1" grpId="2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23132 -0.002384 L 0.043917 -0.000596 L 0.044755 0.035759 L 0.044755 0.099828" origin="layout" pathEditMode="relative">
                                      <p:cBhvr>
                                        <p:cTn id="111" dur="3250" fill="hold"/>
                                        <p:tgtEl>
                                          <p:spTgt spid="37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Class="entr" nodeType="clickEffect" presetSubtype="2" presetID="22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/>
                                        <p:tgtEl>
                                          <p:spTgt spid="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6" dur="1000"/>
                                        <p:tgtEl>
                                          <p:spTgt spid="3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Class="exit" nodeType="clickEffect" presetSubtype="0" presetID="1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Class="entr" nodeType="clickEffect" presetID="10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4" fill="hold"/>
                                        <p:tgtEl>
                                          <p:spTgt spid="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5" dur="2000"/>
                                        <p:tgtEl>
                                          <p:spTgt spid="3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Class="exit" nodeType="clickEffect" presetID="10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29" dur="2500" fill="hold"/>
                                        <p:tgtEl>
                                          <p:spTgt spid="3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4" dur="1000" fill="hold"/>
                                        <p:tgtEl>
                                          <p:spTgt spid="37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35" fill="hold" display="0">
                  <p:stCondLst>
                    <p:cond delay="indefinite"/>
                  </p:stCondLst>
                </p:cTn>
                <p:tgtEl>
                  <p:spTgt spid="3730"/>
                </p:tgtEl>
              </p:cMediaNode>
            </p:video>
            <p:seq concurrent="1" prevAc="none" nextAc="seek">
              <p:cTn id="136" evtFilter="cancelBubble" nodeType="interactiveSeq" restart="whenNotActive" fill="hold">
                <p:stCondLst>
                  <p:cond delay="0" evt="onClick">
                    <p:tgtEl>
                      <p:spTgt spid="373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0" dur="1" fill="hold"/>
                                        <p:tgtEl>
                                          <p:spTgt spid="37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730"/>
                  </p:tgtEl>
                </p:cond>
              </p:nextCondLst>
            </p:seq>
          </p:childTnLst>
        </p:cTn>
      </p:par>
    </p:tnLst>
    <p:bldLst>
      <p:bldP build="whole" bldLvl="1" animBg="1" rev="0" advAuto="0" spid="3751" grpId="23"/>
      <p:bldP build="whole" bldLvl="1" animBg="1" rev="0" advAuto="0" spid="3751" grpId="26"/>
      <p:bldP build="whole" bldLvl="1" animBg="1" rev="0" advAuto="0" spid="3745" grpId="15"/>
      <p:bldP build="whole" bldLvl="1" animBg="1" rev="0" advAuto="0" spid="3746" grpId="20"/>
      <p:bldP build="whole" bldLvl="1" animBg="1" rev="0" advAuto="0" spid="3741" grpId="11"/>
      <p:bldP build="whole" bldLvl="1" animBg="1" rev="0" advAuto="0" spid="3740" grpId="10"/>
      <p:bldP build="whole" bldLvl="1" animBg="1" rev="0" advAuto="0" spid="3747" grpId="25"/>
      <p:bldP build="whole" bldLvl="1" animBg="1" rev="0" advAuto="0" spid="3738" grpId="8"/>
      <p:bldP build="whole" bldLvl="1" animBg="1" rev="0" advAuto="0" spid="3737" grpId="7"/>
      <p:bldP build="whole" bldLvl="1" animBg="1" rev="0" advAuto="0" spid="3734" grpId="4"/>
      <p:bldP build="whole" bldLvl="1" animBg="1" rev="0" advAuto="0" spid="3739" grpId="9"/>
      <p:bldP build="whole" bldLvl="1" animBg="1" rev="0" advAuto="0" spid="3733" grpId="3"/>
      <p:bldP build="whole" bldLvl="1" animBg="1" rev="0" advAuto="0" spid="3736" grpId="6"/>
      <p:bldP build="whole" bldLvl="1" animBg="1" rev="0" advAuto="0" spid="3748" grpId="27"/>
      <p:bldP build="whole" bldLvl="1" animBg="1" rev="0" advAuto="0" spid="3754" grpId="28"/>
      <p:bldP build="whole" bldLvl="1" animBg="1" rev="0" advAuto="0" spid="3735" grpId="5"/>
      <p:bldP build="whole" bldLvl="1" animBg="1" rev="0" advAuto="0" spid="3732" grpId="2"/>
      <p:bldP build="whole" bldLvl="1" animBg="1" rev="0" advAuto="0" spid="3754" grpId="12"/>
      <p:bldP build="whole" bldLvl="1" animBg="1" rev="0" advAuto="0" spid="3749" grpId="13"/>
      <p:bldP build="whole" bldLvl="1" animBg="1" rev="0" advAuto="0" spid="3750" grpId="18"/>
      <p:bldP build="whole" bldLvl="1" animBg="1" rev="0" advAuto="0" spid="3749" grpId="16"/>
      <p:bldP build="whole" bldLvl="1" animBg="1" rev="0" advAuto="0" spid="3750" grpId="2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0" name="تجميع"/>
          <p:cNvGrpSpPr/>
          <p:nvPr/>
        </p:nvGrpSpPr>
        <p:grpSpPr>
          <a:xfrm>
            <a:off x="3494947" y="1134386"/>
            <a:ext cx="3003585" cy="649732"/>
            <a:chOff x="0" y="0"/>
            <a:chExt cx="3003584" cy="649731"/>
          </a:xfrm>
        </p:grpSpPr>
        <p:grpSp>
          <p:nvGrpSpPr>
            <p:cNvPr id="3758" name="تأكد"/>
            <p:cNvGrpSpPr/>
            <p:nvPr/>
          </p:nvGrpSpPr>
          <p:grpSpPr>
            <a:xfrm>
              <a:off x="-1" y="-1"/>
              <a:ext cx="3003586" cy="649733"/>
              <a:chOff x="0" y="0"/>
              <a:chExt cx="3003584" cy="649731"/>
            </a:xfrm>
          </p:grpSpPr>
          <p:sp>
            <p:nvSpPr>
              <p:cNvPr id="3756" name="مستطيل"/>
              <p:cNvSpPr/>
              <p:nvPr/>
            </p:nvSpPr>
            <p:spPr>
              <a:xfrm>
                <a:off x="-1" y="-1"/>
                <a:ext cx="3003586" cy="649733"/>
              </a:xfrm>
              <a:prstGeom prst="rect">
                <a:avLst/>
              </a:prstGeom>
              <a:solidFill>
                <a:srgbClr val="DFEED4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349250" indent="-349250" algn="ctr" rtl="0">
                  <a:defRPr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pPr>
              </a:p>
            </p:txBody>
          </p:sp>
          <p:sp>
            <p:nvSpPr>
              <p:cNvPr id="3757" name="تأكد"/>
              <p:cNvSpPr txBox="1"/>
              <p:nvPr/>
            </p:nvSpPr>
            <p:spPr>
              <a:xfrm>
                <a:off x="12699" y="10247"/>
                <a:ext cx="2978186" cy="6292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marL="349250" indent="-349250" algn="ctr">
                  <a:defRPr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pic>
          <p:nvPicPr>
            <p:cNvPr id="3759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197118" y="-1173850"/>
              <a:ext cx="612363" cy="300033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761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81731" y="1113015"/>
            <a:ext cx="1154435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762" name="صفحة…"/>
          <p:cNvSpPr txBox="1"/>
          <p:nvPr/>
        </p:nvSpPr>
        <p:spPr>
          <a:xfrm>
            <a:off x="2075381" y="435404"/>
            <a:ext cx="721551" cy="575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١١١</a:t>
            </a:r>
          </a:p>
        </p:txBody>
      </p:sp>
      <p:pic>
        <p:nvPicPr>
          <p:cNvPr id="3763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0" r="1544" b="74020"/>
          <a:stretch>
            <a:fillRect/>
          </a:stretch>
        </p:blipFill>
        <p:spPr>
          <a:xfrm>
            <a:off x="9214580" y="6000787"/>
            <a:ext cx="1493086" cy="49195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764" name="IMG_5582.png" descr="IMG_5582.png"/>
          <p:cNvPicPr>
            <a:picLocks noChangeAspect="1"/>
          </p:cNvPicPr>
          <p:nvPr/>
        </p:nvPicPr>
        <p:blipFill>
          <a:blip r:embed="rId5">
            <a:extLst/>
          </a:blip>
          <a:srcRect l="47317" t="52271" r="42260" b="46042"/>
          <a:stretch>
            <a:fillRect/>
          </a:stretch>
        </p:blipFill>
        <p:spPr>
          <a:xfrm>
            <a:off x="5543067" y="2003842"/>
            <a:ext cx="3039913" cy="368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5" name="Picture 18" descr="Picture 18"/>
          <p:cNvPicPr>
            <a:picLocks noChangeAspect="1"/>
          </p:cNvPicPr>
          <p:nvPr/>
        </p:nvPicPr>
        <p:blipFill>
          <a:blip r:embed="rId6">
            <a:extLst/>
          </a:blip>
          <a:srcRect l="18938" t="15253" r="19854" b="12755"/>
          <a:stretch>
            <a:fillRect/>
          </a:stretch>
        </p:blipFill>
        <p:spPr>
          <a:xfrm>
            <a:off x="804674" y="2080558"/>
            <a:ext cx="4467241" cy="3940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7" h="21543" fill="norm" stroke="1" extrusionOk="0">
                <a:moveTo>
                  <a:pt x="10846" y="0"/>
                </a:moveTo>
                <a:lnTo>
                  <a:pt x="10832" y="293"/>
                </a:lnTo>
                <a:cubicBezTo>
                  <a:pt x="10825" y="455"/>
                  <a:pt x="10764" y="651"/>
                  <a:pt x="10697" y="727"/>
                </a:cubicBezTo>
                <a:cubicBezTo>
                  <a:pt x="10606" y="831"/>
                  <a:pt x="9374" y="866"/>
                  <a:pt x="5779" y="866"/>
                </a:cubicBezTo>
                <a:lnTo>
                  <a:pt x="982" y="866"/>
                </a:lnTo>
                <a:lnTo>
                  <a:pt x="955" y="5747"/>
                </a:lnTo>
                <a:lnTo>
                  <a:pt x="929" y="10628"/>
                </a:lnTo>
                <a:lnTo>
                  <a:pt x="499" y="10694"/>
                </a:lnTo>
                <a:cubicBezTo>
                  <a:pt x="-31" y="10775"/>
                  <a:pt x="-183" y="10917"/>
                  <a:pt x="261" y="10917"/>
                </a:cubicBezTo>
                <a:cubicBezTo>
                  <a:pt x="441" y="10917"/>
                  <a:pt x="676" y="10970"/>
                  <a:pt x="784" y="11036"/>
                </a:cubicBezTo>
                <a:cubicBezTo>
                  <a:pt x="973" y="11151"/>
                  <a:pt x="980" y="11329"/>
                  <a:pt x="980" y="16004"/>
                </a:cubicBezTo>
                <a:lnTo>
                  <a:pt x="980" y="20853"/>
                </a:lnTo>
                <a:lnTo>
                  <a:pt x="5777" y="20853"/>
                </a:lnTo>
                <a:cubicBezTo>
                  <a:pt x="10817" y="20853"/>
                  <a:pt x="10805" y="20852"/>
                  <a:pt x="10830" y="21367"/>
                </a:cubicBezTo>
                <a:cubicBezTo>
                  <a:pt x="10842" y="21599"/>
                  <a:pt x="10842" y="21600"/>
                  <a:pt x="10891" y="21374"/>
                </a:cubicBezTo>
                <a:cubicBezTo>
                  <a:pt x="11006" y="20842"/>
                  <a:pt x="10892" y="20853"/>
                  <a:pt x="15952" y="20853"/>
                </a:cubicBezTo>
                <a:lnTo>
                  <a:pt x="20757" y="20853"/>
                </a:lnTo>
                <a:lnTo>
                  <a:pt x="20782" y="15916"/>
                </a:lnTo>
                <a:lnTo>
                  <a:pt x="20808" y="10978"/>
                </a:lnTo>
                <a:lnTo>
                  <a:pt x="21113" y="10915"/>
                </a:lnTo>
                <a:lnTo>
                  <a:pt x="21417" y="10852"/>
                </a:lnTo>
                <a:lnTo>
                  <a:pt x="21088" y="10717"/>
                </a:lnTo>
                <a:lnTo>
                  <a:pt x="20759" y="10583"/>
                </a:lnTo>
                <a:lnTo>
                  <a:pt x="20759" y="5723"/>
                </a:lnTo>
                <a:lnTo>
                  <a:pt x="20759" y="866"/>
                </a:lnTo>
                <a:lnTo>
                  <a:pt x="15952" y="866"/>
                </a:lnTo>
                <a:cubicBezTo>
                  <a:pt x="10821" y="866"/>
                  <a:pt x="10989" y="885"/>
                  <a:pt x="10893" y="289"/>
                </a:cubicBezTo>
                <a:lnTo>
                  <a:pt x="10846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766" name="IMG_3929.jpeg" descr="IMG_3929.jpeg"/>
          <p:cNvPicPr>
            <a:picLocks noChangeAspect="1"/>
          </p:cNvPicPr>
          <p:nvPr/>
        </p:nvPicPr>
        <p:blipFill>
          <a:blip r:embed="rId7">
            <a:extLst/>
          </a:blip>
          <a:srcRect l="0" t="0" r="5043" b="0"/>
          <a:stretch>
            <a:fillRect/>
          </a:stretch>
        </p:blipFill>
        <p:spPr>
          <a:xfrm>
            <a:off x="5792261" y="2592264"/>
            <a:ext cx="2781808" cy="53264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767" name="الجدول"/>
          <p:cNvGraphicFramePr/>
          <p:nvPr/>
        </p:nvGraphicFramePr>
        <p:xfrm>
          <a:off x="8307143" y="3344595"/>
          <a:ext cx="2935382" cy="2001700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1">
                <a:tableStyleId>{4C3C2611-4C71-4FC5-86AE-919BDF0F9419}</a:tableStyleId>
              </a:tblPr>
              <a:tblGrid>
                <a:gridCol w="464409"/>
                <a:gridCol w="970128"/>
                <a:gridCol w="452235"/>
                <a:gridCol w="1048607"/>
              </a:tblGrid>
              <a:tr h="779914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200">
                          <a:solidFill>
                            <a:srgbClr val="3A87F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س</a:t>
                      </a: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0042A9"/>
                      </a:solidFill>
                    </a:lnL>
                    <a:lnR w="38100">
                      <a:solidFill>
                        <a:srgbClr val="0042A9"/>
                      </a:solidFill>
                    </a:lnR>
                    <a:lnT w="38100">
                      <a:solidFill>
                        <a:srgbClr val="0042A9"/>
                      </a:solidFill>
                    </a:lnT>
                    <a:lnB w="38100">
                      <a:solidFill>
                        <a:srgbClr val="0042A9"/>
                      </a:solidFill>
                    </a:lnB>
                    <a:solidFill>
                      <a:srgbClr val="DAE7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2000">
                          <a:solidFill>
                            <a:srgbClr val="3A87F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٣س-٢</a:t>
                      </a: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0042A9"/>
                      </a:solidFill>
                    </a:lnL>
                    <a:lnR w="38100">
                      <a:solidFill>
                        <a:srgbClr val="0042A9"/>
                      </a:solidFill>
                    </a:lnR>
                    <a:lnT w="38100">
                      <a:solidFill>
                        <a:srgbClr val="0042A9"/>
                      </a:solidFill>
                    </a:lnT>
                    <a:lnB w="38100">
                      <a:solidFill>
                        <a:srgbClr val="0042A9"/>
                      </a:solidFill>
                    </a:lnB>
                    <a:solidFill>
                      <a:srgbClr val="DAE7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200">
                          <a:solidFill>
                            <a:srgbClr val="3A87F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ص</a:t>
                      </a: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0042A9"/>
                      </a:solidFill>
                    </a:lnL>
                    <a:lnR w="38100">
                      <a:solidFill>
                        <a:srgbClr val="0042A9"/>
                      </a:solidFill>
                    </a:lnR>
                    <a:lnT w="38100">
                      <a:solidFill>
                        <a:srgbClr val="0042A9"/>
                      </a:solidFill>
                    </a:lnT>
                    <a:lnB w="38100">
                      <a:solidFill>
                        <a:srgbClr val="0042A9"/>
                      </a:solidFill>
                    </a:lnB>
                    <a:solidFill>
                      <a:srgbClr val="DAE7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200">
                          <a:solidFill>
                            <a:srgbClr val="3A87F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(س،ص)</a:t>
                      </a: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0042A9"/>
                      </a:solidFill>
                    </a:lnL>
                    <a:lnR w="38100">
                      <a:solidFill>
                        <a:srgbClr val="0042A9"/>
                      </a:solidFill>
                    </a:lnR>
                    <a:lnT w="38100">
                      <a:solidFill>
                        <a:srgbClr val="0042A9"/>
                      </a:solidFill>
                    </a:lnT>
                    <a:lnB w="38100">
                      <a:solidFill>
                        <a:srgbClr val="0042A9"/>
                      </a:solidFill>
                    </a:lnB>
                    <a:solidFill>
                      <a:srgbClr val="DAE7E5"/>
                    </a:solidFill>
                  </a:tcPr>
                </a:tc>
              </a:tr>
              <a:tr h="407262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>
                          <a:solidFill>
                            <a:srgbClr val="3A87F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١</a:t>
                      </a: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0042A9"/>
                      </a:solidFill>
                    </a:lnL>
                    <a:lnR w="38100">
                      <a:solidFill>
                        <a:srgbClr val="0042A9"/>
                      </a:solidFill>
                    </a:lnR>
                    <a:lnT w="38100">
                      <a:solidFill>
                        <a:srgbClr val="0042A9"/>
                      </a:solidFill>
                    </a:lnT>
                    <a:lnB w="38100">
                      <a:solidFill>
                        <a:srgbClr val="0042A9"/>
                      </a:solidFill>
                    </a:lnB>
                    <a:solidFill>
                      <a:srgbClr val="DAE7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3A87F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0042A9"/>
                      </a:solidFill>
                    </a:lnL>
                    <a:lnR w="38100">
                      <a:solidFill>
                        <a:srgbClr val="0042A9"/>
                      </a:solidFill>
                    </a:lnR>
                    <a:lnT w="38100">
                      <a:solidFill>
                        <a:srgbClr val="0042A9"/>
                      </a:solidFill>
                    </a:lnT>
                    <a:lnB w="38100">
                      <a:solidFill>
                        <a:srgbClr val="0042A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3A87F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0042A9"/>
                      </a:solidFill>
                    </a:lnL>
                    <a:lnR w="38100">
                      <a:solidFill>
                        <a:srgbClr val="0042A9"/>
                      </a:solidFill>
                    </a:lnR>
                    <a:lnT w="38100">
                      <a:solidFill>
                        <a:srgbClr val="0042A9"/>
                      </a:solidFill>
                    </a:lnT>
                    <a:lnB w="38100">
                      <a:solidFill>
                        <a:srgbClr val="0042A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3A87F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0042A9"/>
                      </a:solidFill>
                    </a:lnL>
                    <a:lnR w="38100">
                      <a:solidFill>
                        <a:srgbClr val="0042A9"/>
                      </a:solidFill>
                    </a:lnR>
                    <a:lnT w="38100">
                      <a:solidFill>
                        <a:srgbClr val="0042A9"/>
                      </a:solidFill>
                    </a:lnT>
                    <a:lnB w="38100">
                      <a:solidFill>
                        <a:srgbClr val="0042A9"/>
                      </a:solidFill>
                    </a:lnB>
                  </a:tcPr>
                </a:tc>
              </a:tr>
              <a:tr h="407262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>
                          <a:solidFill>
                            <a:srgbClr val="3A87F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٠</a:t>
                      </a: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0042A9"/>
                      </a:solidFill>
                    </a:lnL>
                    <a:lnR w="38100">
                      <a:solidFill>
                        <a:srgbClr val="0042A9"/>
                      </a:solidFill>
                    </a:lnR>
                    <a:lnT w="38100">
                      <a:solidFill>
                        <a:srgbClr val="0042A9"/>
                      </a:solidFill>
                    </a:lnT>
                    <a:lnB w="38100">
                      <a:solidFill>
                        <a:srgbClr val="0042A9"/>
                      </a:solidFill>
                    </a:lnB>
                    <a:solidFill>
                      <a:srgbClr val="DAE7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3A87F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0042A9"/>
                      </a:solidFill>
                    </a:lnL>
                    <a:lnR w="38100">
                      <a:solidFill>
                        <a:srgbClr val="0042A9"/>
                      </a:solidFill>
                    </a:lnR>
                    <a:lnT w="38100">
                      <a:solidFill>
                        <a:srgbClr val="0042A9"/>
                      </a:solidFill>
                    </a:lnT>
                    <a:lnB w="38100">
                      <a:solidFill>
                        <a:srgbClr val="0042A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3A87F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0042A9"/>
                      </a:solidFill>
                    </a:lnL>
                    <a:lnR w="38100">
                      <a:solidFill>
                        <a:srgbClr val="0042A9"/>
                      </a:solidFill>
                    </a:lnR>
                    <a:lnT w="38100">
                      <a:solidFill>
                        <a:srgbClr val="0042A9"/>
                      </a:solidFill>
                    </a:lnT>
                    <a:lnB w="38100">
                      <a:solidFill>
                        <a:srgbClr val="0042A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3A87F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0042A9"/>
                      </a:solidFill>
                    </a:lnL>
                    <a:lnR w="38100">
                      <a:solidFill>
                        <a:srgbClr val="0042A9"/>
                      </a:solidFill>
                    </a:lnR>
                    <a:lnT w="38100">
                      <a:solidFill>
                        <a:srgbClr val="0042A9"/>
                      </a:solidFill>
                    </a:lnT>
                    <a:lnB w="38100">
                      <a:solidFill>
                        <a:srgbClr val="0042A9"/>
                      </a:solidFill>
                    </a:lnB>
                  </a:tcPr>
                </a:tc>
              </a:tr>
              <a:tr h="407262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>
                          <a:solidFill>
                            <a:srgbClr val="3A87F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؜-١</a:t>
                      </a: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0042A9"/>
                      </a:solidFill>
                    </a:lnL>
                    <a:lnR w="38100">
                      <a:solidFill>
                        <a:srgbClr val="0042A9"/>
                      </a:solidFill>
                    </a:lnR>
                    <a:lnT w="38100">
                      <a:solidFill>
                        <a:srgbClr val="0042A9"/>
                      </a:solidFill>
                    </a:lnT>
                    <a:lnB w="38100">
                      <a:solidFill>
                        <a:srgbClr val="0042A9"/>
                      </a:solidFill>
                    </a:lnB>
                    <a:solidFill>
                      <a:srgbClr val="DAE7E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3A87F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0042A9"/>
                      </a:solidFill>
                    </a:lnL>
                    <a:lnR w="38100">
                      <a:solidFill>
                        <a:srgbClr val="0042A9"/>
                      </a:solidFill>
                    </a:lnR>
                    <a:lnT w="38100">
                      <a:solidFill>
                        <a:srgbClr val="0042A9"/>
                      </a:solidFill>
                    </a:lnT>
                    <a:lnB w="38100">
                      <a:solidFill>
                        <a:srgbClr val="0042A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3A87F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0042A9"/>
                      </a:solidFill>
                    </a:lnL>
                    <a:lnR w="38100">
                      <a:solidFill>
                        <a:srgbClr val="0042A9"/>
                      </a:solidFill>
                    </a:lnR>
                    <a:lnT w="38100">
                      <a:solidFill>
                        <a:srgbClr val="0042A9"/>
                      </a:solidFill>
                    </a:lnT>
                    <a:lnB w="38100">
                      <a:solidFill>
                        <a:srgbClr val="0042A9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3A87F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0042A9"/>
                      </a:solidFill>
                    </a:lnL>
                    <a:lnR w="38100">
                      <a:solidFill>
                        <a:srgbClr val="0042A9"/>
                      </a:solidFill>
                    </a:lnR>
                    <a:lnT w="38100">
                      <a:solidFill>
                        <a:srgbClr val="0042A9"/>
                      </a:solidFill>
                    </a:lnT>
                    <a:lnB w="38100">
                      <a:solidFill>
                        <a:srgbClr val="0042A9"/>
                      </a:solidFill>
                    </a:lnB>
                  </a:tcPr>
                </a:tc>
              </a:tr>
            </a:tbl>
          </a:graphicData>
        </a:graphic>
      </p:graphicFrame>
      <p:sp>
        <p:nvSpPr>
          <p:cNvPr id="3768" name="٣(١) -٢"/>
          <p:cNvSpPr txBox="1"/>
          <p:nvPr/>
        </p:nvSpPr>
        <p:spPr>
          <a:xfrm>
            <a:off x="6948927" y="4170422"/>
            <a:ext cx="727293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9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٣(١) -٢</a:t>
            </a:r>
          </a:p>
        </p:txBody>
      </p:sp>
      <p:sp>
        <p:nvSpPr>
          <p:cNvPr id="3769" name="٦"/>
          <p:cNvSpPr txBox="1"/>
          <p:nvPr/>
        </p:nvSpPr>
        <p:spPr>
          <a:xfrm>
            <a:off x="6540017" y="4170422"/>
            <a:ext cx="148197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9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3770" name="(١، ١)"/>
          <p:cNvSpPr txBox="1"/>
          <p:nvPr/>
        </p:nvSpPr>
        <p:spPr>
          <a:xfrm>
            <a:off x="5583246" y="4170422"/>
            <a:ext cx="588380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9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(١، ١)</a:t>
            </a:r>
          </a:p>
        </p:txBody>
      </p:sp>
      <p:sp>
        <p:nvSpPr>
          <p:cNvPr id="3771" name="٣(٠)-٢"/>
          <p:cNvSpPr txBox="1"/>
          <p:nvPr/>
        </p:nvSpPr>
        <p:spPr>
          <a:xfrm>
            <a:off x="6982448" y="4585320"/>
            <a:ext cx="660252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9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٣(٠)-٢</a:t>
            </a:r>
          </a:p>
        </p:txBody>
      </p:sp>
      <p:sp>
        <p:nvSpPr>
          <p:cNvPr id="3772" name="-٢"/>
          <p:cNvSpPr txBox="1"/>
          <p:nvPr/>
        </p:nvSpPr>
        <p:spPr>
          <a:xfrm>
            <a:off x="6499840" y="4547485"/>
            <a:ext cx="228552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9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-٢</a:t>
            </a:r>
          </a:p>
        </p:txBody>
      </p:sp>
      <p:sp>
        <p:nvSpPr>
          <p:cNvPr id="3773" name="(٠، -٢)"/>
          <p:cNvSpPr txBox="1"/>
          <p:nvPr/>
        </p:nvSpPr>
        <p:spPr>
          <a:xfrm>
            <a:off x="5543067" y="4585320"/>
            <a:ext cx="668736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9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(٠، -٢)</a:t>
            </a:r>
          </a:p>
        </p:txBody>
      </p:sp>
      <p:sp>
        <p:nvSpPr>
          <p:cNvPr id="3774" name="٣(-١)-٢"/>
          <p:cNvSpPr txBox="1"/>
          <p:nvPr/>
        </p:nvSpPr>
        <p:spPr>
          <a:xfrm>
            <a:off x="6948927" y="5000216"/>
            <a:ext cx="740607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9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٣(-١)-٢</a:t>
            </a:r>
          </a:p>
        </p:txBody>
      </p:sp>
      <p:sp>
        <p:nvSpPr>
          <p:cNvPr id="3775" name="-٥"/>
          <p:cNvSpPr txBox="1"/>
          <p:nvPr/>
        </p:nvSpPr>
        <p:spPr>
          <a:xfrm>
            <a:off x="6499840" y="5000216"/>
            <a:ext cx="228552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9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-٥</a:t>
            </a:r>
          </a:p>
        </p:txBody>
      </p:sp>
      <p:sp>
        <p:nvSpPr>
          <p:cNvPr id="3776" name="(-١، -٥)"/>
          <p:cNvSpPr txBox="1"/>
          <p:nvPr/>
        </p:nvSpPr>
        <p:spPr>
          <a:xfrm>
            <a:off x="5502890" y="5000216"/>
            <a:ext cx="749090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9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(-١، -٥)</a:t>
            </a:r>
          </a:p>
        </p:txBody>
      </p:sp>
      <p:sp>
        <p:nvSpPr>
          <p:cNvPr id="3777" name="🔴"/>
          <p:cNvSpPr txBox="1"/>
          <p:nvPr/>
        </p:nvSpPr>
        <p:spPr>
          <a:xfrm>
            <a:off x="2986395" y="3908609"/>
            <a:ext cx="202385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🔴</a:t>
            </a:r>
          </a:p>
        </p:txBody>
      </p:sp>
      <p:sp>
        <p:nvSpPr>
          <p:cNvPr id="3778" name="🔴"/>
          <p:cNvSpPr txBox="1"/>
          <p:nvPr/>
        </p:nvSpPr>
        <p:spPr>
          <a:xfrm>
            <a:off x="2986395" y="3908609"/>
            <a:ext cx="202385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🔴</a:t>
            </a:r>
          </a:p>
        </p:txBody>
      </p:sp>
      <p:sp>
        <p:nvSpPr>
          <p:cNvPr id="3779" name="🔴"/>
          <p:cNvSpPr txBox="1"/>
          <p:nvPr/>
        </p:nvSpPr>
        <p:spPr>
          <a:xfrm>
            <a:off x="2986395" y="3908609"/>
            <a:ext cx="202385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🔴</a:t>
            </a:r>
          </a:p>
        </p:txBody>
      </p:sp>
      <p:sp>
        <p:nvSpPr>
          <p:cNvPr id="3780" name="خط"/>
          <p:cNvSpPr/>
          <p:nvPr/>
        </p:nvSpPr>
        <p:spPr>
          <a:xfrm flipV="1">
            <a:off x="2657835" y="3458002"/>
            <a:ext cx="823867" cy="2147542"/>
          </a:xfrm>
          <a:prstGeom prst="line">
            <a:avLst/>
          </a:prstGeom>
          <a:ln w="25400">
            <a:solidFill>
              <a:schemeClr val="accent5"/>
            </a:solidFill>
            <a:headEnd type="stealth"/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008CB4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Class="entr" nodeType="after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Class="entr" nodeType="after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Class="entr" nodeType="afterEffect" presetSubtype="1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Class="entr" nodeType="afterEffect" presetSubtype="1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Class="entr" nodeType="afterEffect" presetSubtype="1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Class="entr" nodeType="afterEffect" presetSubtype="1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Class="entr" nodeType="afterEffect" presetSubtype="1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3" dur="1000"/>
                                        <p:tgtEl>
                                          <p:spTgt spid="3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path" nodeType="clickEffect" presetSubtype="0" presetID="-1" grpId="1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19320 0.000424 L 0.021007 -0.031481" origin="layout" pathEditMode="relative">
                                      <p:cBhvr>
                                        <p:cTn id="57" dur="2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2" dur="1000"/>
                                        <p:tgtEl>
                                          <p:spTgt spid="3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path" nodeType="clickEffect" presetSubtype="0" presetID="-1" grpId="1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00070 0.009001 -0.000245 0.025358 -0.000419 0.040179 C -0.000594 0.054999 -0.000768 0.068283 -0.000838 0.071139" origin="layout" pathEditMode="relative">
                                      <p:cBhvr>
                                        <p:cTn id="66" dur="100" fill="hold"/>
                                        <p:tgtEl>
                                          <p:spTgt spid="37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ntr" nodeType="click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1" dur="1000"/>
                                        <p:tgtEl>
                                          <p:spTgt spid="3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path" nodeType="clickEffect" presetSubtype="0" presetID="-1" grpId="1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01019 0.000027 -0.006624 0.000180 -0.012230 0.000332 C -0.017835 0.000484 -0.023441 0.000637 -0.024460 0.000664 L -0.020912 0.106552 L -0.021659 0.168624" origin="layout" pathEditMode="relative">
                                      <p:cBhvr>
                                        <p:cTn id="75" dur="15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Class="entr" nodeType="click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0" dur="2000"/>
                                        <p:tgtEl>
                                          <p:spTgt spid="3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79" grpId="14"/>
      <p:bldP build="whole" bldLvl="1" animBg="1" rev="0" advAuto="0" spid="3768" grpId="1"/>
      <p:bldP build="whole" bldLvl="1" animBg="1" rev="0" advAuto="0" spid="3769" grpId="2"/>
      <p:bldP build="whole" bldLvl="1" animBg="1" rev="0" advAuto="0" spid="3772" grpId="5"/>
      <p:bldP build="whole" bldLvl="1" animBg="1" rev="0" advAuto="0" spid="3774" grpId="7"/>
      <p:bldP build="whole" bldLvl="1" animBg="1" rev="0" advAuto="0" spid="3776" grpId="9"/>
      <p:bldP build="whole" bldLvl="1" animBg="1" rev="0" advAuto="0" spid="3778" grpId="12"/>
      <p:bldP build="whole" bldLvl="1" animBg="1" rev="0" advAuto="0" spid="3780" grpId="16"/>
      <p:bldP build="whole" bldLvl="1" animBg="1" rev="0" advAuto="0" spid="3770" grpId="3"/>
      <p:bldP build="whole" bldLvl="1" animBg="1" rev="0" advAuto="0" spid="3773" grpId="6"/>
      <p:bldP build="whole" bldLvl="1" animBg="1" rev="0" advAuto="0" spid="3775" grpId="8"/>
      <p:bldP build="whole" bldLvl="1" animBg="1" rev="0" advAuto="0" spid="3777" grpId="10"/>
      <p:bldP build="whole" bldLvl="1" animBg="1" rev="0" advAuto="0" spid="3771" grpId="4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2" name="Google Shape;4622;p49"/>
          <p:cNvSpPr/>
          <p:nvPr/>
        </p:nvSpPr>
        <p:spPr>
          <a:xfrm rot="21451959">
            <a:off x="1471091" y="1529049"/>
            <a:ext cx="6095833" cy="733279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grpSp>
        <p:nvGrpSpPr>
          <p:cNvPr id="3785" name="تجميع"/>
          <p:cNvGrpSpPr/>
          <p:nvPr/>
        </p:nvGrpSpPr>
        <p:grpSpPr>
          <a:xfrm>
            <a:off x="2403272" y="1459251"/>
            <a:ext cx="4757036" cy="1214255"/>
            <a:chOff x="0" y="0"/>
            <a:chExt cx="4757034" cy="1214253"/>
          </a:xfrm>
        </p:grpSpPr>
        <p:sp>
          <p:nvSpPr>
            <p:cNvPr id="3783" name="مربع نص 7"/>
            <p:cNvSpPr txBox="1"/>
            <p:nvPr/>
          </p:nvSpPr>
          <p:spPr>
            <a:xfrm>
              <a:off x="446695" y="52243"/>
              <a:ext cx="4310340" cy="586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مهارة تفكير عليا</a:t>
              </a:r>
            </a:p>
          </p:txBody>
        </p:sp>
        <p:pic>
          <p:nvPicPr>
            <p:cNvPr id="3784" name="صورة 7" descr="صورة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39754">
              <a:off x="150495" y="154757"/>
              <a:ext cx="920771" cy="9047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786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7437" y="587078"/>
            <a:ext cx="1154434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787" name="صفحة…"/>
          <p:cNvSpPr txBox="1"/>
          <p:nvPr/>
        </p:nvSpPr>
        <p:spPr>
          <a:xfrm>
            <a:off x="2075381" y="464025"/>
            <a:ext cx="721551" cy="575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١١٢</a:t>
            </a:r>
          </a:p>
        </p:txBody>
      </p:sp>
      <p:sp>
        <p:nvSpPr>
          <p:cNvPr id="3788" name="مربع"/>
          <p:cNvSpPr/>
          <p:nvPr/>
        </p:nvSpPr>
        <p:spPr>
          <a:xfrm>
            <a:off x="1329813" y="4122573"/>
            <a:ext cx="1093645" cy="10936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789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0868" t="55391" r="1370" b="41199"/>
          <a:stretch>
            <a:fillRect/>
          </a:stretch>
        </p:blipFill>
        <p:spPr>
          <a:xfrm>
            <a:off x="9059615" y="6043757"/>
            <a:ext cx="1596702" cy="526099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790" name="مستطيل"/>
          <p:cNvSpPr/>
          <p:nvPr/>
        </p:nvSpPr>
        <p:spPr>
          <a:xfrm>
            <a:off x="1424855" y="3712116"/>
            <a:ext cx="1359377" cy="82091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791" name="IMG_5583.png" descr="IMG_5583.png"/>
          <p:cNvPicPr>
            <a:picLocks noChangeAspect="1"/>
          </p:cNvPicPr>
          <p:nvPr/>
        </p:nvPicPr>
        <p:blipFill>
          <a:blip r:embed="rId5">
            <a:extLst/>
          </a:blip>
          <a:srcRect l="32608" t="88731" r="38597" b="6900"/>
          <a:stretch>
            <a:fillRect/>
          </a:stretch>
        </p:blipFill>
        <p:spPr>
          <a:xfrm>
            <a:off x="1206024" y="3126978"/>
            <a:ext cx="7244516" cy="8241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3" name="صفحة…"/>
          <p:cNvSpPr txBox="1"/>
          <p:nvPr/>
        </p:nvSpPr>
        <p:spPr>
          <a:xfrm>
            <a:off x="1675294" y="2759888"/>
            <a:ext cx="721551" cy="72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>
                <a:solidFill>
                  <a:srgbClr val="FFFFFF"/>
                </a:solidFill>
              </a:defRPr>
            </a:pPr>
            <a:r>
              <a:t>٣٩</a:t>
            </a:r>
          </a:p>
        </p:txBody>
      </p:sp>
      <p:sp>
        <p:nvSpPr>
          <p:cNvPr id="3794" name="صفحة…"/>
          <p:cNvSpPr txBox="1"/>
          <p:nvPr/>
        </p:nvSpPr>
        <p:spPr>
          <a:xfrm>
            <a:off x="2075381" y="464025"/>
            <a:ext cx="721551" cy="500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17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1700">
                <a:solidFill>
                  <a:srgbClr val="FFFFFF"/>
                </a:solidFill>
              </a:defRPr>
            </a:pPr>
            <a:r>
              <a:t>١٠٩</a:t>
            </a:r>
          </a:p>
        </p:txBody>
      </p:sp>
      <p:pic>
        <p:nvPicPr>
          <p:cNvPr id="3795" name="IMG_5582.png" descr="IMG_5582.png"/>
          <p:cNvPicPr>
            <a:picLocks noChangeAspect="1"/>
          </p:cNvPicPr>
          <p:nvPr/>
        </p:nvPicPr>
        <p:blipFill>
          <a:blip r:embed="rId2">
            <a:extLst/>
          </a:blip>
          <a:srcRect l="24622" t="58562" r="28098" b="6013"/>
          <a:stretch>
            <a:fillRect/>
          </a:stretch>
        </p:blipFill>
        <p:spPr>
          <a:xfrm>
            <a:off x="1112481" y="1789604"/>
            <a:ext cx="7338559" cy="4123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6" name="مستطيل مستطيل" descr="مستطيل مستطيل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6930" y="1868534"/>
            <a:ext cx="3676627" cy="409348"/>
          </a:xfrm>
          <a:prstGeom prst="rect">
            <a:avLst/>
          </a:prstGeom>
          <a:ln w="12700">
            <a:miter lim="400000"/>
          </a:ln>
        </p:spPr>
      </p:pic>
      <p:sp>
        <p:nvSpPr>
          <p:cNvPr id="3797" name="المفردات…"/>
          <p:cNvSpPr txBox="1"/>
          <p:nvPr/>
        </p:nvSpPr>
        <p:spPr>
          <a:xfrm>
            <a:off x="8854340" y="3098147"/>
            <a:ext cx="1578788" cy="72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>
                <a:solidFill>
                  <a:srgbClr val="B51A00"/>
                </a:solidFill>
              </a:defRPr>
            </a:pPr>
            <a:r>
              <a:t>المفردات</a:t>
            </a:r>
            <a:endParaRPr>
              <a:solidFill>
                <a:srgbClr val="A65C5C"/>
              </a:solidFill>
            </a:endParaRPr>
          </a:p>
          <a:p>
            <a:pPr algn="ctr" rtl="0">
              <a:defRPr>
                <a:solidFill>
                  <a:srgbClr val="008CB4"/>
                </a:solidFill>
              </a:defRPr>
            </a:pPr>
            <a:r>
              <a:t>الدالة الخطية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96" grpId="1"/>
      <p:bldP build="whole" bldLvl="1" animBg="1" rev="0" advAuto="0" spid="3797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" name="صفحة…"/>
          <p:cNvSpPr txBox="1"/>
          <p:nvPr/>
        </p:nvSpPr>
        <p:spPr>
          <a:xfrm>
            <a:off x="1675294" y="2759888"/>
            <a:ext cx="721551" cy="72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>
                <a:solidFill>
                  <a:srgbClr val="FFFFFF"/>
                </a:solidFill>
              </a:defRPr>
            </a:pPr>
            <a:r>
              <a:t>٣٩</a:t>
            </a:r>
          </a:p>
        </p:txBody>
      </p:sp>
      <p:sp>
        <p:nvSpPr>
          <p:cNvPr id="3800" name="صفحة…"/>
          <p:cNvSpPr txBox="1"/>
          <p:nvPr/>
        </p:nvSpPr>
        <p:spPr>
          <a:xfrm>
            <a:off x="2075381" y="464025"/>
            <a:ext cx="721551" cy="500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17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1700">
                <a:solidFill>
                  <a:srgbClr val="FFFFFF"/>
                </a:solidFill>
              </a:defRPr>
            </a:pPr>
            <a:r>
              <a:t>١١٠</a:t>
            </a:r>
          </a:p>
        </p:txBody>
      </p:sp>
      <p:pic>
        <p:nvPicPr>
          <p:cNvPr id="3801" name="IMG_5584.png" descr="IMG_5584.png"/>
          <p:cNvPicPr>
            <a:picLocks noChangeAspect="1"/>
          </p:cNvPicPr>
          <p:nvPr/>
        </p:nvPicPr>
        <p:blipFill>
          <a:blip r:embed="rId2">
            <a:extLst/>
          </a:blip>
          <a:srcRect l="29136" t="9864" r="37296" b="46796"/>
          <a:stretch>
            <a:fillRect/>
          </a:stretch>
        </p:blipFill>
        <p:spPr>
          <a:xfrm>
            <a:off x="4259449" y="1567183"/>
            <a:ext cx="4499231" cy="4356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2" name="مستطيل مستطيل" descr="مستطيل مستطيل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19518" y="3065893"/>
            <a:ext cx="1889619" cy="1359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3" name="IMG_5584.png" descr="IMG_5584.png"/>
          <p:cNvPicPr>
            <a:picLocks noChangeAspect="1"/>
          </p:cNvPicPr>
          <p:nvPr/>
        </p:nvPicPr>
        <p:blipFill>
          <a:blip r:embed="rId2">
            <a:extLst/>
          </a:blip>
          <a:srcRect l="28933" t="54938" r="39062" b="29969"/>
          <a:stretch>
            <a:fillRect/>
          </a:stretch>
        </p:blipFill>
        <p:spPr>
          <a:xfrm>
            <a:off x="811107" y="2512005"/>
            <a:ext cx="3454723" cy="1221796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0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9" name="تجميع"/>
          <p:cNvGrpSpPr/>
          <p:nvPr/>
        </p:nvGrpSpPr>
        <p:grpSpPr>
          <a:xfrm>
            <a:off x="3541368" y="1117360"/>
            <a:ext cx="3063789" cy="649733"/>
            <a:chOff x="0" y="0"/>
            <a:chExt cx="3063788" cy="649731"/>
          </a:xfrm>
        </p:grpSpPr>
        <p:grpSp>
          <p:nvGrpSpPr>
            <p:cNvPr id="3807" name="تحقق من فهمك"/>
            <p:cNvGrpSpPr/>
            <p:nvPr/>
          </p:nvGrpSpPr>
          <p:grpSpPr>
            <a:xfrm>
              <a:off x="60203" y="-1"/>
              <a:ext cx="3003585" cy="649733"/>
              <a:chOff x="0" y="0"/>
              <a:chExt cx="3003584" cy="649731"/>
            </a:xfrm>
          </p:grpSpPr>
          <p:sp>
            <p:nvSpPr>
              <p:cNvPr id="3805" name="مستطيل"/>
              <p:cNvSpPr/>
              <p:nvPr/>
            </p:nvSpPr>
            <p:spPr>
              <a:xfrm>
                <a:off x="-1" y="0"/>
                <a:ext cx="3003586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806" name="تحقق من فهمك"/>
              <p:cNvSpPr txBox="1"/>
              <p:nvPr/>
            </p:nvSpPr>
            <p:spPr>
              <a:xfrm>
                <a:off x="19049" y="41062"/>
                <a:ext cx="2965486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3808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2" y="-1195676"/>
              <a:ext cx="620687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pic>
        <p:nvPicPr>
          <p:cNvPr id="3810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6941" y="1009313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817" name="تجميع"/>
          <p:cNvGrpSpPr/>
          <p:nvPr/>
        </p:nvGrpSpPr>
        <p:grpSpPr>
          <a:xfrm>
            <a:off x="9064523" y="2731247"/>
            <a:ext cx="1235356" cy="1051994"/>
            <a:chOff x="-1" y="-5"/>
            <a:chExt cx="1235355" cy="1051993"/>
          </a:xfrm>
        </p:grpSpPr>
        <p:sp>
          <p:nvSpPr>
            <p:cNvPr id="3811" name="مستطيل مستدير الزوايا"/>
            <p:cNvSpPr/>
            <p:nvPr/>
          </p:nvSpPr>
          <p:spPr>
            <a:xfrm>
              <a:off x="10199" y="82738"/>
              <a:ext cx="1225155" cy="780261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816" name="تجميع"/>
            <p:cNvGrpSpPr/>
            <p:nvPr/>
          </p:nvGrpSpPr>
          <p:grpSpPr>
            <a:xfrm>
              <a:off x="-2" y="-6"/>
              <a:ext cx="1139892" cy="1051994"/>
              <a:chOff x="0" y="-4"/>
              <a:chExt cx="1139890" cy="1051993"/>
            </a:xfrm>
          </p:grpSpPr>
          <p:sp>
            <p:nvSpPr>
              <p:cNvPr id="3812" name="فكر…"/>
              <p:cNvSpPr txBox="1"/>
              <p:nvPr/>
            </p:nvSpPr>
            <p:spPr>
              <a:xfrm>
                <a:off x="435765" y="159853"/>
                <a:ext cx="386902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813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80" t="19342" r="38265" b="0"/>
              <a:stretch>
                <a:fillRect/>
              </a:stretch>
            </p:blipFill>
            <p:spPr>
              <a:xfrm>
                <a:off x="822765" y="141848"/>
                <a:ext cx="317126" cy="642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95" y="0"/>
                    </a:moveTo>
                    <a:cubicBezTo>
                      <a:pt x="8015" y="-1"/>
                      <a:pt x="6581" y="192"/>
                      <a:pt x="4385" y="974"/>
                    </a:cubicBezTo>
                    <a:cubicBezTo>
                      <a:pt x="2723" y="1565"/>
                      <a:pt x="1854" y="2078"/>
                      <a:pt x="990" y="2975"/>
                    </a:cubicBezTo>
                    <a:cubicBezTo>
                      <a:pt x="204" y="3792"/>
                      <a:pt x="-240" y="5139"/>
                      <a:pt x="135" y="5550"/>
                    </a:cubicBezTo>
                    <a:cubicBezTo>
                      <a:pt x="362" y="5798"/>
                      <a:pt x="465" y="5817"/>
                      <a:pt x="2514" y="5817"/>
                    </a:cubicBezTo>
                    <a:cubicBezTo>
                      <a:pt x="3902" y="5817"/>
                      <a:pt x="4780" y="5771"/>
                      <a:pt x="5000" y="5683"/>
                    </a:cubicBezTo>
                    <a:cubicBezTo>
                      <a:pt x="5186" y="5608"/>
                      <a:pt x="5457" y="5264"/>
                      <a:pt x="5588" y="4923"/>
                    </a:cubicBezTo>
                    <a:cubicBezTo>
                      <a:pt x="6144" y="3471"/>
                      <a:pt x="8450" y="2550"/>
                      <a:pt x="11576" y="2548"/>
                    </a:cubicBezTo>
                    <a:cubicBezTo>
                      <a:pt x="13267" y="2547"/>
                      <a:pt x="14268" y="2746"/>
                      <a:pt x="15104" y="3255"/>
                    </a:cubicBezTo>
                    <a:cubicBezTo>
                      <a:pt x="16706" y="4231"/>
                      <a:pt x="16270" y="5193"/>
                      <a:pt x="13474" y="6724"/>
                    </a:cubicBezTo>
                    <a:cubicBezTo>
                      <a:pt x="11766" y="7659"/>
                      <a:pt x="10905" y="8414"/>
                      <a:pt x="10212" y="9619"/>
                    </a:cubicBezTo>
                    <a:cubicBezTo>
                      <a:pt x="9613" y="10661"/>
                      <a:pt x="9337" y="12581"/>
                      <a:pt x="9758" y="12834"/>
                    </a:cubicBezTo>
                    <a:cubicBezTo>
                      <a:pt x="10010" y="12986"/>
                      <a:pt x="10367" y="13004"/>
                      <a:pt x="12244" y="12941"/>
                    </a:cubicBezTo>
                    <a:cubicBezTo>
                      <a:pt x="14829" y="12853"/>
                      <a:pt x="14997" y="12800"/>
                      <a:pt x="14997" y="11887"/>
                    </a:cubicBezTo>
                    <a:cubicBezTo>
                      <a:pt x="14997" y="11187"/>
                      <a:pt x="15533" y="9714"/>
                      <a:pt x="15933" y="9339"/>
                    </a:cubicBezTo>
                    <a:cubicBezTo>
                      <a:pt x="16072" y="9207"/>
                      <a:pt x="16932" y="8697"/>
                      <a:pt x="17831" y="8205"/>
                    </a:cubicBezTo>
                    <a:cubicBezTo>
                      <a:pt x="20730" y="6617"/>
                      <a:pt x="21358" y="5931"/>
                      <a:pt x="21359" y="4456"/>
                    </a:cubicBezTo>
                    <a:cubicBezTo>
                      <a:pt x="21360" y="2448"/>
                      <a:pt x="19684" y="1121"/>
                      <a:pt x="16093" y="347"/>
                    </a:cubicBezTo>
                    <a:cubicBezTo>
                      <a:pt x="14518" y="7"/>
                      <a:pt x="14330" y="1"/>
                      <a:pt x="11495" y="0"/>
                    </a:cubicBezTo>
                    <a:close/>
                    <a:moveTo>
                      <a:pt x="15425" y="14368"/>
                    </a:moveTo>
                    <a:cubicBezTo>
                      <a:pt x="15425" y="14430"/>
                      <a:pt x="15478" y="14515"/>
                      <a:pt x="15558" y="14555"/>
                    </a:cubicBezTo>
                    <a:cubicBezTo>
                      <a:pt x="15638" y="14595"/>
                      <a:pt x="15764" y="14599"/>
                      <a:pt x="15826" y="14568"/>
                    </a:cubicBezTo>
                    <a:cubicBezTo>
                      <a:pt x="15888" y="14537"/>
                      <a:pt x="15834" y="14452"/>
                      <a:pt x="15692" y="14382"/>
                    </a:cubicBezTo>
                    <a:cubicBezTo>
                      <a:pt x="15536" y="14303"/>
                      <a:pt x="15425" y="14300"/>
                      <a:pt x="15425" y="14368"/>
                    </a:cubicBezTo>
                    <a:close/>
                    <a:moveTo>
                      <a:pt x="11629" y="14408"/>
                    </a:moveTo>
                    <a:cubicBezTo>
                      <a:pt x="9627" y="14408"/>
                      <a:pt x="8396" y="15005"/>
                      <a:pt x="8368" y="15996"/>
                    </a:cubicBezTo>
                    <a:cubicBezTo>
                      <a:pt x="8355" y="16424"/>
                      <a:pt x="8468" y="16668"/>
                      <a:pt x="8796" y="16890"/>
                    </a:cubicBezTo>
                    <a:cubicBezTo>
                      <a:pt x="9330" y="17250"/>
                      <a:pt x="10492" y="17549"/>
                      <a:pt x="11335" y="17557"/>
                    </a:cubicBezTo>
                    <a:cubicBezTo>
                      <a:pt x="11935" y="17562"/>
                      <a:pt x="12483" y="17934"/>
                      <a:pt x="12217" y="18157"/>
                    </a:cubicBezTo>
                    <a:cubicBezTo>
                      <a:pt x="12027" y="18317"/>
                      <a:pt x="9788" y="18141"/>
                      <a:pt x="8983" y="17904"/>
                    </a:cubicBezTo>
                    <a:cubicBezTo>
                      <a:pt x="8440" y="17744"/>
                      <a:pt x="8206" y="17714"/>
                      <a:pt x="8154" y="17810"/>
                    </a:cubicBezTo>
                    <a:cubicBezTo>
                      <a:pt x="8114" y="17884"/>
                      <a:pt x="7914" y="18215"/>
                      <a:pt x="7726" y="18544"/>
                    </a:cubicBezTo>
                    <a:cubicBezTo>
                      <a:pt x="7245" y="19387"/>
                      <a:pt x="6895" y="20806"/>
                      <a:pt x="7058" y="21239"/>
                    </a:cubicBezTo>
                    <a:lnTo>
                      <a:pt x="7192" y="21599"/>
                    </a:lnTo>
                    <a:lnTo>
                      <a:pt x="11148" y="21572"/>
                    </a:lnTo>
                    <a:lnTo>
                      <a:pt x="15077" y="21546"/>
                    </a:lnTo>
                    <a:lnTo>
                      <a:pt x="15799" y="20665"/>
                    </a:lnTo>
                    <a:cubicBezTo>
                      <a:pt x="16500" y="19816"/>
                      <a:pt x="16521" y="19765"/>
                      <a:pt x="16521" y="18184"/>
                    </a:cubicBezTo>
                    <a:lnTo>
                      <a:pt x="16521" y="16569"/>
                    </a:lnTo>
                    <a:lnTo>
                      <a:pt x="15799" y="17090"/>
                    </a:lnTo>
                    <a:cubicBezTo>
                      <a:pt x="14962" y="17696"/>
                      <a:pt x="14278" y="17799"/>
                      <a:pt x="14169" y="17330"/>
                    </a:cubicBezTo>
                    <a:cubicBezTo>
                      <a:pt x="14132" y="17169"/>
                      <a:pt x="14228" y="16921"/>
                      <a:pt x="14409" y="16783"/>
                    </a:cubicBezTo>
                    <a:cubicBezTo>
                      <a:pt x="15006" y="16328"/>
                      <a:pt x="15093" y="15695"/>
                      <a:pt x="14596" y="15209"/>
                    </a:cubicBezTo>
                    <a:cubicBezTo>
                      <a:pt x="14058" y="14682"/>
                      <a:pt x="13056" y="14408"/>
                      <a:pt x="11629" y="14408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14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7" r="1064" b="0"/>
              <a:stretch>
                <a:fillRect/>
              </a:stretch>
            </p:blipFill>
            <p:spPr>
              <a:xfrm>
                <a:off x="0" y="-5"/>
                <a:ext cx="328219" cy="434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88" y="0"/>
                    </a:moveTo>
                    <a:cubicBezTo>
                      <a:pt x="12460" y="-5"/>
                      <a:pt x="12214" y="191"/>
                      <a:pt x="12170" y="355"/>
                    </a:cubicBezTo>
                    <a:cubicBezTo>
                      <a:pt x="12127" y="517"/>
                      <a:pt x="12132" y="513"/>
                      <a:pt x="12379" y="513"/>
                    </a:cubicBezTo>
                    <a:cubicBezTo>
                      <a:pt x="12636" y="513"/>
                      <a:pt x="13110" y="681"/>
                      <a:pt x="13633" y="966"/>
                    </a:cubicBezTo>
                    <a:cubicBezTo>
                      <a:pt x="14149" y="1249"/>
                      <a:pt x="14141" y="1132"/>
                      <a:pt x="13633" y="651"/>
                    </a:cubicBezTo>
                    <a:cubicBezTo>
                      <a:pt x="13222" y="262"/>
                      <a:pt x="12954" y="62"/>
                      <a:pt x="12797" y="59"/>
                    </a:cubicBezTo>
                    <a:cubicBezTo>
                      <a:pt x="12740" y="58"/>
                      <a:pt x="12676" y="47"/>
                      <a:pt x="12640" y="20"/>
                    </a:cubicBezTo>
                    <a:cubicBezTo>
                      <a:pt x="12628" y="10"/>
                      <a:pt x="12606" y="1"/>
                      <a:pt x="12588" y="0"/>
                    </a:cubicBezTo>
                    <a:close/>
                    <a:moveTo>
                      <a:pt x="8200" y="434"/>
                    </a:moveTo>
                    <a:cubicBezTo>
                      <a:pt x="7936" y="468"/>
                      <a:pt x="7701" y="717"/>
                      <a:pt x="7495" y="1183"/>
                    </a:cubicBezTo>
                    <a:cubicBezTo>
                      <a:pt x="7356" y="1499"/>
                      <a:pt x="7131" y="2334"/>
                      <a:pt x="7130" y="2505"/>
                    </a:cubicBezTo>
                    <a:cubicBezTo>
                      <a:pt x="7129" y="2605"/>
                      <a:pt x="7268" y="2512"/>
                      <a:pt x="7339" y="2367"/>
                    </a:cubicBezTo>
                    <a:cubicBezTo>
                      <a:pt x="7827" y="1368"/>
                      <a:pt x="8143" y="981"/>
                      <a:pt x="8618" y="848"/>
                    </a:cubicBezTo>
                    <a:cubicBezTo>
                      <a:pt x="8830" y="789"/>
                      <a:pt x="8757" y="580"/>
                      <a:pt x="8488" y="473"/>
                    </a:cubicBezTo>
                    <a:cubicBezTo>
                      <a:pt x="8394" y="436"/>
                      <a:pt x="8287" y="423"/>
                      <a:pt x="8200" y="434"/>
                    </a:cubicBezTo>
                    <a:close/>
                    <a:moveTo>
                      <a:pt x="15147" y="1144"/>
                    </a:moveTo>
                    <a:lnTo>
                      <a:pt x="14938" y="1499"/>
                    </a:lnTo>
                    <a:cubicBezTo>
                      <a:pt x="14710" y="1859"/>
                      <a:pt x="14055" y="2457"/>
                      <a:pt x="13946" y="2406"/>
                    </a:cubicBezTo>
                    <a:cubicBezTo>
                      <a:pt x="13913" y="2391"/>
                      <a:pt x="13871" y="2254"/>
                      <a:pt x="13868" y="2110"/>
                    </a:cubicBezTo>
                    <a:cubicBezTo>
                      <a:pt x="13862" y="1807"/>
                      <a:pt x="13730" y="1424"/>
                      <a:pt x="13633" y="1400"/>
                    </a:cubicBezTo>
                    <a:cubicBezTo>
                      <a:pt x="13593" y="1391"/>
                      <a:pt x="13562" y="1512"/>
                      <a:pt x="13554" y="1716"/>
                    </a:cubicBezTo>
                    <a:cubicBezTo>
                      <a:pt x="13542" y="2064"/>
                      <a:pt x="13378" y="2611"/>
                      <a:pt x="13267" y="2662"/>
                    </a:cubicBezTo>
                    <a:cubicBezTo>
                      <a:pt x="13235" y="2678"/>
                      <a:pt x="12922" y="2636"/>
                      <a:pt x="12562" y="2584"/>
                    </a:cubicBezTo>
                    <a:cubicBezTo>
                      <a:pt x="11946" y="2492"/>
                      <a:pt x="10897" y="2413"/>
                      <a:pt x="10525" y="2426"/>
                    </a:cubicBezTo>
                    <a:cubicBezTo>
                      <a:pt x="10433" y="2429"/>
                      <a:pt x="10163" y="2438"/>
                      <a:pt x="9924" y="2445"/>
                    </a:cubicBezTo>
                    <a:lnTo>
                      <a:pt x="9506" y="2465"/>
                    </a:lnTo>
                    <a:lnTo>
                      <a:pt x="9532" y="2268"/>
                    </a:lnTo>
                    <a:cubicBezTo>
                      <a:pt x="9556" y="2046"/>
                      <a:pt x="9437" y="2017"/>
                      <a:pt x="9376" y="2229"/>
                    </a:cubicBezTo>
                    <a:cubicBezTo>
                      <a:pt x="9318" y="2426"/>
                      <a:pt x="9158" y="2523"/>
                      <a:pt x="8801" y="2564"/>
                    </a:cubicBezTo>
                    <a:cubicBezTo>
                      <a:pt x="8636" y="2583"/>
                      <a:pt x="8439" y="2608"/>
                      <a:pt x="8357" y="2623"/>
                    </a:cubicBezTo>
                    <a:cubicBezTo>
                      <a:pt x="8237" y="2646"/>
                      <a:pt x="8189" y="2613"/>
                      <a:pt x="8096" y="2465"/>
                    </a:cubicBezTo>
                    <a:cubicBezTo>
                      <a:pt x="7956" y="2244"/>
                      <a:pt x="7826" y="2216"/>
                      <a:pt x="7887" y="2426"/>
                    </a:cubicBezTo>
                    <a:cubicBezTo>
                      <a:pt x="7947" y="2631"/>
                      <a:pt x="7848" y="2718"/>
                      <a:pt x="7469" y="2761"/>
                    </a:cubicBezTo>
                    <a:cubicBezTo>
                      <a:pt x="7297" y="2781"/>
                      <a:pt x="7099" y="2821"/>
                      <a:pt x="7025" y="2860"/>
                    </a:cubicBezTo>
                    <a:cubicBezTo>
                      <a:pt x="6951" y="2899"/>
                      <a:pt x="6862" y="2938"/>
                      <a:pt x="6816" y="2938"/>
                    </a:cubicBezTo>
                    <a:cubicBezTo>
                      <a:pt x="6715" y="2938"/>
                      <a:pt x="5422" y="3379"/>
                      <a:pt x="5145" y="3510"/>
                    </a:cubicBezTo>
                    <a:cubicBezTo>
                      <a:pt x="3947" y="4079"/>
                      <a:pt x="3193" y="4565"/>
                      <a:pt x="2481" y="5206"/>
                    </a:cubicBezTo>
                    <a:cubicBezTo>
                      <a:pt x="2073" y="5574"/>
                      <a:pt x="1306" y="6386"/>
                      <a:pt x="1306" y="6449"/>
                    </a:cubicBezTo>
                    <a:cubicBezTo>
                      <a:pt x="1306" y="6461"/>
                      <a:pt x="1229" y="6570"/>
                      <a:pt x="1123" y="6705"/>
                    </a:cubicBezTo>
                    <a:cubicBezTo>
                      <a:pt x="834" y="7075"/>
                      <a:pt x="408" y="7901"/>
                      <a:pt x="235" y="8441"/>
                    </a:cubicBezTo>
                    <a:cubicBezTo>
                      <a:pt x="151" y="8704"/>
                      <a:pt x="58" y="8927"/>
                      <a:pt x="26" y="8954"/>
                    </a:cubicBezTo>
                    <a:cubicBezTo>
                      <a:pt x="12" y="8965"/>
                      <a:pt x="10" y="9556"/>
                      <a:pt x="0" y="10413"/>
                    </a:cubicBezTo>
                    <a:cubicBezTo>
                      <a:pt x="10" y="11198"/>
                      <a:pt x="36" y="11731"/>
                      <a:pt x="52" y="11754"/>
                    </a:cubicBezTo>
                    <a:cubicBezTo>
                      <a:pt x="87" y="11802"/>
                      <a:pt x="181" y="12068"/>
                      <a:pt x="261" y="12346"/>
                    </a:cubicBezTo>
                    <a:cubicBezTo>
                      <a:pt x="1138" y="15364"/>
                      <a:pt x="4493" y="17758"/>
                      <a:pt x="8644" y="18321"/>
                    </a:cubicBezTo>
                    <a:cubicBezTo>
                      <a:pt x="9332" y="18415"/>
                      <a:pt x="9615" y="18421"/>
                      <a:pt x="10681" y="18400"/>
                    </a:cubicBezTo>
                    <a:cubicBezTo>
                      <a:pt x="12031" y="18374"/>
                      <a:pt x="12816" y="18273"/>
                      <a:pt x="13946" y="18006"/>
                    </a:cubicBezTo>
                    <a:cubicBezTo>
                      <a:pt x="14294" y="17923"/>
                      <a:pt x="14598" y="17886"/>
                      <a:pt x="14625" y="17907"/>
                    </a:cubicBezTo>
                    <a:cubicBezTo>
                      <a:pt x="14653" y="17928"/>
                      <a:pt x="14718" y="18052"/>
                      <a:pt x="14756" y="18203"/>
                    </a:cubicBezTo>
                    <a:cubicBezTo>
                      <a:pt x="14858" y="18610"/>
                      <a:pt x="15184" y="19014"/>
                      <a:pt x="15539" y="19150"/>
                    </a:cubicBezTo>
                    <a:cubicBezTo>
                      <a:pt x="15699" y="19211"/>
                      <a:pt x="15837" y="19277"/>
                      <a:pt x="15852" y="19288"/>
                    </a:cubicBezTo>
                    <a:cubicBezTo>
                      <a:pt x="15866" y="19299"/>
                      <a:pt x="15783" y="19460"/>
                      <a:pt x="15670" y="19643"/>
                    </a:cubicBezTo>
                    <a:cubicBezTo>
                      <a:pt x="15329" y="20191"/>
                      <a:pt x="15340" y="21073"/>
                      <a:pt x="15670" y="21477"/>
                    </a:cubicBezTo>
                    <a:lnTo>
                      <a:pt x="15748" y="21595"/>
                    </a:lnTo>
                    <a:lnTo>
                      <a:pt x="18960" y="21595"/>
                    </a:lnTo>
                    <a:lnTo>
                      <a:pt x="19117" y="21477"/>
                    </a:lnTo>
                    <a:cubicBezTo>
                      <a:pt x="20023" y="20789"/>
                      <a:pt x="20947" y="19613"/>
                      <a:pt x="21441" y="18558"/>
                    </a:cubicBezTo>
                    <a:cubicBezTo>
                      <a:pt x="21572" y="18277"/>
                      <a:pt x="21597" y="18137"/>
                      <a:pt x="21598" y="17532"/>
                    </a:cubicBezTo>
                    <a:cubicBezTo>
                      <a:pt x="21600" y="16885"/>
                      <a:pt x="21588" y="16804"/>
                      <a:pt x="21441" y="16586"/>
                    </a:cubicBezTo>
                    <a:cubicBezTo>
                      <a:pt x="21137" y="16138"/>
                      <a:pt x="20695" y="15930"/>
                      <a:pt x="19822" y="15817"/>
                    </a:cubicBezTo>
                    <a:cubicBezTo>
                      <a:pt x="19267" y="15744"/>
                      <a:pt x="18935" y="15671"/>
                      <a:pt x="18777" y="15580"/>
                    </a:cubicBezTo>
                    <a:cubicBezTo>
                      <a:pt x="18712" y="15543"/>
                      <a:pt x="18737" y="15483"/>
                      <a:pt x="18908" y="15324"/>
                    </a:cubicBezTo>
                    <a:cubicBezTo>
                      <a:pt x="19545" y="14732"/>
                      <a:pt x="20191" y="13817"/>
                      <a:pt x="20579" y="12977"/>
                    </a:cubicBezTo>
                    <a:cubicBezTo>
                      <a:pt x="20862" y="12364"/>
                      <a:pt x="21103" y="11279"/>
                      <a:pt x="21102" y="10531"/>
                    </a:cubicBezTo>
                    <a:cubicBezTo>
                      <a:pt x="21100" y="8553"/>
                      <a:pt x="20261" y="6759"/>
                      <a:pt x="18699" y="5364"/>
                    </a:cubicBezTo>
                    <a:cubicBezTo>
                      <a:pt x="18157" y="4879"/>
                      <a:pt x="17400" y="4344"/>
                      <a:pt x="16714" y="3964"/>
                    </a:cubicBezTo>
                    <a:cubicBezTo>
                      <a:pt x="16252" y="3709"/>
                      <a:pt x="15953" y="3507"/>
                      <a:pt x="15748" y="3293"/>
                    </a:cubicBezTo>
                    <a:cubicBezTo>
                      <a:pt x="15585" y="3123"/>
                      <a:pt x="15339" y="2905"/>
                      <a:pt x="15200" y="2820"/>
                    </a:cubicBezTo>
                    <a:lnTo>
                      <a:pt x="14938" y="2662"/>
                    </a:lnTo>
                    <a:lnTo>
                      <a:pt x="15200" y="2505"/>
                    </a:lnTo>
                    <a:cubicBezTo>
                      <a:pt x="15441" y="2349"/>
                      <a:pt x="15666" y="2072"/>
                      <a:pt x="15774" y="1795"/>
                    </a:cubicBezTo>
                    <a:cubicBezTo>
                      <a:pt x="15844" y="1615"/>
                      <a:pt x="15652" y="1659"/>
                      <a:pt x="15513" y="1854"/>
                    </a:cubicBezTo>
                    <a:cubicBezTo>
                      <a:pt x="15374" y="2049"/>
                      <a:pt x="14846" y="2409"/>
                      <a:pt x="14756" y="2367"/>
                    </a:cubicBezTo>
                    <a:cubicBezTo>
                      <a:pt x="14722" y="2351"/>
                      <a:pt x="14773" y="2197"/>
                      <a:pt x="14886" y="2031"/>
                    </a:cubicBezTo>
                    <a:cubicBezTo>
                      <a:pt x="15029" y="1823"/>
                      <a:pt x="15105" y="1639"/>
                      <a:pt x="15121" y="1440"/>
                    </a:cubicBezTo>
                    <a:lnTo>
                      <a:pt x="15147" y="1144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15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86047" y="446209"/>
                <a:ext cx="526462" cy="5172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818" name="صفحة…"/>
          <p:cNvSpPr txBox="1"/>
          <p:nvPr/>
        </p:nvSpPr>
        <p:spPr>
          <a:xfrm>
            <a:off x="2075381" y="464025"/>
            <a:ext cx="721551" cy="500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17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1700">
                <a:solidFill>
                  <a:srgbClr val="FFFFFF"/>
                </a:solidFill>
              </a:defRPr>
            </a:pPr>
            <a:r>
              <a:t>١١٠</a:t>
            </a:r>
          </a:p>
        </p:txBody>
      </p:sp>
      <p:grpSp>
        <p:nvGrpSpPr>
          <p:cNvPr id="3823" name="تجميع"/>
          <p:cNvGrpSpPr/>
          <p:nvPr/>
        </p:nvGrpSpPr>
        <p:grpSpPr>
          <a:xfrm>
            <a:off x="8819046" y="5151484"/>
            <a:ext cx="1726311" cy="416240"/>
            <a:chOff x="0" y="0"/>
            <a:chExt cx="1726310" cy="416239"/>
          </a:xfrm>
        </p:grpSpPr>
        <p:pic>
          <p:nvPicPr>
            <p:cNvPr id="3819" name="Picture 8" descr="Picture 8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04961" y="-1"/>
              <a:ext cx="421349" cy="411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822" name="مربع نص 118"/>
            <p:cNvGrpSpPr/>
            <p:nvPr/>
          </p:nvGrpSpPr>
          <p:grpSpPr>
            <a:xfrm>
              <a:off x="-1" y="86123"/>
              <a:ext cx="1317002" cy="330117"/>
              <a:chOff x="0" y="0"/>
              <a:chExt cx="1317001" cy="330115"/>
            </a:xfrm>
          </p:grpSpPr>
          <p:sp>
            <p:nvSpPr>
              <p:cNvPr id="3820" name="مستطيل"/>
              <p:cNvSpPr/>
              <p:nvPr/>
            </p:nvSpPr>
            <p:spPr>
              <a:xfrm>
                <a:off x="-1" y="0"/>
                <a:ext cx="1317003" cy="330116"/>
              </a:xfrm>
              <a:prstGeom prst="rect">
                <a:avLst/>
              </a:prstGeom>
              <a:noFill/>
              <a:ln w="12700" cap="flat">
                <a:solidFill>
                  <a:srgbClr val="A65C5C"/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600">
                    <a:solidFill>
                      <a:srgbClr val="519457"/>
                    </a:solidFill>
                  </a:defRPr>
                </a:pPr>
              </a:p>
            </p:txBody>
          </p:sp>
          <p:sp>
            <p:nvSpPr>
              <p:cNvPr id="3821" name="الاختيار العشوائي"/>
              <p:cNvSpPr txBox="1"/>
              <p:nvPr/>
            </p:nvSpPr>
            <p:spPr>
              <a:xfrm>
                <a:off x="6349" y="6350"/>
                <a:ext cx="1304303" cy="3133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r">
                  <a:defRPr sz="1600">
                    <a:solidFill>
                      <a:srgbClr val="51945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الاختيار العشوائي</a:t>
                </a:r>
              </a:p>
            </p:txBody>
          </p:sp>
        </p:grpSp>
      </p:grpSp>
      <p:pic>
        <p:nvPicPr>
          <p:cNvPr id="3824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9345793" y="5634144"/>
            <a:ext cx="490453" cy="275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5" name="IMG_4622.png" descr="IMG_4622.png"/>
          <p:cNvPicPr>
            <a:picLocks noChangeAspect="1"/>
          </p:cNvPicPr>
          <p:nvPr/>
        </p:nvPicPr>
        <p:blipFill>
          <a:blip r:embed="rId11">
            <a:extLst/>
          </a:blip>
          <a:srcRect l="91328" t="26734" r="1414" b="70164"/>
          <a:stretch>
            <a:fillRect/>
          </a:stretch>
        </p:blipFill>
        <p:spPr>
          <a:xfrm>
            <a:off x="9201056" y="5971863"/>
            <a:ext cx="1493087" cy="47843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26" name="IMG_5584.png" descr="IMG_5584.png"/>
          <p:cNvPicPr>
            <a:picLocks noChangeAspect="1"/>
          </p:cNvPicPr>
          <p:nvPr/>
        </p:nvPicPr>
        <p:blipFill>
          <a:blip r:embed="rId12">
            <a:extLst/>
          </a:blip>
          <a:srcRect l="39465" t="74148" r="39465" b="18697"/>
          <a:stretch>
            <a:fillRect/>
          </a:stretch>
        </p:blipFill>
        <p:spPr>
          <a:xfrm>
            <a:off x="4001689" y="2300109"/>
            <a:ext cx="4757220" cy="1211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7" name="IMG_5584.png" descr="IMG_5584.png"/>
          <p:cNvPicPr>
            <a:picLocks noChangeAspect="1"/>
          </p:cNvPicPr>
          <p:nvPr/>
        </p:nvPicPr>
        <p:blipFill>
          <a:blip r:embed="rId12">
            <a:extLst/>
          </a:blip>
          <a:srcRect l="28786" t="69035" r="60483" b="17698"/>
          <a:stretch>
            <a:fillRect/>
          </a:stretch>
        </p:blipFill>
        <p:spPr>
          <a:xfrm>
            <a:off x="1927573" y="1919489"/>
            <a:ext cx="2335860" cy="216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8" name="IMG_5584.png" descr="IMG_5584.png"/>
          <p:cNvPicPr>
            <a:picLocks noChangeAspect="1"/>
          </p:cNvPicPr>
          <p:nvPr/>
        </p:nvPicPr>
        <p:blipFill>
          <a:blip r:embed="rId12">
            <a:extLst/>
          </a:blip>
          <a:srcRect l="29178" t="82129" r="39465" b="7268"/>
          <a:stretch>
            <a:fillRect/>
          </a:stretch>
        </p:blipFill>
        <p:spPr>
          <a:xfrm>
            <a:off x="1319083" y="4070508"/>
            <a:ext cx="7254849" cy="1839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9" name="مستطيل مستطيل" descr="مستطيل مستطيل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144069" y="4891635"/>
            <a:ext cx="3802454" cy="10738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38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3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000" fill="hold"/>
                                        <p:tgtEl>
                                          <p:spTgt spid="38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3824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382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8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824"/>
                  </p:tgtEl>
                </p:cond>
              </p:nextCondLst>
            </p:seq>
          </p:childTnLst>
        </p:cTn>
      </p:par>
    </p:tnLst>
    <p:bldLst>
      <p:bldP build="whole" bldLvl="1" animBg="1" rev="0" advAuto="0" spid="3829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3" name="تجميع"/>
          <p:cNvGrpSpPr/>
          <p:nvPr/>
        </p:nvGrpSpPr>
        <p:grpSpPr>
          <a:xfrm>
            <a:off x="3251596" y="966176"/>
            <a:ext cx="4187017" cy="1401766"/>
            <a:chOff x="-19" y="0"/>
            <a:chExt cx="4187015" cy="1401764"/>
          </a:xfrm>
        </p:grpSpPr>
        <p:pic>
          <p:nvPicPr>
            <p:cNvPr id="3831" name="IMG_0923.jpeg" descr="IMG_0923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9123" t="49802" r="19160" b="29535"/>
            <a:stretch>
              <a:fillRect/>
            </a:stretch>
          </p:blipFill>
          <p:spPr>
            <a:xfrm>
              <a:off x="-20" y="0"/>
              <a:ext cx="4187017" cy="1401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597" fill="norm" stroke="1" extrusionOk="0">
                  <a:moveTo>
                    <a:pt x="2337" y="0"/>
                  </a:moveTo>
                  <a:cubicBezTo>
                    <a:pt x="2320" y="0"/>
                    <a:pt x="2104" y="530"/>
                    <a:pt x="1860" y="1180"/>
                  </a:cubicBezTo>
                  <a:cubicBezTo>
                    <a:pt x="1550" y="2003"/>
                    <a:pt x="1367" y="2347"/>
                    <a:pt x="1260" y="2305"/>
                  </a:cubicBezTo>
                  <a:cubicBezTo>
                    <a:pt x="1050" y="2222"/>
                    <a:pt x="821" y="2856"/>
                    <a:pt x="791" y="3602"/>
                  </a:cubicBezTo>
                  <a:cubicBezTo>
                    <a:pt x="772" y="4069"/>
                    <a:pt x="670" y="4433"/>
                    <a:pt x="376" y="5106"/>
                  </a:cubicBezTo>
                  <a:cubicBezTo>
                    <a:pt x="-37" y="6053"/>
                    <a:pt x="-93" y="6440"/>
                    <a:pt x="126" y="6793"/>
                  </a:cubicBezTo>
                  <a:cubicBezTo>
                    <a:pt x="202" y="6914"/>
                    <a:pt x="262" y="7145"/>
                    <a:pt x="262" y="7307"/>
                  </a:cubicBezTo>
                  <a:cubicBezTo>
                    <a:pt x="262" y="7630"/>
                    <a:pt x="511" y="8125"/>
                    <a:pt x="673" y="8126"/>
                  </a:cubicBezTo>
                  <a:cubicBezTo>
                    <a:pt x="761" y="8127"/>
                    <a:pt x="779" y="8977"/>
                    <a:pt x="795" y="14302"/>
                  </a:cubicBezTo>
                  <a:lnTo>
                    <a:pt x="811" y="20472"/>
                  </a:lnTo>
                  <a:lnTo>
                    <a:pt x="9607" y="20435"/>
                  </a:lnTo>
                  <a:lnTo>
                    <a:pt x="18402" y="20392"/>
                  </a:lnTo>
                  <a:lnTo>
                    <a:pt x="18605" y="20998"/>
                  </a:lnTo>
                  <a:cubicBezTo>
                    <a:pt x="18716" y="21332"/>
                    <a:pt x="18826" y="21600"/>
                    <a:pt x="18851" y="21597"/>
                  </a:cubicBezTo>
                  <a:cubicBezTo>
                    <a:pt x="18876" y="21594"/>
                    <a:pt x="19014" y="21327"/>
                    <a:pt x="19156" y="21004"/>
                  </a:cubicBezTo>
                  <a:cubicBezTo>
                    <a:pt x="19380" y="20493"/>
                    <a:pt x="19461" y="20431"/>
                    <a:pt x="19758" y="20515"/>
                  </a:cubicBezTo>
                  <a:cubicBezTo>
                    <a:pt x="20097" y="20610"/>
                    <a:pt x="20098" y="20605"/>
                    <a:pt x="20203" y="19854"/>
                  </a:cubicBezTo>
                  <a:cubicBezTo>
                    <a:pt x="20260" y="19438"/>
                    <a:pt x="20297" y="18813"/>
                    <a:pt x="20286" y="18466"/>
                  </a:cubicBezTo>
                  <a:cubicBezTo>
                    <a:pt x="20268" y="17917"/>
                    <a:pt x="20319" y="17703"/>
                    <a:pt x="20676" y="16791"/>
                  </a:cubicBezTo>
                  <a:cubicBezTo>
                    <a:pt x="20902" y="16214"/>
                    <a:pt x="21177" y="15530"/>
                    <a:pt x="21286" y="15274"/>
                  </a:cubicBezTo>
                  <a:cubicBezTo>
                    <a:pt x="21507" y="14756"/>
                    <a:pt x="21494" y="14615"/>
                    <a:pt x="21225" y="14528"/>
                  </a:cubicBezTo>
                  <a:cubicBezTo>
                    <a:pt x="21124" y="14496"/>
                    <a:pt x="20950" y="14222"/>
                    <a:pt x="20837" y="13923"/>
                  </a:cubicBezTo>
                  <a:cubicBezTo>
                    <a:pt x="20676" y="13498"/>
                    <a:pt x="20603" y="13427"/>
                    <a:pt x="20504" y="13587"/>
                  </a:cubicBezTo>
                  <a:cubicBezTo>
                    <a:pt x="20420" y="13722"/>
                    <a:pt x="20363" y="13718"/>
                    <a:pt x="20335" y="13581"/>
                  </a:cubicBezTo>
                  <a:cubicBezTo>
                    <a:pt x="20311" y="13467"/>
                    <a:pt x="20295" y="10876"/>
                    <a:pt x="20298" y="7821"/>
                  </a:cubicBezTo>
                  <a:lnTo>
                    <a:pt x="20304" y="2262"/>
                  </a:lnTo>
                  <a:lnTo>
                    <a:pt x="11698" y="2262"/>
                  </a:lnTo>
                  <a:cubicBezTo>
                    <a:pt x="6964" y="2262"/>
                    <a:pt x="3069" y="2204"/>
                    <a:pt x="3044" y="2128"/>
                  </a:cubicBezTo>
                  <a:cubicBezTo>
                    <a:pt x="3018" y="2052"/>
                    <a:pt x="3048" y="1821"/>
                    <a:pt x="3111" y="1614"/>
                  </a:cubicBezTo>
                  <a:cubicBezTo>
                    <a:pt x="3217" y="1262"/>
                    <a:pt x="3217" y="1234"/>
                    <a:pt x="3095" y="1205"/>
                  </a:cubicBezTo>
                  <a:cubicBezTo>
                    <a:pt x="3024" y="1187"/>
                    <a:pt x="2926" y="1162"/>
                    <a:pt x="2880" y="1150"/>
                  </a:cubicBezTo>
                  <a:cubicBezTo>
                    <a:pt x="2834" y="1137"/>
                    <a:pt x="2701" y="873"/>
                    <a:pt x="2583" y="563"/>
                  </a:cubicBezTo>
                  <a:cubicBezTo>
                    <a:pt x="2466" y="253"/>
                    <a:pt x="2355" y="0"/>
                    <a:pt x="233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832" name="Google Shape;4625;p49" descr="Google Shape;4625;p4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1977" y="190298"/>
              <a:ext cx="3883133" cy="10211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3834" name="IMG_2240.jpeg" descr="IMG_224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76908" y="1192446"/>
            <a:ext cx="1152838" cy="34494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835" name="IMG_1793.jpeg" descr="IMG_1793.jpeg"/>
          <p:cNvPicPr>
            <a:picLocks noChangeAspect="1"/>
          </p:cNvPicPr>
          <p:nvPr/>
        </p:nvPicPr>
        <p:blipFill>
          <a:blip r:embed="rId5">
            <a:extLst/>
          </a:blip>
          <a:srcRect l="10233" t="0" r="0" b="0"/>
          <a:stretch>
            <a:fillRect/>
          </a:stretch>
        </p:blipFill>
        <p:spPr>
          <a:xfrm>
            <a:off x="8827755" y="3499425"/>
            <a:ext cx="1553740" cy="111208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3836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b="0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837" name="صفحة…"/>
          <p:cNvSpPr txBox="1"/>
          <p:nvPr/>
        </p:nvSpPr>
        <p:spPr>
          <a:xfrm>
            <a:off x="2075381" y="464025"/>
            <a:ext cx="721551" cy="575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١١٣</a:t>
            </a:r>
          </a:p>
        </p:txBody>
      </p:sp>
      <p:pic>
        <p:nvPicPr>
          <p:cNvPr id="3838" name="IMG_4622.png" descr="IMG_4622.png"/>
          <p:cNvPicPr>
            <a:picLocks noChangeAspect="1"/>
          </p:cNvPicPr>
          <p:nvPr/>
        </p:nvPicPr>
        <p:blipFill>
          <a:blip r:embed="rId6">
            <a:extLst/>
          </a:blip>
          <a:srcRect l="91328" t="36812" r="1414" b="60086"/>
          <a:stretch>
            <a:fillRect/>
          </a:stretch>
        </p:blipFill>
        <p:spPr>
          <a:xfrm>
            <a:off x="9201056" y="5971863"/>
            <a:ext cx="1493087" cy="478436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39" name="IMG_5586.png" descr="IMG_5586.png"/>
          <p:cNvPicPr>
            <a:picLocks noChangeAspect="1"/>
          </p:cNvPicPr>
          <p:nvPr/>
        </p:nvPicPr>
        <p:blipFill>
          <a:blip r:embed="rId7">
            <a:extLst/>
          </a:blip>
          <a:srcRect l="49217" t="15507" r="30321" b="54744"/>
          <a:stretch>
            <a:fillRect/>
          </a:stretch>
        </p:blipFill>
        <p:spPr>
          <a:xfrm>
            <a:off x="3536374" y="2433022"/>
            <a:ext cx="3178758" cy="3466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0" name="مستطيل مستطيل" descr="مستطيل مستطيل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536374" y="4891635"/>
            <a:ext cx="1719969" cy="10738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40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6" name="تجميع"/>
          <p:cNvGrpSpPr/>
          <p:nvPr/>
        </p:nvGrpSpPr>
        <p:grpSpPr>
          <a:xfrm>
            <a:off x="3494947" y="1134386"/>
            <a:ext cx="3003585" cy="649732"/>
            <a:chOff x="0" y="0"/>
            <a:chExt cx="3003584" cy="649731"/>
          </a:xfrm>
        </p:grpSpPr>
        <p:grpSp>
          <p:nvGrpSpPr>
            <p:cNvPr id="3844" name="تأكد"/>
            <p:cNvGrpSpPr/>
            <p:nvPr/>
          </p:nvGrpSpPr>
          <p:grpSpPr>
            <a:xfrm>
              <a:off x="-1" y="-1"/>
              <a:ext cx="3003586" cy="649733"/>
              <a:chOff x="0" y="0"/>
              <a:chExt cx="3003584" cy="649731"/>
            </a:xfrm>
          </p:grpSpPr>
          <p:sp>
            <p:nvSpPr>
              <p:cNvPr id="3842" name="مستطيل"/>
              <p:cNvSpPr/>
              <p:nvPr/>
            </p:nvSpPr>
            <p:spPr>
              <a:xfrm>
                <a:off x="-1" y="-1"/>
                <a:ext cx="3003586" cy="649733"/>
              </a:xfrm>
              <a:prstGeom prst="rect">
                <a:avLst/>
              </a:prstGeom>
              <a:solidFill>
                <a:srgbClr val="DFEED4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349250" indent="-349250" algn="ctr" rtl="0">
                  <a:defRPr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pPr>
              </a:p>
            </p:txBody>
          </p:sp>
          <p:sp>
            <p:nvSpPr>
              <p:cNvPr id="3843" name="تأكد"/>
              <p:cNvSpPr txBox="1"/>
              <p:nvPr/>
            </p:nvSpPr>
            <p:spPr>
              <a:xfrm>
                <a:off x="12699" y="10247"/>
                <a:ext cx="2978186" cy="6292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marL="349250" indent="-349250" algn="ctr">
                  <a:defRPr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pic>
          <p:nvPicPr>
            <p:cNvPr id="3845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197118" y="-1173850"/>
              <a:ext cx="612363" cy="300033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847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81731" y="1113015"/>
            <a:ext cx="1154435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848" name="صفحة…"/>
          <p:cNvSpPr txBox="1"/>
          <p:nvPr/>
        </p:nvSpPr>
        <p:spPr>
          <a:xfrm>
            <a:off x="2075381" y="435404"/>
            <a:ext cx="721551" cy="575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١١١</a:t>
            </a:r>
          </a:p>
        </p:txBody>
      </p:sp>
      <p:pic>
        <p:nvPicPr>
          <p:cNvPr id="3849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0" r="1544" b="74020"/>
          <a:stretch>
            <a:fillRect/>
          </a:stretch>
        </p:blipFill>
        <p:spPr>
          <a:xfrm>
            <a:off x="9214580" y="6000787"/>
            <a:ext cx="1493086" cy="49195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50" name="IMG_5585.png" descr="IMG_5585.png"/>
          <p:cNvPicPr>
            <a:picLocks noChangeAspect="1"/>
          </p:cNvPicPr>
          <p:nvPr/>
        </p:nvPicPr>
        <p:blipFill>
          <a:blip r:embed="rId5">
            <a:extLst/>
          </a:blip>
          <a:srcRect l="26956" t="27998" r="40207" b="33520"/>
          <a:stretch>
            <a:fillRect/>
          </a:stretch>
        </p:blipFill>
        <p:spPr>
          <a:xfrm>
            <a:off x="3348601" y="1849731"/>
            <a:ext cx="4555130" cy="400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1" name="مستطيل مستطيل" descr="مستطيل مستطيل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96000" y="2892059"/>
            <a:ext cx="1641418" cy="14592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5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9" name="Google Shape;1731;p23"/>
          <p:cNvGrpSpPr/>
          <p:nvPr/>
        </p:nvGrpSpPr>
        <p:grpSpPr>
          <a:xfrm>
            <a:off x="2527719" y="5601603"/>
            <a:ext cx="6866702" cy="594902"/>
            <a:chOff x="0" y="0"/>
            <a:chExt cx="6866701" cy="594900"/>
          </a:xfrm>
        </p:grpSpPr>
        <p:sp>
          <p:nvSpPr>
            <p:cNvPr id="3357" name="مستطيل"/>
            <p:cNvSpPr/>
            <p:nvPr/>
          </p:nvSpPr>
          <p:spPr>
            <a:xfrm>
              <a:off x="0" y="0"/>
              <a:ext cx="6866702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58" name="الفصل الدراسي الثالث"/>
            <p:cNvSpPr txBox="1"/>
            <p:nvPr/>
          </p:nvSpPr>
          <p:spPr>
            <a:xfrm>
              <a:off x="6350" y="6350"/>
              <a:ext cx="6854002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b="0"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360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2659575" y="441426"/>
            <a:ext cx="6418261" cy="5279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1" name="Google Shape;1045;p38" descr="Google Shape;1045;p38"/>
          <p:cNvPicPr>
            <a:picLocks noChangeAspect="1"/>
          </p:cNvPicPr>
          <p:nvPr/>
        </p:nvPicPr>
        <p:blipFill>
          <a:blip r:embed="rId3">
            <a:alphaModFix amt="39269"/>
            <a:extLst/>
          </a:blip>
          <a:stretch>
            <a:fillRect/>
          </a:stretch>
        </p:blipFill>
        <p:spPr>
          <a:xfrm>
            <a:off x="2533762" y="1550286"/>
            <a:ext cx="7124475" cy="39882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362" name="Google Shape;1765;p26"/>
          <p:cNvSpPr/>
          <p:nvPr/>
        </p:nvSpPr>
        <p:spPr>
          <a:xfrm rot="126755">
            <a:off x="2432112" y="1251237"/>
            <a:ext cx="7327774" cy="704122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363" name="Google Shape;1767;p26"/>
          <p:cNvSpPr/>
          <p:nvPr/>
        </p:nvSpPr>
        <p:spPr>
          <a:xfrm rot="4829594">
            <a:off x="9269183" y="1341920"/>
            <a:ext cx="773226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364" name="Google Shape;1766;p26"/>
          <p:cNvSpPr/>
          <p:nvPr/>
        </p:nvSpPr>
        <p:spPr>
          <a:xfrm rot="21464125">
            <a:off x="2206732" y="1012724"/>
            <a:ext cx="573203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365" name="حل الواجب"/>
          <p:cNvSpPr txBox="1"/>
          <p:nvPr>
            <p:ph type="body" sz="quarter" idx="4294967295"/>
          </p:nvPr>
        </p:nvSpPr>
        <p:spPr>
          <a:xfrm>
            <a:off x="4520096" y="1326428"/>
            <a:ext cx="3295052" cy="55374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91423" tIns="91423" rIns="91423" bIns="91423">
            <a:normAutofit fontScale="100000" lnSpcReduction="0"/>
          </a:bodyPr>
          <a:lstStyle>
            <a:lvl1pPr marL="0" indent="0" algn="ctr" defTabSz="649223">
              <a:lnSpc>
                <a:spcPct val="100000"/>
              </a:lnSpc>
              <a:buSzTx/>
              <a:buNone/>
              <a:defRPr b="1" sz="2200">
                <a:solidFill>
                  <a:schemeClr val="accent5">
                    <a:lumOff val="-8274"/>
                  </a:schemeClr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6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3" name="Google Shape;4622;p49"/>
          <p:cNvSpPr/>
          <p:nvPr/>
        </p:nvSpPr>
        <p:spPr>
          <a:xfrm rot="21451959">
            <a:off x="1471091" y="1529049"/>
            <a:ext cx="6095833" cy="733279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grpSp>
        <p:nvGrpSpPr>
          <p:cNvPr id="3856" name="تجميع"/>
          <p:cNvGrpSpPr/>
          <p:nvPr/>
        </p:nvGrpSpPr>
        <p:grpSpPr>
          <a:xfrm>
            <a:off x="2403272" y="1459251"/>
            <a:ext cx="4757036" cy="1214255"/>
            <a:chOff x="0" y="0"/>
            <a:chExt cx="4757034" cy="1214253"/>
          </a:xfrm>
        </p:grpSpPr>
        <p:sp>
          <p:nvSpPr>
            <p:cNvPr id="3854" name="مربع نص 7"/>
            <p:cNvSpPr txBox="1"/>
            <p:nvPr/>
          </p:nvSpPr>
          <p:spPr>
            <a:xfrm>
              <a:off x="446695" y="52243"/>
              <a:ext cx="4310340" cy="586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مهارة تفكير عليا</a:t>
              </a:r>
            </a:p>
          </p:txBody>
        </p:sp>
        <p:pic>
          <p:nvPicPr>
            <p:cNvPr id="3855" name="صورة 7" descr="صورة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39754">
              <a:off x="150495" y="154757"/>
              <a:ext cx="920771" cy="9047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857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7437" y="587078"/>
            <a:ext cx="1154434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858" name="صفحة…"/>
          <p:cNvSpPr txBox="1"/>
          <p:nvPr/>
        </p:nvSpPr>
        <p:spPr>
          <a:xfrm>
            <a:off x="2075381" y="464025"/>
            <a:ext cx="721551" cy="575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١١٢</a:t>
            </a:r>
          </a:p>
        </p:txBody>
      </p:sp>
      <p:sp>
        <p:nvSpPr>
          <p:cNvPr id="3859" name="مربع"/>
          <p:cNvSpPr/>
          <p:nvPr/>
        </p:nvSpPr>
        <p:spPr>
          <a:xfrm>
            <a:off x="1329813" y="4122573"/>
            <a:ext cx="1093645" cy="10936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860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0868" t="55391" r="1370" b="41199"/>
          <a:stretch>
            <a:fillRect/>
          </a:stretch>
        </p:blipFill>
        <p:spPr>
          <a:xfrm>
            <a:off x="9059615" y="6043757"/>
            <a:ext cx="1596702" cy="526099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861" name="مستطيل"/>
          <p:cNvSpPr/>
          <p:nvPr/>
        </p:nvSpPr>
        <p:spPr>
          <a:xfrm>
            <a:off x="1424855" y="3712116"/>
            <a:ext cx="1359377" cy="82091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862" name="IMG_5583.png" descr="IMG_5583.png"/>
          <p:cNvPicPr>
            <a:picLocks noChangeAspect="1"/>
          </p:cNvPicPr>
          <p:nvPr/>
        </p:nvPicPr>
        <p:blipFill>
          <a:blip r:embed="rId5">
            <a:extLst/>
          </a:blip>
          <a:srcRect l="30781" t="74327" r="38113" b="22960"/>
          <a:stretch>
            <a:fillRect/>
          </a:stretch>
        </p:blipFill>
        <p:spPr>
          <a:xfrm>
            <a:off x="868602" y="2504314"/>
            <a:ext cx="7826272" cy="511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63" name="IMG_5583.png" descr="IMG_5583.png"/>
          <p:cNvPicPr>
            <a:picLocks noChangeAspect="1"/>
          </p:cNvPicPr>
          <p:nvPr/>
        </p:nvPicPr>
        <p:blipFill>
          <a:blip r:embed="rId5">
            <a:extLst/>
          </a:blip>
          <a:srcRect l="48248" t="77182" r="39242" b="11662"/>
          <a:stretch>
            <a:fillRect/>
          </a:stretch>
        </p:blipFill>
        <p:spPr>
          <a:xfrm>
            <a:off x="3208180" y="3310663"/>
            <a:ext cx="3147161" cy="21050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9" name="تجميع"/>
          <p:cNvGrpSpPr/>
          <p:nvPr/>
        </p:nvGrpSpPr>
        <p:grpSpPr>
          <a:xfrm>
            <a:off x="3057068" y="966750"/>
            <a:ext cx="4005837" cy="595822"/>
            <a:chOff x="0" y="0"/>
            <a:chExt cx="4005836" cy="595820"/>
          </a:xfrm>
        </p:grpSpPr>
        <p:grpSp>
          <p:nvGrpSpPr>
            <p:cNvPr id="3867" name="تدريب وحل المسائل"/>
            <p:cNvGrpSpPr/>
            <p:nvPr/>
          </p:nvGrpSpPr>
          <p:grpSpPr>
            <a:xfrm>
              <a:off x="-1" y="-1"/>
              <a:ext cx="3974868" cy="595822"/>
              <a:chOff x="0" y="0"/>
              <a:chExt cx="3974867" cy="595820"/>
            </a:xfrm>
          </p:grpSpPr>
          <p:sp>
            <p:nvSpPr>
              <p:cNvPr id="3865" name="مستطيل"/>
              <p:cNvSpPr/>
              <p:nvPr/>
            </p:nvSpPr>
            <p:spPr>
              <a:xfrm>
                <a:off x="-1" y="0"/>
                <a:ext cx="3974869" cy="595821"/>
              </a:xfrm>
              <a:prstGeom prst="rect">
                <a:avLst/>
              </a:prstGeom>
              <a:solidFill>
                <a:srgbClr val="F2C89B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sz="3100">
                    <a:solidFill>
                      <a:schemeClr val="accent5">
                        <a:lumOff val="-8274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866" name="تدريب وحل المسائل"/>
              <p:cNvSpPr txBox="1"/>
              <p:nvPr/>
            </p:nvSpPr>
            <p:spPr>
              <a:xfrm>
                <a:off x="19049" y="14107"/>
                <a:ext cx="3936769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sz="3100">
                    <a:solidFill>
                      <a:schemeClr val="accent5">
                        <a:lumOff val="-8274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تدريب وحل المسائل</a:t>
                </a:r>
              </a:p>
            </p:txBody>
          </p:sp>
        </p:grpSp>
        <p:pic>
          <p:nvPicPr>
            <p:cNvPr id="3868" name="تجميع" descr="تجميع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21855" b="6597"/>
            <a:stretch>
              <a:fillRect/>
            </a:stretch>
          </p:blipFill>
          <p:spPr>
            <a:xfrm flipH="1" rot="5400000">
              <a:off x="1718131" y="-1701830"/>
              <a:ext cx="575932" cy="3999480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pic>
        <p:nvPicPr>
          <p:cNvPr id="3870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53715" y="3418656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871" name="صفحة…"/>
          <p:cNvSpPr txBox="1"/>
          <p:nvPr/>
        </p:nvSpPr>
        <p:spPr>
          <a:xfrm>
            <a:off x="2075381" y="464025"/>
            <a:ext cx="721551" cy="575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2000">
                <a:solidFill>
                  <a:srgbClr val="FFFFFF"/>
                </a:solidFill>
              </a:defRPr>
            </a:pPr>
            <a:r>
              <a:t>١١١</a:t>
            </a:r>
          </a:p>
        </p:txBody>
      </p:sp>
      <p:pic>
        <p:nvPicPr>
          <p:cNvPr id="3872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3054" r="1545" b="73844"/>
          <a:stretch>
            <a:fillRect/>
          </a:stretch>
        </p:blipFill>
        <p:spPr>
          <a:xfrm>
            <a:off x="9201056" y="5971863"/>
            <a:ext cx="1493087" cy="478436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73" name="IMG_5587.png" descr="IMG_5587.png"/>
          <p:cNvPicPr>
            <a:picLocks noChangeAspect="1"/>
          </p:cNvPicPr>
          <p:nvPr/>
        </p:nvPicPr>
        <p:blipFill>
          <a:blip r:embed="rId5">
            <a:extLst/>
          </a:blip>
          <a:srcRect l="49023" t="88152" r="40205" b="9779"/>
          <a:stretch>
            <a:fillRect/>
          </a:stretch>
        </p:blipFill>
        <p:spPr>
          <a:xfrm>
            <a:off x="5502785" y="1653401"/>
            <a:ext cx="3256108" cy="468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4" name="IMG_5587.png" descr="IMG_5587.png"/>
          <p:cNvPicPr>
            <a:picLocks noChangeAspect="1"/>
          </p:cNvPicPr>
          <p:nvPr/>
        </p:nvPicPr>
        <p:blipFill>
          <a:blip r:embed="rId5">
            <a:extLst/>
          </a:blip>
          <a:srcRect l="52420" t="90603" r="41111" b="7327"/>
          <a:stretch>
            <a:fillRect/>
          </a:stretch>
        </p:blipFill>
        <p:spPr>
          <a:xfrm>
            <a:off x="5886167" y="2229524"/>
            <a:ext cx="2353437" cy="564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5" name="Picture 18" descr="Picture 18"/>
          <p:cNvPicPr>
            <a:picLocks noChangeAspect="1"/>
          </p:cNvPicPr>
          <p:nvPr/>
        </p:nvPicPr>
        <p:blipFill>
          <a:blip r:embed="rId6">
            <a:extLst/>
          </a:blip>
          <a:srcRect l="18938" t="15253" r="19854" b="12755"/>
          <a:stretch>
            <a:fillRect/>
          </a:stretch>
        </p:blipFill>
        <p:spPr>
          <a:xfrm>
            <a:off x="940007" y="1839138"/>
            <a:ext cx="4467241" cy="3940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7" h="21543" fill="norm" stroke="1" extrusionOk="0">
                <a:moveTo>
                  <a:pt x="10846" y="0"/>
                </a:moveTo>
                <a:lnTo>
                  <a:pt x="10832" y="293"/>
                </a:lnTo>
                <a:cubicBezTo>
                  <a:pt x="10825" y="455"/>
                  <a:pt x="10764" y="651"/>
                  <a:pt x="10697" y="727"/>
                </a:cubicBezTo>
                <a:cubicBezTo>
                  <a:pt x="10606" y="831"/>
                  <a:pt x="9374" y="866"/>
                  <a:pt x="5779" y="866"/>
                </a:cubicBezTo>
                <a:lnTo>
                  <a:pt x="982" y="866"/>
                </a:lnTo>
                <a:lnTo>
                  <a:pt x="955" y="5747"/>
                </a:lnTo>
                <a:lnTo>
                  <a:pt x="929" y="10628"/>
                </a:lnTo>
                <a:lnTo>
                  <a:pt x="499" y="10694"/>
                </a:lnTo>
                <a:cubicBezTo>
                  <a:pt x="-31" y="10775"/>
                  <a:pt x="-183" y="10917"/>
                  <a:pt x="261" y="10917"/>
                </a:cubicBezTo>
                <a:cubicBezTo>
                  <a:pt x="441" y="10917"/>
                  <a:pt x="676" y="10970"/>
                  <a:pt x="784" y="11036"/>
                </a:cubicBezTo>
                <a:cubicBezTo>
                  <a:pt x="973" y="11151"/>
                  <a:pt x="980" y="11329"/>
                  <a:pt x="980" y="16004"/>
                </a:cubicBezTo>
                <a:lnTo>
                  <a:pt x="980" y="20853"/>
                </a:lnTo>
                <a:lnTo>
                  <a:pt x="5777" y="20853"/>
                </a:lnTo>
                <a:cubicBezTo>
                  <a:pt x="10817" y="20853"/>
                  <a:pt x="10805" y="20852"/>
                  <a:pt x="10830" y="21367"/>
                </a:cubicBezTo>
                <a:cubicBezTo>
                  <a:pt x="10842" y="21599"/>
                  <a:pt x="10842" y="21600"/>
                  <a:pt x="10891" y="21374"/>
                </a:cubicBezTo>
                <a:cubicBezTo>
                  <a:pt x="11006" y="20842"/>
                  <a:pt x="10892" y="20853"/>
                  <a:pt x="15952" y="20853"/>
                </a:cubicBezTo>
                <a:lnTo>
                  <a:pt x="20757" y="20853"/>
                </a:lnTo>
                <a:lnTo>
                  <a:pt x="20782" y="15916"/>
                </a:lnTo>
                <a:lnTo>
                  <a:pt x="20808" y="10978"/>
                </a:lnTo>
                <a:lnTo>
                  <a:pt x="21113" y="10915"/>
                </a:lnTo>
                <a:lnTo>
                  <a:pt x="21417" y="10852"/>
                </a:lnTo>
                <a:lnTo>
                  <a:pt x="21088" y="10717"/>
                </a:lnTo>
                <a:lnTo>
                  <a:pt x="20759" y="10583"/>
                </a:lnTo>
                <a:lnTo>
                  <a:pt x="20759" y="5723"/>
                </a:lnTo>
                <a:lnTo>
                  <a:pt x="20759" y="866"/>
                </a:lnTo>
                <a:lnTo>
                  <a:pt x="15952" y="866"/>
                </a:lnTo>
                <a:cubicBezTo>
                  <a:pt x="10821" y="866"/>
                  <a:pt x="10989" y="885"/>
                  <a:pt x="10893" y="289"/>
                </a:cubicBezTo>
                <a:lnTo>
                  <a:pt x="10846" y="0"/>
                </a:lnTo>
                <a:close/>
              </a:path>
            </a:pathLst>
          </a:custGeom>
          <a:ln w="12700">
            <a:miter lim="400000"/>
          </a:ln>
        </p:spPr>
      </p:pic>
      <p:graphicFrame>
        <p:nvGraphicFramePr>
          <p:cNvPr id="3876" name="الجدول"/>
          <p:cNvGraphicFramePr/>
          <p:nvPr/>
        </p:nvGraphicFramePr>
        <p:xfrm>
          <a:off x="8419858" y="3033673"/>
          <a:ext cx="2713910" cy="2173770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1">
                <a:tableStyleId>{4C3C2611-4C71-4FC5-86AE-919BDF0F9419}</a:tableStyleId>
              </a:tblPr>
              <a:tblGrid>
                <a:gridCol w="501163"/>
                <a:gridCol w="834504"/>
                <a:gridCol w="465052"/>
                <a:gridCol w="913189"/>
              </a:tblGrid>
              <a:tr h="846955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س</a:t>
                      </a: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000000"/>
                      </a:solidFill>
                    </a:lnL>
                    <a:lnR w="38100">
                      <a:solidFill>
                        <a:srgbClr val="000000"/>
                      </a:solidFill>
                    </a:lnR>
                    <a:lnT w="38100">
                      <a:solidFill>
                        <a:srgbClr val="000000"/>
                      </a:solidFill>
                    </a:lnT>
                    <a:lnB w="381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٤س</a:t>
                      </a: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000000"/>
                      </a:solidFill>
                    </a:lnL>
                    <a:lnR w="38100">
                      <a:solidFill>
                        <a:srgbClr val="000000"/>
                      </a:solidFill>
                    </a:lnR>
                    <a:lnT w="38100">
                      <a:solidFill>
                        <a:srgbClr val="000000"/>
                      </a:solidFill>
                    </a:lnT>
                    <a:lnB w="381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ص</a:t>
                      </a: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000000"/>
                      </a:solidFill>
                    </a:lnL>
                    <a:lnR w="38100">
                      <a:solidFill>
                        <a:srgbClr val="000000"/>
                      </a:solidFill>
                    </a:lnR>
                    <a:lnT w="38100">
                      <a:solidFill>
                        <a:srgbClr val="000000"/>
                      </a:solidFill>
                    </a:lnT>
                    <a:lnB w="381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(س،ص)</a:t>
                      </a: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000000"/>
                      </a:solidFill>
                    </a:lnL>
                    <a:lnR w="38100">
                      <a:solidFill>
                        <a:srgbClr val="000000"/>
                      </a:solidFill>
                    </a:lnR>
                    <a:lnT w="38100">
                      <a:solidFill>
                        <a:srgbClr val="000000"/>
                      </a:solidFill>
                    </a:lnT>
                    <a:lnB w="38100">
                      <a:solidFill>
                        <a:srgbClr val="000000"/>
                      </a:solidFill>
                    </a:lnB>
                  </a:tcPr>
                </a:tc>
              </a:tr>
              <a:tr h="442271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١</a:t>
                      </a: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000000"/>
                      </a:solidFill>
                    </a:lnL>
                    <a:lnR w="38100">
                      <a:solidFill>
                        <a:srgbClr val="000000"/>
                      </a:solidFill>
                    </a:lnR>
                    <a:lnT w="38100">
                      <a:solidFill>
                        <a:srgbClr val="000000"/>
                      </a:solidFill>
                    </a:lnT>
                    <a:lnB w="381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000000"/>
                      </a:solidFill>
                    </a:lnL>
                    <a:lnR w="38100">
                      <a:solidFill>
                        <a:srgbClr val="000000"/>
                      </a:solidFill>
                    </a:lnR>
                    <a:lnT w="38100">
                      <a:solidFill>
                        <a:srgbClr val="000000"/>
                      </a:solidFill>
                    </a:lnT>
                    <a:lnB w="381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000000"/>
                      </a:solidFill>
                    </a:lnL>
                    <a:lnR w="38100">
                      <a:solidFill>
                        <a:srgbClr val="000000"/>
                      </a:solidFill>
                    </a:lnR>
                    <a:lnT w="38100">
                      <a:solidFill>
                        <a:srgbClr val="000000"/>
                      </a:solidFill>
                    </a:lnT>
                    <a:lnB w="381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000000"/>
                      </a:solidFill>
                    </a:lnL>
                    <a:lnR w="38100">
                      <a:solidFill>
                        <a:srgbClr val="000000"/>
                      </a:solidFill>
                    </a:lnR>
                    <a:lnT w="38100">
                      <a:solidFill>
                        <a:srgbClr val="000000"/>
                      </a:solidFill>
                    </a:lnT>
                    <a:lnB w="38100">
                      <a:solidFill>
                        <a:srgbClr val="000000"/>
                      </a:solidFill>
                    </a:lnB>
                  </a:tcPr>
                </a:tc>
              </a:tr>
              <a:tr h="442271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٠</a:t>
                      </a: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000000"/>
                      </a:solidFill>
                    </a:lnL>
                    <a:lnR w="38100">
                      <a:solidFill>
                        <a:srgbClr val="000000"/>
                      </a:solidFill>
                    </a:lnR>
                    <a:lnT w="38100">
                      <a:solidFill>
                        <a:srgbClr val="000000"/>
                      </a:solidFill>
                    </a:lnT>
                    <a:lnB w="381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000000"/>
                      </a:solidFill>
                    </a:lnL>
                    <a:lnR w="38100">
                      <a:solidFill>
                        <a:srgbClr val="000000"/>
                      </a:solidFill>
                    </a:lnR>
                    <a:lnT w="38100">
                      <a:solidFill>
                        <a:srgbClr val="000000"/>
                      </a:solidFill>
                    </a:lnT>
                    <a:lnB w="381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000000"/>
                      </a:solidFill>
                    </a:lnL>
                    <a:lnR w="38100">
                      <a:solidFill>
                        <a:srgbClr val="000000"/>
                      </a:solidFill>
                    </a:lnR>
                    <a:lnT w="38100">
                      <a:solidFill>
                        <a:srgbClr val="000000"/>
                      </a:solidFill>
                    </a:lnT>
                    <a:lnB w="381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000000"/>
                      </a:solidFill>
                    </a:lnL>
                    <a:lnR w="38100">
                      <a:solidFill>
                        <a:srgbClr val="000000"/>
                      </a:solidFill>
                    </a:lnR>
                    <a:lnT w="38100">
                      <a:solidFill>
                        <a:srgbClr val="000000"/>
                      </a:solidFill>
                    </a:lnT>
                    <a:lnB w="38100">
                      <a:solidFill>
                        <a:srgbClr val="000000"/>
                      </a:solidFill>
                    </a:lnB>
                  </a:tcPr>
                </a:tc>
              </a:tr>
              <a:tr h="442271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؜-١</a:t>
                      </a: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000000"/>
                      </a:solidFill>
                    </a:lnL>
                    <a:lnR w="38100">
                      <a:solidFill>
                        <a:srgbClr val="000000"/>
                      </a:solidFill>
                    </a:lnR>
                    <a:lnT w="38100">
                      <a:solidFill>
                        <a:srgbClr val="000000"/>
                      </a:solidFill>
                    </a:lnT>
                    <a:lnB w="381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000000"/>
                      </a:solidFill>
                    </a:lnL>
                    <a:lnR w="38100">
                      <a:solidFill>
                        <a:srgbClr val="000000"/>
                      </a:solidFill>
                    </a:lnR>
                    <a:lnT w="38100">
                      <a:solidFill>
                        <a:srgbClr val="000000"/>
                      </a:solidFill>
                    </a:lnT>
                    <a:lnB w="381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000000"/>
                      </a:solidFill>
                    </a:lnL>
                    <a:lnR w="38100">
                      <a:solidFill>
                        <a:srgbClr val="000000"/>
                      </a:solidFill>
                    </a:lnR>
                    <a:lnT w="38100">
                      <a:solidFill>
                        <a:srgbClr val="000000"/>
                      </a:solidFill>
                    </a:lnT>
                    <a:lnB w="381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0" marR="0" marT="0" marB="0" anchor="ctr" anchorCtr="0" horzOverflow="overflow">
                    <a:lnL w="38100">
                      <a:solidFill>
                        <a:srgbClr val="000000"/>
                      </a:solidFill>
                    </a:lnL>
                    <a:lnR w="38100">
                      <a:solidFill>
                        <a:srgbClr val="000000"/>
                      </a:solidFill>
                    </a:lnR>
                    <a:lnT w="38100">
                      <a:solidFill>
                        <a:srgbClr val="000000"/>
                      </a:solidFill>
                    </a:lnT>
                    <a:lnB w="38100">
                      <a:solidFill>
                        <a:srgbClr val="000000"/>
                      </a:solidFill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0" name="Google Shape;4622;p49"/>
          <p:cNvGrpSpPr/>
          <p:nvPr/>
        </p:nvGrpSpPr>
        <p:grpSpPr>
          <a:xfrm>
            <a:off x="1774239" y="1413279"/>
            <a:ext cx="5704495" cy="2171676"/>
            <a:chOff x="0" y="0"/>
            <a:chExt cx="5704493" cy="2171674"/>
          </a:xfrm>
        </p:grpSpPr>
        <p:sp>
          <p:nvSpPr>
            <p:cNvPr id="3878" name="Google Shape;4622;p49"/>
            <p:cNvSpPr/>
            <p:nvPr/>
          </p:nvSpPr>
          <p:spPr>
            <a:xfrm rot="21451959">
              <a:off x="248847" y="260047"/>
              <a:ext cx="5194770" cy="1372439"/>
            </a:xfrm>
            <a:prstGeom prst="rect">
              <a:avLst/>
            </a:prstGeom>
            <a:solidFill>
              <a:srgbClr val="ECBAB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500"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3879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38961" y="120216"/>
              <a:ext cx="5626571" cy="19312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81" name="Google Shape;2022;p40"/>
          <p:cNvSpPr txBox="1"/>
          <p:nvPr>
            <p:ph type="title" idx="4294967295"/>
          </p:nvPr>
        </p:nvSpPr>
        <p:spPr>
          <a:xfrm>
            <a:off x="2821705" y="1977987"/>
            <a:ext cx="3378437" cy="72634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3" tIns="91423" rIns="91423" bIns="91423" anchor="ctr"/>
          <a:lstStyle>
            <a:lvl1pPr marL="134111" indent="-134111" algn="r" defTabSz="351129">
              <a:defRPr b="1" sz="3455">
                <a:solidFill>
                  <a:srgbClr val="F8F0D9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الاستفسارات</a:t>
            </a:r>
          </a:p>
        </p:txBody>
      </p:sp>
      <p:pic>
        <p:nvPicPr>
          <p:cNvPr id="3882" name="IMG_2367.png" descr="IMG_2367.png"/>
          <p:cNvPicPr>
            <a:picLocks noChangeAspect="1"/>
          </p:cNvPicPr>
          <p:nvPr/>
        </p:nvPicPr>
        <p:blipFill>
          <a:blip r:embed="rId3">
            <a:alphaModFix amt="6392"/>
            <a:extLst/>
          </a:blip>
          <a:stretch>
            <a:fillRect/>
          </a:stretch>
        </p:blipFill>
        <p:spPr>
          <a:xfrm>
            <a:off x="2624587" y="2591429"/>
            <a:ext cx="4581772" cy="36654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6" name="Google Shape;4622;p49"/>
          <p:cNvGrpSpPr/>
          <p:nvPr/>
        </p:nvGrpSpPr>
        <p:grpSpPr>
          <a:xfrm>
            <a:off x="2190411" y="1681105"/>
            <a:ext cx="4997101" cy="1617611"/>
            <a:chOff x="0" y="0"/>
            <a:chExt cx="4997099" cy="1617610"/>
          </a:xfrm>
        </p:grpSpPr>
        <p:sp>
          <p:nvSpPr>
            <p:cNvPr id="3884" name="Google Shape;4622;p49"/>
            <p:cNvSpPr/>
            <p:nvPr/>
          </p:nvSpPr>
          <p:spPr>
            <a:xfrm rot="21451959">
              <a:off x="237863" y="245536"/>
              <a:ext cx="4509344" cy="847397"/>
            </a:xfrm>
            <a:prstGeom prst="rect">
              <a:avLst/>
            </a:prstGeom>
            <a:solidFill>
              <a:srgbClr val="FEF9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500"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3885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27977" y="105706"/>
              <a:ext cx="4941144" cy="14061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887" name="Google Shape;1742;p25" descr="Google Shape;1742;p2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09823" y="2038842"/>
            <a:ext cx="2198742" cy="6895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3888" name="IMG_5593.jpeg" descr="IMG_559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91828" y="3111487"/>
            <a:ext cx="4834860" cy="209458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89" name="IMG_1646.png" descr="IMG_164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4756" y="4619263"/>
            <a:ext cx="2181795" cy="14443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" name="جدول التعلم جدول التعلم" descr="جدول التعلم جدول التعلم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5442" y="1731640"/>
            <a:ext cx="7952694" cy="8221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892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68849" y="2728138"/>
            <a:ext cx="1802673" cy="264362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93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44769" y="2789540"/>
            <a:ext cx="1892067" cy="256918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94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49680" y="2903220"/>
            <a:ext cx="3863077" cy="23418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895" name="تجميع"/>
          <p:cNvSpPr/>
          <p:nvPr/>
        </p:nvSpPr>
        <p:spPr>
          <a:xfrm rot="5400000">
            <a:off x="7650033" y="2275464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896" name="ماذا نعرف"/>
          <p:cNvSpPr txBox="1"/>
          <p:nvPr/>
        </p:nvSpPr>
        <p:spPr>
          <a:xfrm>
            <a:off x="7341617" y="2536437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3897" name="تجميع"/>
          <p:cNvSpPr/>
          <p:nvPr/>
        </p:nvSpPr>
        <p:spPr>
          <a:xfrm rot="5400000">
            <a:off x="5589694" y="2361712"/>
            <a:ext cx="602217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898" name="تجميع"/>
          <p:cNvSpPr/>
          <p:nvPr/>
        </p:nvSpPr>
        <p:spPr>
          <a:xfrm rot="5400000">
            <a:off x="2580110" y="2275464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899" name="ماذاسنتعلم"/>
          <p:cNvSpPr txBox="1"/>
          <p:nvPr/>
        </p:nvSpPr>
        <p:spPr>
          <a:xfrm>
            <a:off x="5274631" y="2574174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3900" name="ماذا تعلمنا"/>
          <p:cNvSpPr txBox="1"/>
          <p:nvPr/>
        </p:nvSpPr>
        <p:spPr>
          <a:xfrm>
            <a:off x="2339513" y="2480265"/>
            <a:ext cx="1232344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pic>
        <p:nvPicPr>
          <p:cNvPr id="3901" name="IMG_5590.jpeg" descr="IMG_5590.jpeg"/>
          <p:cNvPicPr>
            <a:picLocks noChangeAspect="1"/>
          </p:cNvPicPr>
          <p:nvPr/>
        </p:nvPicPr>
        <p:blipFill>
          <a:blip r:embed="rId6">
            <a:extLst/>
          </a:blip>
          <a:srcRect l="7729" t="10395" r="0" b="10394"/>
          <a:stretch>
            <a:fillRect/>
          </a:stretch>
        </p:blipFill>
        <p:spPr>
          <a:xfrm>
            <a:off x="7075840" y="3595216"/>
            <a:ext cx="1588678" cy="631459"/>
          </a:xfrm>
          <a:prstGeom prst="rect">
            <a:avLst/>
          </a:prstGeom>
          <a:ln w="12700">
            <a:solidFill>
              <a:srgbClr val="FF4015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902" name="IMG_5593.jpeg" descr="IMG_5593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52023" y="3356236"/>
            <a:ext cx="3658393" cy="158490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903" name="IMG_2367.png" descr="IMG_2367.png"/>
          <p:cNvPicPr>
            <a:picLocks noChangeAspect="1"/>
          </p:cNvPicPr>
          <p:nvPr/>
        </p:nvPicPr>
        <p:blipFill>
          <a:blip r:embed="rId8">
            <a:alphaModFix amt="6392"/>
            <a:extLst/>
          </a:blip>
          <a:stretch>
            <a:fillRect/>
          </a:stretch>
        </p:blipFill>
        <p:spPr>
          <a:xfrm>
            <a:off x="2800143" y="2204978"/>
            <a:ext cx="5070043" cy="40560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06" name="🎯 امثل الدوال الخطية باستعمال الجداول"/>
          <p:cNvGrpSpPr/>
          <p:nvPr/>
        </p:nvGrpSpPr>
        <p:grpSpPr>
          <a:xfrm>
            <a:off x="5064492" y="3540728"/>
            <a:ext cx="1562983" cy="1066802"/>
            <a:chOff x="0" y="0"/>
            <a:chExt cx="1562981" cy="1066800"/>
          </a:xfrm>
        </p:grpSpPr>
        <p:sp>
          <p:nvSpPr>
            <p:cNvPr id="3904" name="🎯 امثل الدوال الخطية باستعمال الجداول"/>
            <p:cNvSpPr txBox="1"/>
            <p:nvPr/>
          </p:nvSpPr>
          <p:spPr>
            <a:xfrm>
              <a:off x="6349" y="12700"/>
              <a:ext cx="1550283" cy="1041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rtl="0">
                <a:defRPr sz="2200">
                  <a:solidFill>
                    <a:srgbClr val="A65C5C"/>
                  </a:solidFill>
                </a:defRPr>
              </a:pPr>
              <a:r>
                <a:t> 🎯 </a:t>
              </a:r>
              <a:r>
                <a:rPr>
                  <a:solidFill>
                    <a:srgbClr val="016E8F"/>
                  </a:solidFill>
                </a:rPr>
                <a:t>امثل الدوال الخطية باستعمال الجداول </a:t>
              </a:r>
            </a:p>
          </p:txBody>
        </p:sp>
        <p:pic>
          <p:nvPicPr>
            <p:cNvPr id="3905" name="🎯 امثل الدوال الخطية باستعمال الجداول  🎯 امثل الدوال الخطية باستعمال الجداول " descr="🎯 امثل الدوال الخطية باستعمال الجداول  🎯 امثل الدوال الخطية باستعمال الجداول 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562982" cy="1066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94" grpId="1"/>
      <p:bldP build="whole" bldLvl="1" animBg="1" rev="0" advAuto="0" spid="3906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0" name="Google Shape;4622;p49"/>
          <p:cNvGrpSpPr/>
          <p:nvPr/>
        </p:nvGrpSpPr>
        <p:grpSpPr>
          <a:xfrm>
            <a:off x="2363324" y="1661933"/>
            <a:ext cx="5980007" cy="1655956"/>
            <a:chOff x="0" y="0"/>
            <a:chExt cx="5980005" cy="1655955"/>
          </a:xfrm>
        </p:grpSpPr>
        <p:sp>
          <p:nvSpPr>
            <p:cNvPr id="3908" name="Google Shape;4622;p49"/>
            <p:cNvSpPr/>
            <p:nvPr/>
          </p:nvSpPr>
          <p:spPr>
            <a:xfrm rot="21451959">
              <a:off x="237321" y="266718"/>
              <a:ext cx="5493336" cy="843377"/>
            </a:xfrm>
            <a:prstGeom prst="rect">
              <a:avLst/>
            </a:prstGeom>
            <a:solidFill>
              <a:srgbClr val="D4E7C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500"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3909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27435" y="126888"/>
              <a:ext cx="5925136" cy="14021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911" name="IMG_0329.png" descr="IMG_0329.png"/>
          <p:cNvPicPr>
            <a:picLocks noChangeAspect="1"/>
          </p:cNvPicPr>
          <p:nvPr/>
        </p:nvPicPr>
        <p:blipFill>
          <a:blip r:embed="rId3">
            <a:extLst/>
          </a:blip>
          <a:srcRect l="8915" t="17941" r="8915" b="17941"/>
          <a:stretch>
            <a:fillRect/>
          </a:stretch>
        </p:blipFill>
        <p:spPr>
          <a:xfrm>
            <a:off x="4373443" y="2950614"/>
            <a:ext cx="2548320" cy="1996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2" name="IMG_0474.png" descr="IMG_047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90130" y="1757744"/>
            <a:ext cx="1161533" cy="1161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3" name="Google Shape;4625;p49" descr="Google Shape;4625;p4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60743" y="2040518"/>
            <a:ext cx="2751087" cy="59598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3916" name="Google Shape;4924;p54"/>
          <p:cNvGrpSpPr/>
          <p:nvPr/>
        </p:nvGrpSpPr>
        <p:grpSpPr>
          <a:xfrm>
            <a:off x="1012990" y="5200520"/>
            <a:ext cx="7677344" cy="524639"/>
            <a:chOff x="0" y="0"/>
            <a:chExt cx="7677342" cy="524637"/>
          </a:xfrm>
        </p:grpSpPr>
        <p:sp>
          <p:nvSpPr>
            <p:cNvPr id="3914" name="مستطيل"/>
            <p:cNvSpPr/>
            <p:nvPr/>
          </p:nvSpPr>
          <p:spPr>
            <a:xfrm>
              <a:off x="-1" y="0"/>
              <a:ext cx="7677344" cy="524638"/>
            </a:xfrm>
            <a:prstGeom prst="rect">
              <a:avLst/>
            </a:prstGeom>
            <a:solidFill>
              <a:srgbClr val="FEF9DA">
                <a:alpha val="57533"/>
              </a:srgbClr>
            </a:solidFill>
            <a:ln w="12700" cap="flat">
              <a:solidFill>
                <a:srgbClr val="78B197">
                  <a:alpha val="57533"/>
                </a:srgbClr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defTabSz="685800" rtl="0">
                <a:defRPr b="0" sz="18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pPr>
            </a:p>
          </p:txBody>
        </p:sp>
        <p:sp>
          <p:nvSpPr>
            <p:cNvPr id="3915" name="سُبْحَانَكَ اللَّهُمَّ وَبِحَمْدِكَ، أَشْهَدُ أَنْ لَا إِلَهَ إِلَّا أَنْتَ أَسْتَغْفِرُكَ وَأَتُوبُ إِلَيْكَ"/>
            <p:cNvSpPr txBox="1"/>
            <p:nvPr/>
          </p:nvSpPr>
          <p:spPr>
            <a:xfrm>
              <a:off x="6349" y="6350"/>
              <a:ext cx="7664644" cy="5119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normAutofit fontScale="100000" lnSpcReduction="0"/>
            </a:bodyPr>
            <a:lstStyle>
              <a:lvl1pPr algn="ctr" defTabSz="685800">
                <a:defRPr b="0" sz="18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lvl1pPr>
            </a:lstStyle>
            <a:p>
              <a:pPr rtl="0">
                <a:defRPr/>
              </a:pPr>
              <a:r>
                <a:t>سُبْحَانَكَ اللَّهُمَّ وَبِحَمْدِكَ، أَشْهَدُ أَنْ لَا إِلَهَ إِلَّا أَنْتَ أَسْتَغْفِرُكَ وَأَتُوبُ إِلَيْكَ</a:t>
              </a:r>
            </a:p>
          </p:txBody>
        </p:sp>
      </p:grpSp>
      <p:pic>
        <p:nvPicPr>
          <p:cNvPr id="3917" name="IMG_0512.png" descr="IMG_051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741643" y="5162637"/>
            <a:ext cx="1843740" cy="1143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8" name="IMG_0491.jpeg" descr="IMG_0491.jpeg"/>
          <p:cNvPicPr>
            <a:picLocks noChangeAspect="1"/>
          </p:cNvPicPr>
          <p:nvPr/>
        </p:nvPicPr>
        <p:blipFill>
          <a:blip r:embed="rId7">
            <a:extLst/>
          </a:blip>
          <a:srcRect l="1993" t="2236" r="1713" b="1625"/>
          <a:stretch>
            <a:fillRect/>
          </a:stretch>
        </p:blipFill>
        <p:spPr>
          <a:xfrm>
            <a:off x="4373324" y="3144275"/>
            <a:ext cx="570458" cy="569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440" fill="norm" stroke="1" extrusionOk="0">
                <a:moveTo>
                  <a:pt x="11546" y="28"/>
                </a:moveTo>
                <a:cubicBezTo>
                  <a:pt x="9947" y="-103"/>
                  <a:pt x="7879" y="234"/>
                  <a:pt x="6488" y="865"/>
                </a:cubicBezTo>
                <a:cubicBezTo>
                  <a:pt x="6367" y="920"/>
                  <a:pt x="6257" y="967"/>
                  <a:pt x="6233" y="969"/>
                </a:cubicBezTo>
                <a:cubicBezTo>
                  <a:pt x="6209" y="972"/>
                  <a:pt x="6129" y="1004"/>
                  <a:pt x="6068" y="1044"/>
                </a:cubicBezTo>
                <a:cubicBezTo>
                  <a:pt x="6007" y="1084"/>
                  <a:pt x="5898" y="1155"/>
                  <a:pt x="5813" y="1193"/>
                </a:cubicBezTo>
                <a:cubicBezTo>
                  <a:pt x="5728" y="1230"/>
                  <a:pt x="5580" y="1313"/>
                  <a:pt x="5483" y="1373"/>
                </a:cubicBezTo>
                <a:cubicBezTo>
                  <a:pt x="5386" y="1433"/>
                  <a:pt x="5279" y="1491"/>
                  <a:pt x="5243" y="1507"/>
                </a:cubicBezTo>
                <a:cubicBezTo>
                  <a:pt x="5092" y="1576"/>
                  <a:pt x="4488" y="1992"/>
                  <a:pt x="4072" y="2314"/>
                </a:cubicBezTo>
                <a:cubicBezTo>
                  <a:pt x="3553" y="2716"/>
                  <a:pt x="2673" y="3589"/>
                  <a:pt x="2286" y="4092"/>
                </a:cubicBezTo>
                <a:cubicBezTo>
                  <a:pt x="2138" y="4285"/>
                  <a:pt x="1993" y="4483"/>
                  <a:pt x="1956" y="4525"/>
                </a:cubicBezTo>
                <a:cubicBezTo>
                  <a:pt x="1919" y="4567"/>
                  <a:pt x="1894" y="4602"/>
                  <a:pt x="1896" y="4615"/>
                </a:cubicBezTo>
                <a:cubicBezTo>
                  <a:pt x="1897" y="4628"/>
                  <a:pt x="1817" y="4734"/>
                  <a:pt x="1731" y="4854"/>
                </a:cubicBezTo>
                <a:cubicBezTo>
                  <a:pt x="1645" y="4974"/>
                  <a:pt x="1581" y="5095"/>
                  <a:pt x="1581" y="5108"/>
                </a:cubicBezTo>
                <a:cubicBezTo>
                  <a:pt x="1581" y="5120"/>
                  <a:pt x="1526" y="5215"/>
                  <a:pt x="1461" y="5317"/>
                </a:cubicBezTo>
                <a:cubicBezTo>
                  <a:pt x="1347" y="5495"/>
                  <a:pt x="965" y="6243"/>
                  <a:pt x="965" y="6288"/>
                </a:cubicBezTo>
                <a:cubicBezTo>
                  <a:pt x="965" y="6300"/>
                  <a:pt x="905" y="6436"/>
                  <a:pt x="830" y="6587"/>
                </a:cubicBezTo>
                <a:cubicBezTo>
                  <a:pt x="544" y="7171"/>
                  <a:pt x="261" y="8184"/>
                  <a:pt x="95" y="9246"/>
                </a:cubicBezTo>
                <a:cubicBezTo>
                  <a:pt x="21" y="9722"/>
                  <a:pt x="-13" y="10366"/>
                  <a:pt x="5" y="11009"/>
                </a:cubicBezTo>
                <a:cubicBezTo>
                  <a:pt x="23" y="11653"/>
                  <a:pt x="84" y="12293"/>
                  <a:pt x="185" y="12787"/>
                </a:cubicBezTo>
                <a:cubicBezTo>
                  <a:pt x="238" y="13047"/>
                  <a:pt x="247" y="13130"/>
                  <a:pt x="200" y="13205"/>
                </a:cubicBezTo>
                <a:cubicBezTo>
                  <a:pt x="151" y="13285"/>
                  <a:pt x="158" y="13303"/>
                  <a:pt x="245" y="13369"/>
                </a:cubicBezTo>
                <a:cubicBezTo>
                  <a:pt x="351" y="13448"/>
                  <a:pt x="459" y="13740"/>
                  <a:pt x="410" y="13818"/>
                </a:cubicBezTo>
                <a:cubicBezTo>
                  <a:pt x="395" y="13843"/>
                  <a:pt x="406" y="13897"/>
                  <a:pt x="440" y="13937"/>
                </a:cubicBezTo>
                <a:cubicBezTo>
                  <a:pt x="550" y="14067"/>
                  <a:pt x="673" y="14438"/>
                  <a:pt x="620" y="14490"/>
                </a:cubicBezTo>
                <a:cubicBezTo>
                  <a:pt x="587" y="14523"/>
                  <a:pt x="597" y="14555"/>
                  <a:pt x="665" y="14609"/>
                </a:cubicBezTo>
                <a:cubicBezTo>
                  <a:pt x="749" y="14674"/>
                  <a:pt x="974" y="15147"/>
                  <a:pt x="920" y="15147"/>
                </a:cubicBezTo>
                <a:cubicBezTo>
                  <a:pt x="910" y="15147"/>
                  <a:pt x="938" y="15217"/>
                  <a:pt x="996" y="15297"/>
                </a:cubicBezTo>
                <a:cubicBezTo>
                  <a:pt x="1095" y="15436"/>
                  <a:pt x="1100" y="15454"/>
                  <a:pt x="1026" y="15536"/>
                </a:cubicBezTo>
                <a:cubicBezTo>
                  <a:pt x="983" y="15583"/>
                  <a:pt x="963" y="15623"/>
                  <a:pt x="980" y="15640"/>
                </a:cubicBezTo>
                <a:cubicBezTo>
                  <a:pt x="996" y="15656"/>
                  <a:pt x="1036" y="15641"/>
                  <a:pt x="1071" y="15595"/>
                </a:cubicBezTo>
                <a:cubicBezTo>
                  <a:pt x="1130" y="15515"/>
                  <a:pt x="1132" y="15519"/>
                  <a:pt x="1206" y="15685"/>
                </a:cubicBezTo>
                <a:cubicBezTo>
                  <a:pt x="1248" y="15782"/>
                  <a:pt x="1293" y="15867"/>
                  <a:pt x="1296" y="15879"/>
                </a:cubicBezTo>
                <a:cubicBezTo>
                  <a:pt x="1298" y="15891"/>
                  <a:pt x="1374" y="16024"/>
                  <a:pt x="1476" y="16178"/>
                </a:cubicBezTo>
                <a:cubicBezTo>
                  <a:pt x="1577" y="16332"/>
                  <a:pt x="1652" y="16474"/>
                  <a:pt x="1641" y="16492"/>
                </a:cubicBezTo>
                <a:cubicBezTo>
                  <a:pt x="1629" y="16511"/>
                  <a:pt x="1661" y="16537"/>
                  <a:pt x="1701" y="16552"/>
                </a:cubicBezTo>
                <a:cubicBezTo>
                  <a:pt x="1741" y="16567"/>
                  <a:pt x="1761" y="16596"/>
                  <a:pt x="1746" y="16611"/>
                </a:cubicBezTo>
                <a:cubicBezTo>
                  <a:pt x="1731" y="16626"/>
                  <a:pt x="1741" y="16660"/>
                  <a:pt x="1776" y="16686"/>
                </a:cubicBezTo>
                <a:cubicBezTo>
                  <a:pt x="1811" y="16713"/>
                  <a:pt x="1844" y="16770"/>
                  <a:pt x="1851" y="16806"/>
                </a:cubicBezTo>
                <a:cubicBezTo>
                  <a:pt x="1858" y="16842"/>
                  <a:pt x="1899" y="16894"/>
                  <a:pt x="1941" y="16925"/>
                </a:cubicBezTo>
                <a:cubicBezTo>
                  <a:pt x="2057" y="17011"/>
                  <a:pt x="2277" y="17352"/>
                  <a:pt x="2241" y="17388"/>
                </a:cubicBezTo>
                <a:cubicBezTo>
                  <a:pt x="2224" y="17405"/>
                  <a:pt x="2231" y="17412"/>
                  <a:pt x="2256" y="17403"/>
                </a:cubicBezTo>
                <a:cubicBezTo>
                  <a:pt x="2320" y="17383"/>
                  <a:pt x="2580" y="17694"/>
                  <a:pt x="2556" y="17762"/>
                </a:cubicBezTo>
                <a:cubicBezTo>
                  <a:pt x="2546" y="17792"/>
                  <a:pt x="2570" y="17806"/>
                  <a:pt x="2601" y="17806"/>
                </a:cubicBezTo>
                <a:cubicBezTo>
                  <a:pt x="2701" y="17806"/>
                  <a:pt x="3200" y="18345"/>
                  <a:pt x="3172" y="18419"/>
                </a:cubicBezTo>
                <a:cubicBezTo>
                  <a:pt x="3153" y="18467"/>
                  <a:pt x="3168" y="18483"/>
                  <a:pt x="3217" y="18464"/>
                </a:cubicBezTo>
                <a:cubicBezTo>
                  <a:pt x="3303" y="18431"/>
                  <a:pt x="3609" y="18720"/>
                  <a:pt x="3577" y="18807"/>
                </a:cubicBezTo>
                <a:cubicBezTo>
                  <a:pt x="3561" y="18851"/>
                  <a:pt x="3571" y="18869"/>
                  <a:pt x="3637" y="18852"/>
                </a:cubicBezTo>
                <a:cubicBezTo>
                  <a:pt x="3745" y="18823"/>
                  <a:pt x="3960" y="19010"/>
                  <a:pt x="3877" y="19061"/>
                </a:cubicBezTo>
                <a:cubicBezTo>
                  <a:pt x="3790" y="19115"/>
                  <a:pt x="3956" y="19270"/>
                  <a:pt x="4072" y="19241"/>
                </a:cubicBezTo>
                <a:cubicBezTo>
                  <a:pt x="4146" y="19223"/>
                  <a:pt x="4267" y="19282"/>
                  <a:pt x="4522" y="19465"/>
                </a:cubicBezTo>
                <a:cubicBezTo>
                  <a:pt x="4711" y="19601"/>
                  <a:pt x="4858" y="19728"/>
                  <a:pt x="4852" y="19749"/>
                </a:cubicBezTo>
                <a:cubicBezTo>
                  <a:pt x="4847" y="19770"/>
                  <a:pt x="4867" y="19774"/>
                  <a:pt x="4898" y="19764"/>
                </a:cubicBezTo>
                <a:cubicBezTo>
                  <a:pt x="4928" y="19754"/>
                  <a:pt x="5088" y="19837"/>
                  <a:pt x="5258" y="19943"/>
                </a:cubicBezTo>
                <a:cubicBezTo>
                  <a:pt x="5591" y="20153"/>
                  <a:pt x="5825" y="20268"/>
                  <a:pt x="6443" y="20540"/>
                </a:cubicBezTo>
                <a:cubicBezTo>
                  <a:pt x="6823" y="20707"/>
                  <a:pt x="7895" y="21089"/>
                  <a:pt x="8079" y="21123"/>
                </a:cubicBezTo>
                <a:cubicBezTo>
                  <a:pt x="8128" y="21131"/>
                  <a:pt x="8445" y="21195"/>
                  <a:pt x="8784" y="21258"/>
                </a:cubicBezTo>
                <a:cubicBezTo>
                  <a:pt x="9124" y="21322"/>
                  <a:pt x="9590" y="21385"/>
                  <a:pt x="9820" y="21407"/>
                </a:cubicBezTo>
                <a:cubicBezTo>
                  <a:pt x="10756" y="21497"/>
                  <a:pt x="12125" y="21399"/>
                  <a:pt x="13167" y="21168"/>
                </a:cubicBezTo>
                <a:cubicBezTo>
                  <a:pt x="13598" y="21073"/>
                  <a:pt x="14485" y="20803"/>
                  <a:pt x="14698" y="20705"/>
                </a:cubicBezTo>
                <a:cubicBezTo>
                  <a:pt x="15218" y="20466"/>
                  <a:pt x="15522" y="20352"/>
                  <a:pt x="15583" y="20376"/>
                </a:cubicBezTo>
                <a:cubicBezTo>
                  <a:pt x="15628" y="20393"/>
                  <a:pt x="15651" y="20395"/>
                  <a:pt x="15643" y="20361"/>
                </a:cubicBezTo>
                <a:cubicBezTo>
                  <a:pt x="15636" y="20331"/>
                  <a:pt x="15714" y="20257"/>
                  <a:pt x="15823" y="20197"/>
                </a:cubicBezTo>
                <a:cubicBezTo>
                  <a:pt x="15932" y="20138"/>
                  <a:pt x="16134" y="20012"/>
                  <a:pt x="16273" y="19928"/>
                </a:cubicBezTo>
                <a:cubicBezTo>
                  <a:pt x="16413" y="19845"/>
                  <a:pt x="16545" y="19791"/>
                  <a:pt x="16573" y="19808"/>
                </a:cubicBezTo>
                <a:cubicBezTo>
                  <a:pt x="16603" y="19826"/>
                  <a:pt x="16620" y="19820"/>
                  <a:pt x="16603" y="19793"/>
                </a:cubicBezTo>
                <a:cubicBezTo>
                  <a:pt x="16574" y="19745"/>
                  <a:pt x="16788" y="19589"/>
                  <a:pt x="16829" y="19629"/>
                </a:cubicBezTo>
                <a:cubicBezTo>
                  <a:pt x="16841" y="19641"/>
                  <a:pt x="16889" y="19595"/>
                  <a:pt x="16949" y="19525"/>
                </a:cubicBezTo>
                <a:cubicBezTo>
                  <a:pt x="17019" y="19442"/>
                  <a:pt x="17082" y="19403"/>
                  <a:pt x="17129" y="19420"/>
                </a:cubicBezTo>
                <a:cubicBezTo>
                  <a:pt x="17173" y="19437"/>
                  <a:pt x="17192" y="19435"/>
                  <a:pt x="17174" y="19405"/>
                </a:cubicBezTo>
                <a:cubicBezTo>
                  <a:pt x="17147" y="19363"/>
                  <a:pt x="17545" y="19032"/>
                  <a:pt x="17624" y="19032"/>
                </a:cubicBezTo>
                <a:cubicBezTo>
                  <a:pt x="17642" y="19032"/>
                  <a:pt x="17706" y="18967"/>
                  <a:pt x="17774" y="18882"/>
                </a:cubicBezTo>
                <a:cubicBezTo>
                  <a:pt x="17842" y="18797"/>
                  <a:pt x="17919" y="18736"/>
                  <a:pt x="17939" y="18748"/>
                </a:cubicBezTo>
                <a:cubicBezTo>
                  <a:pt x="17959" y="18760"/>
                  <a:pt x="18045" y="18691"/>
                  <a:pt x="18134" y="18583"/>
                </a:cubicBezTo>
                <a:cubicBezTo>
                  <a:pt x="18224" y="18474"/>
                  <a:pt x="18322" y="18391"/>
                  <a:pt x="18344" y="18404"/>
                </a:cubicBezTo>
                <a:cubicBezTo>
                  <a:pt x="18367" y="18418"/>
                  <a:pt x="18395" y="18377"/>
                  <a:pt x="18419" y="18314"/>
                </a:cubicBezTo>
                <a:cubicBezTo>
                  <a:pt x="18446" y="18244"/>
                  <a:pt x="18493" y="18206"/>
                  <a:pt x="18524" y="18225"/>
                </a:cubicBezTo>
                <a:cubicBezTo>
                  <a:pt x="18554" y="18243"/>
                  <a:pt x="18555" y="18251"/>
                  <a:pt x="18539" y="18225"/>
                </a:cubicBezTo>
                <a:cubicBezTo>
                  <a:pt x="18524" y="18201"/>
                  <a:pt x="18648" y="18032"/>
                  <a:pt x="18810" y="17866"/>
                </a:cubicBezTo>
                <a:cubicBezTo>
                  <a:pt x="18971" y="17699"/>
                  <a:pt x="19132" y="17514"/>
                  <a:pt x="19170" y="17448"/>
                </a:cubicBezTo>
                <a:cubicBezTo>
                  <a:pt x="19207" y="17383"/>
                  <a:pt x="19393" y="17128"/>
                  <a:pt x="19575" y="16880"/>
                </a:cubicBezTo>
                <a:cubicBezTo>
                  <a:pt x="19757" y="16631"/>
                  <a:pt x="19933" y="16372"/>
                  <a:pt x="19965" y="16312"/>
                </a:cubicBezTo>
                <a:cubicBezTo>
                  <a:pt x="19997" y="16252"/>
                  <a:pt x="20039" y="16184"/>
                  <a:pt x="20070" y="16148"/>
                </a:cubicBezTo>
                <a:cubicBezTo>
                  <a:pt x="20186" y="16015"/>
                  <a:pt x="20773" y="14721"/>
                  <a:pt x="20941" y="14221"/>
                </a:cubicBezTo>
                <a:cubicBezTo>
                  <a:pt x="21133" y="13647"/>
                  <a:pt x="21327" y="12898"/>
                  <a:pt x="21346" y="12697"/>
                </a:cubicBezTo>
                <a:cubicBezTo>
                  <a:pt x="21385" y="12284"/>
                  <a:pt x="21446" y="12096"/>
                  <a:pt x="21526" y="12040"/>
                </a:cubicBezTo>
                <a:cubicBezTo>
                  <a:pt x="21587" y="11997"/>
                  <a:pt x="21582" y="11979"/>
                  <a:pt x="21541" y="11965"/>
                </a:cubicBezTo>
                <a:cubicBezTo>
                  <a:pt x="21495" y="11950"/>
                  <a:pt x="21485" y="11745"/>
                  <a:pt x="21496" y="10964"/>
                </a:cubicBezTo>
                <a:cubicBezTo>
                  <a:pt x="21512" y="9766"/>
                  <a:pt x="21439" y="9059"/>
                  <a:pt x="21196" y="8110"/>
                </a:cubicBezTo>
                <a:cubicBezTo>
                  <a:pt x="21145" y="7914"/>
                  <a:pt x="21123" y="7743"/>
                  <a:pt x="21136" y="7722"/>
                </a:cubicBezTo>
                <a:cubicBezTo>
                  <a:pt x="21148" y="7702"/>
                  <a:pt x="21124" y="7659"/>
                  <a:pt x="21091" y="7632"/>
                </a:cubicBezTo>
                <a:cubicBezTo>
                  <a:pt x="21057" y="7604"/>
                  <a:pt x="21016" y="7516"/>
                  <a:pt x="21001" y="7438"/>
                </a:cubicBezTo>
                <a:cubicBezTo>
                  <a:pt x="20985" y="7361"/>
                  <a:pt x="20928" y="7154"/>
                  <a:pt x="20866" y="6990"/>
                </a:cubicBezTo>
                <a:cubicBezTo>
                  <a:pt x="20803" y="6826"/>
                  <a:pt x="20763" y="6663"/>
                  <a:pt x="20776" y="6616"/>
                </a:cubicBezTo>
                <a:cubicBezTo>
                  <a:pt x="20790" y="6562"/>
                  <a:pt x="20769" y="6527"/>
                  <a:pt x="20731" y="6527"/>
                </a:cubicBezTo>
                <a:cubicBezTo>
                  <a:pt x="20679" y="6527"/>
                  <a:pt x="20500" y="6204"/>
                  <a:pt x="20475" y="6064"/>
                </a:cubicBezTo>
                <a:cubicBezTo>
                  <a:pt x="20470" y="6036"/>
                  <a:pt x="20456" y="5977"/>
                  <a:pt x="20430" y="5944"/>
                </a:cubicBezTo>
                <a:cubicBezTo>
                  <a:pt x="20405" y="5912"/>
                  <a:pt x="20316" y="5758"/>
                  <a:pt x="20235" y="5601"/>
                </a:cubicBezTo>
                <a:cubicBezTo>
                  <a:pt x="19948" y="5040"/>
                  <a:pt x="19385" y="4223"/>
                  <a:pt x="18975" y="3763"/>
                </a:cubicBezTo>
                <a:cubicBezTo>
                  <a:pt x="18529" y="3264"/>
                  <a:pt x="17420" y="2223"/>
                  <a:pt x="17309" y="2194"/>
                </a:cubicBezTo>
                <a:cubicBezTo>
                  <a:pt x="17234" y="2174"/>
                  <a:pt x="17009" y="1994"/>
                  <a:pt x="17009" y="1955"/>
                </a:cubicBezTo>
                <a:cubicBezTo>
                  <a:pt x="17009" y="1936"/>
                  <a:pt x="16986" y="1910"/>
                  <a:pt x="16949" y="1910"/>
                </a:cubicBezTo>
                <a:cubicBezTo>
                  <a:pt x="16911" y="1910"/>
                  <a:pt x="16872" y="1887"/>
                  <a:pt x="16859" y="1851"/>
                </a:cubicBezTo>
                <a:cubicBezTo>
                  <a:pt x="16845" y="1815"/>
                  <a:pt x="16805" y="1794"/>
                  <a:pt x="16784" y="1806"/>
                </a:cubicBezTo>
                <a:cubicBezTo>
                  <a:pt x="16764" y="1818"/>
                  <a:pt x="16738" y="1813"/>
                  <a:pt x="16724" y="1791"/>
                </a:cubicBezTo>
                <a:cubicBezTo>
                  <a:pt x="16711" y="1770"/>
                  <a:pt x="16522" y="1649"/>
                  <a:pt x="16303" y="1522"/>
                </a:cubicBezTo>
                <a:cubicBezTo>
                  <a:pt x="16085" y="1396"/>
                  <a:pt x="15918" y="1285"/>
                  <a:pt x="15928" y="1268"/>
                </a:cubicBezTo>
                <a:cubicBezTo>
                  <a:pt x="15938" y="1252"/>
                  <a:pt x="15910" y="1227"/>
                  <a:pt x="15868" y="1223"/>
                </a:cubicBezTo>
                <a:cubicBezTo>
                  <a:pt x="15826" y="1220"/>
                  <a:pt x="15661" y="1166"/>
                  <a:pt x="15493" y="1089"/>
                </a:cubicBezTo>
                <a:cubicBezTo>
                  <a:pt x="15324" y="1012"/>
                  <a:pt x="15071" y="896"/>
                  <a:pt x="14938" y="835"/>
                </a:cubicBezTo>
                <a:cubicBezTo>
                  <a:pt x="14637" y="697"/>
                  <a:pt x="13540" y="324"/>
                  <a:pt x="13437" y="327"/>
                </a:cubicBezTo>
                <a:cubicBezTo>
                  <a:pt x="13395" y="328"/>
                  <a:pt x="13346" y="320"/>
                  <a:pt x="13332" y="297"/>
                </a:cubicBezTo>
                <a:cubicBezTo>
                  <a:pt x="13317" y="274"/>
                  <a:pt x="13280" y="253"/>
                  <a:pt x="13257" y="267"/>
                </a:cubicBezTo>
                <a:cubicBezTo>
                  <a:pt x="13233" y="282"/>
                  <a:pt x="13168" y="263"/>
                  <a:pt x="13107" y="222"/>
                </a:cubicBezTo>
                <a:cubicBezTo>
                  <a:pt x="13045" y="182"/>
                  <a:pt x="12961" y="164"/>
                  <a:pt x="12927" y="177"/>
                </a:cubicBezTo>
                <a:cubicBezTo>
                  <a:pt x="12892" y="190"/>
                  <a:pt x="12769" y="184"/>
                  <a:pt x="12641" y="162"/>
                </a:cubicBezTo>
                <a:cubicBezTo>
                  <a:pt x="12514" y="139"/>
                  <a:pt x="12339" y="115"/>
                  <a:pt x="12266" y="103"/>
                </a:cubicBezTo>
                <a:cubicBezTo>
                  <a:pt x="12193" y="90"/>
                  <a:pt x="11873" y="55"/>
                  <a:pt x="11546" y="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919" name="عزيزتي الطالبة…"/>
          <p:cNvSpPr txBox="1"/>
          <p:nvPr/>
        </p:nvSpPr>
        <p:spPr>
          <a:xfrm>
            <a:off x="4953182" y="3686678"/>
            <a:ext cx="1266625" cy="857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1500">
                <a:solidFill>
                  <a:srgbClr val="A65C5C"/>
                </a:solidFill>
              </a:defRPr>
            </a:pPr>
            <a:r>
              <a:t>عزيزتي الطالبة  </a:t>
            </a:r>
          </a:p>
          <a:p>
            <a:pPr algn="ctr" rtl="0">
              <a:defRPr sz="1500">
                <a:solidFill>
                  <a:srgbClr val="A65C5C"/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3920" name="IMG_2367.png" descr="IMG_2367.png"/>
          <p:cNvPicPr>
            <a:picLocks noChangeAspect="1"/>
          </p:cNvPicPr>
          <p:nvPr/>
        </p:nvPicPr>
        <p:blipFill>
          <a:blip r:embed="rId8">
            <a:alphaModFix amt="12328"/>
            <a:extLst/>
          </a:blip>
          <a:stretch>
            <a:fillRect/>
          </a:stretch>
        </p:blipFill>
        <p:spPr>
          <a:xfrm>
            <a:off x="4556400" y="3075788"/>
            <a:ext cx="2182420" cy="1745934"/>
          </a:xfrm>
          <a:prstGeom prst="rect">
            <a:avLst/>
          </a:prstGeom>
          <a:ln w="12700">
            <a:miter lim="400000"/>
          </a:ln>
        </p:spPr>
      </p:pic>
      <p:sp>
        <p:nvSpPr>
          <p:cNvPr id="3921" name="صفحة…"/>
          <p:cNvSpPr txBox="1"/>
          <p:nvPr/>
        </p:nvSpPr>
        <p:spPr>
          <a:xfrm>
            <a:off x="2123628" y="536559"/>
            <a:ext cx="721551" cy="450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16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sz="1600">
                <a:solidFill>
                  <a:srgbClr val="FFFFFF"/>
                </a:solidFill>
              </a:defRPr>
            </a:pPr>
            <a:r>
              <a:t>١٠٤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5" name="@Maths0120"/>
          <p:cNvGrpSpPr/>
          <p:nvPr/>
        </p:nvGrpSpPr>
        <p:grpSpPr>
          <a:xfrm>
            <a:off x="3294041" y="2649946"/>
            <a:ext cx="2006898" cy="496759"/>
            <a:chOff x="0" y="0"/>
            <a:chExt cx="2006897" cy="496758"/>
          </a:xfrm>
        </p:grpSpPr>
        <p:sp>
          <p:nvSpPr>
            <p:cNvPr id="3923" name="مستطيل"/>
            <p:cNvSpPr/>
            <p:nvPr/>
          </p:nvSpPr>
          <p:spPr>
            <a:xfrm>
              <a:off x="-1" y="-1"/>
              <a:ext cx="2006899" cy="496760"/>
            </a:xfrm>
            <a:prstGeom prst="rect">
              <a:avLst/>
            </a:prstGeom>
            <a:solidFill>
              <a:srgbClr val="D3E6C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24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effectLst>
                    <a:outerShdw sx="100000" sy="100000" kx="0" ky="0" algn="b" rotWithShape="0" blurRad="0" dist="12700" dir="5400000">
                      <a:srgbClr val="000000">
                        <a:alpha val="392"/>
                      </a:srgbClr>
                    </a:outerShdw>
                  </a:effectLst>
                </a:defRPr>
              </a:pPr>
            </a:p>
          </p:txBody>
        </p:sp>
        <p:sp>
          <p:nvSpPr>
            <p:cNvPr id="3924" name="@Maths0120"/>
            <p:cNvSpPr txBox="1"/>
            <p:nvPr/>
          </p:nvSpPr>
          <p:spPr>
            <a:xfrm>
              <a:off x="-1" y="-1"/>
              <a:ext cx="2006899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rtl="0">
                <a:defRPr sz="24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effectLst>
                    <a:outerShdw sx="100000" sy="100000" kx="0" ky="0" algn="b" rotWithShape="0" blurRad="0" dist="12700" dir="5400000">
                      <a:srgbClr val="000000">
                        <a:alpha val="392"/>
                      </a:srgbClr>
                    </a:outerShdw>
                  </a:effectLst>
                </a:defRPr>
              </a:lvl1pPr>
            </a:lstStyle>
            <a:p>
              <a:pPr/>
              <a:r>
                <a:t>@Maths0120</a:t>
              </a:r>
            </a:p>
          </p:txBody>
        </p:sp>
      </p:grpSp>
      <p:sp>
        <p:nvSpPr>
          <p:cNvPr id="3926" name="Google Shape;632;p19"/>
          <p:cNvSpPr txBox="1"/>
          <p:nvPr/>
        </p:nvSpPr>
        <p:spPr>
          <a:xfrm>
            <a:off x="3522252" y="5635356"/>
            <a:ext cx="2107676" cy="486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>
            <a:lvl1pPr rtl="0">
              <a:defRPr b="0" sz="1800">
                <a:solidFill>
                  <a:srgbClr val="ECACA7"/>
                </a:solidFill>
                <a:effectLst>
                  <a:outerShdw sx="100000" sy="100000" kx="0" ky="0" algn="b" rotWithShape="0" blurRad="0" dist="12700" dir="5400000">
                    <a:srgbClr val="000000">
                      <a:alpha val="392"/>
                    </a:srgbClr>
                  </a:outerShdw>
                </a:effectLst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3927" name="Google Shape;1105;p42"/>
          <p:cNvSpPr/>
          <p:nvPr/>
        </p:nvSpPr>
        <p:spPr>
          <a:xfrm>
            <a:off x="3083284" y="5706886"/>
            <a:ext cx="521893" cy="384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400">
                <a:solidFill>
                  <a:srgbClr val="B92D5D"/>
                </a:solidFill>
                <a:effectLst>
                  <a:outerShdw sx="100000" sy="100000" kx="0" ky="0" algn="b" rotWithShape="0" blurRad="0" dist="12700" dir="5400000">
                    <a:srgbClr val="000000">
                      <a:alpha val="392"/>
                    </a:srgbClr>
                  </a:outerShdw>
                </a:effectLst>
              </a:defRPr>
            </a:pPr>
          </a:p>
        </p:txBody>
      </p:sp>
      <p:sp>
        <p:nvSpPr>
          <p:cNvPr id="3928" name="https://linktr.ee/Refa2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7456268" y="2693403"/>
            <a:ext cx="2136860" cy="234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rtl="0">
              <a:defRPr b="0" sz="1400" u="sng">
                <a:solidFill>
                  <a:srgbClr val="4285F4"/>
                </a:solidFill>
                <a:effectLst>
                  <a:outerShdw sx="100000" sy="100000" kx="0" ky="0" algn="b" rotWithShape="0" blurRad="0" dist="12700" dir="5400000">
                    <a:srgbClr val="000000">
                      <a:alpha val="392"/>
                    </a:srgbClr>
                  </a:outerShdw>
                </a:effectLst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3929" name="لاتنسوني من دعواتكم الصادقة"/>
          <p:cNvSpPr txBox="1"/>
          <p:nvPr/>
        </p:nvSpPr>
        <p:spPr>
          <a:xfrm>
            <a:off x="4010588" y="4157397"/>
            <a:ext cx="383847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0" sz="29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effectLst>
                  <a:outerShdw sx="100000" sy="100000" kx="0" ky="0" algn="b" rotWithShape="0" blurRad="0" dist="12700" dir="5400000">
                    <a:srgbClr val="000000">
                      <a:alpha val="392"/>
                    </a:srgbClr>
                  </a:outerShdw>
                </a:effectLst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لاتنسوني من دعواتكم الصادقة</a:t>
            </a:r>
          </a:p>
        </p:txBody>
      </p:sp>
      <p:sp>
        <p:nvSpPr>
          <p:cNvPr id="3930" name="https://t.me/hasna_math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7209277" y="5729384"/>
            <a:ext cx="263083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rtl="0">
              <a:defRPr sz="1400">
                <a:solidFill>
                  <a:srgbClr val="B92D5D"/>
                </a:solidFill>
                <a:effectLst>
                  <a:outerShdw sx="100000" sy="100000" kx="0" ky="0" algn="b" rotWithShape="0" blurRad="0" dist="12700" dir="5400000">
                    <a:srgbClr val="000000">
                      <a:alpha val="392"/>
                    </a:srgbClr>
                  </a:outerShdw>
                </a:effectLst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3931" name="Google Shape;1105;p42"/>
          <p:cNvSpPr/>
          <p:nvPr/>
        </p:nvSpPr>
        <p:spPr>
          <a:xfrm>
            <a:off x="2836471" y="2719592"/>
            <a:ext cx="459254" cy="459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400">
                <a:solidFill>
                  <a:srgbClr val="B92D5D"/>
                </a:solidFill>
                <a:effectLst>
                  <a:outerShdw sx="100000" sy="100000" kx="0" ky="0" algn="b" rotWithShape="0" blurRad="0" dist="12700" dir="5400000">
                    <a:srgbClr val="000000">
                      <a:alpha val="392"/>
                    </a:srgbClr>
                  </a:outerShdw>
                </a:effectLst>
              </a:defRPr>
            </a:pPr>
          </a:p>
        </p:txBody>
      </p:sp>
      <p:pic>
        <p:nvPicPr>
          <p:cNvPr id="3932" name="IMG_1532.jpeg" descr="IMG_1532.jpeg"/>
          <p:cNvPicPr>
            <a:picLocks noChangeAspect="1"/>
          </p:cNvPicPr>
          <p:nvPr/>
        </p:nvPicPr>
        <p:blipFill>
          <a:blip r:embed="rId5">
            <a:alphaModFix amt="28571"/>
            <a:extLst/>
          </a:blip>
          <a:srcRect l="5877" t="1857" r="7754" b="5927"/>
          <a:stretch>
            <a:fillRect/>
          </a:stretch>
        </p:blipFill>
        <p:spPr>
          <a:xfrm>
            <a:off x="5227370" y="4670106"/>
            <a:ext cx="985137" cy="982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9" y="0"/>
                </a:moveTo>
                <a:cubicBezTo>
                  <a:pt x="8986" y="3"/>
                  <a:pt x="8702" y="42"/>
                  <a:pt x="7744" y="339"/>
                </a:cubicBezTo>
                <a:cubicBezTo>
                  <a:pt x="3590" y="1623"/>
                  <a:pt x="896" y="4706"/>
                  <a:pt x="147" y="9026"/>
                </a:cubicBezTo>
                <a:cubicBezTo>
                  <a:pt x="53" y="9568"/>
                  <a:pt x="3" y="10118"/>
                  <a:pt x="0" y="10668"/>
                </a:cubicBezTo>
                <a:cubicBezTo>
                  <a:pt x="-11" y="12317"/>
                  <a:pt x="382" y="13981"/>
                  <a:pt x="1168" y="15585"/>
                </a:cubicBezTo>
                <a:cubicBezTo>
                  <a:pt x="2218" y="17727"/>
                  <a:pt x="3764" y="19267"/>
                  <a:pt x="5927" y="20345"/>
                </a:cubicBezTo>
                <a:cubicBezTo>
                  <a:pt x="7151" y="20955"/>
                  <a:pt x="8119" y="21274"/>
                  <a:pt x="9414" y="21457"/>
                </a:cubicBezTo>
                <a:cubicBezTo>
                  <a:pt x="10416" y="21598"/>
                  <a:pt x="12349" y="21474"/>
                  <a:pt x="13394" y="21205"/>
                </a:cubicBezTo>
                <a:cubicBezTo>
                  <a:pt x="17167" y="20234"/>
                  <a:pt x="20057" y="17424"/>
                  <a:pt x="21121" y="13708"/>
                </a:cubicBezTo>
                <a:cubicBezTo>
                  <a:pt x="21455" y="12540"/>
                  <a:pt x="21589" y="10049"/>
                  <a:pt x="21372" y="8826"/>
                </a:cubicBezTo>
                <a:cubicBezTo>
                  <a:pt x="20623" y="4608"/>
                  <a:pt x="17653" y="1394"/>
                  <a:pt x="13438" y="217"/>
                </a:cubicBezTo>
                <a:cubicBezTo>
                  <a:pt x="12832" y="47"/>
                  <a:pt x="12220" y="-2"/>
                  <a:pt x="1072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933" name="روابط مجموعة رِفعة التعليمية…"/>
          <p:cNvSpPr txBox="1"/>
          <p:nvPr/>
        </p:nvSpPr>
        <p:spPr>
          <a:xfrm>
            <a:off x="4112267" y="1010751"/>
            <a:ext cx="418435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3000">
                <a:solidFill>
                  <a:srgbClr val="526E66"/>
                </a:solidFill>
                <a:effectLst>
                  <a:outerShdw sx="100000" sy="100000" kx="0" ky="0" algn="b" rotWithShape="0" blurRad="0" dist="12700" dir="5400000">
                    <a:srgbClr val="000000">
                      <a:alpha val="392"/>
                    </a:srgbClr>
                  </a:outerShdw>
                </a:effectLst>
              </a:defRPr>
            </a:pPr>
            <a:r>
              <a:t>روابط مجموعة رِفعة التعليمية</a:t>
            </a:r>
          </a:p>
          <a:p>
            <a:pPr algn="ctr" rtl="0">
              <a:defRPr sz="3000">
                <a:solidFill>
                  <a:srgbClr val="526E66"/>
                </a:solidFill>
                <a:effectLst>
                  <a:outerShdw sx="100000" sy="100000" kx="0" ky="0" algn="b" rotWithShape="0" blurRad="0" dist="12700" dir="5400000">
                    <a:srgbClr val="000000">
                      <a:alpha val="392"/>
                    </a:srgbClr>
                  </a:outerShdw>
                </a:effectLst>
              </a:defRPr>
            </a:pPr>
            <a:r>
              <a:t>🔻 </a:t>
            </a:r>
          </a:p>
        </p:txBody>
      </p:sp>
      <p:pic>
        <p:nvPicPr>
          <p:cNvPr id="3934" name="IMG_1531.png" descr="IMG_1531.png"/>
          <p:cNvPicPr>
            <a:picLocks noChangeAspect="1"/>
          </p:cNvPicPr>
          <p:nvPr/>
        </p:nvPicPr>
        <p:blipFill>
          <a:blip r:embed="rId6">
            <a:extLst/>
          </a:blip>
          <a:srcRect l="30813" t="3020" r="30813" b="47658"/>
          <a:stretch>
            <a:fillRect/>
          </a:stretch>
        </p:blipFill>
        <p:spPr>
          <a:xfrm>
            <a:off x="5543247" y="1412317"/>
            <a:ext cx="1322566" cy="1706692"/>
          </a:xfrm>
          <a:prstGeom prst="rect">
            <a:avLst/>
          </a:prstGeom>
          <a:ln w="12700">
            <a:miter lim="400000"/>
          </a:ln>
        </p:spPr>
      </p:pic>
      <p:sp>
        <p:nvSpPr>
          <p:cNvPr id="3935" name="مستطيل"/>
          <p:cNvSpPr/>
          <p:nvPr/>
        </p:nvSpPr>
        <p:spPr>
          <a:xfrm>
            <a:off x="1289912" y="862327"/>
            <a:ext cx="9612176" cy="5648705"/>
          </a:xfrm>
          <a:prstGeom prst="rect">
            <a:avLst/>
          </a:prstGeom>
          <a:ln w="25400">
            <a:solidFill>
              <a:schemeClr val="accent1"/>
            </a:solidFill>
            <a:custDash>
              <a:ds d="200000" sp="200000"/>
            </a:custDash>
          </a:ln>
        </p:spPr>
        <p:txBody>
          <a:bodyPr lIns="0" tIns="0" rIns="0" bIns="0"/>
          <a:lstStyle/>
          <a:p>
            <a:pPr rtl="0">
              <a:defRPr b="0" sz="1400">
                <a:noFill/>
              </a:defRPr>
            </a:pPr>
          </a:p>
        </p:txBody>
      </p:sp>
      <p:sp>
        <p:nvSpPr>
          <p:cNvPr id="3936" name="لاتنسوني من دعواتكم الصادقة"/>
          <p:cNvSpPr txBox="1"/>
          <p:nvPr/>
        </p:nvSpPr>
        <p:spPr>
          <a:xfrm rot="872941">
            <a:off x="1625560" y="3701989"/>
            <a:ext cx="1348416" cy="153515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defTabSz="342900" rtl="0">
              <a:defRPr b="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pPr>
            <a:r>
              <a:t>لا أحلل بيع </a:t>
            </a:r>
          </a:p>
          <a:p>
            <a:pPr algn="ctr" defTabSz="342900" rtl="0">
              <a:defRPr b="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pPr>
            <a:r>
              <a:t>او حذف الحقوق من </a:t>
            </a:r>
          </a:p>
          <a:p>
            <a:pPr algn="ctr" defTabSz="342900" rtl="0">
              <a:defRPr b="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pPr>
            <a:r>
              <a:t>العروض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9" name="Google Shape;1731;p23"/>
          <p:cNvGrpSpPr/>
          <p:nvPr/>
        </p:nvGrpSpPr>
        <p:grpSpPr>
          <a:xfrm>
            <a:off x="2527719" y="5601603"/>
            <a:ext cx="6866702" cy="594902"/>
            <a:chOff x="0" y="0"/>
            <a:chExt cx="6866701" cy="594900"/>
          </a:xfrm>
        </p:grpSpPr>
        <p:sp>
          <p:nvSpPr>
            <p:cNvPr id="3367" name="مستطيل"/>
            <p:cNvSpPr/>
            <p:nvPr/>
          </p:nvSpPr>
          <p:spPr>
            <a:xfrm>
              <a:off x="0" y="0"/>
              <a:ext cx="6866702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0"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68" name="الفصل الدراسي الثالث"/>
            <p:cNvSpPr txBox="1"/>
            <p:nvPr/>
          </p:nvSpPr>
          <p:spPr>
            <a:xfrm>
              <a:off x="6350" y="6350"/>
              <a:ext cx="6854002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b="0"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370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2659575" y="441426"/>
            <a:ext cx="6418261" cy="5279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1" name="Google Shape;1045;p38" descr="Google Shape;1045;p38"/>
          <p:cNvPicPr>
            <a:picLocks noChangeAspect="1"/>
          </p:cNvPicPr>
          <p:nvPr/>
        </p:nvPicPr>
        <p:blipFill>
          <a:blip r:embed="rId3">
            <a:alphaModFix amt="39726"/>
            <a:extLst/>
          </a:blip>
          <a:stretch>
            <a:fillRect/>
          </a:stretch>
        </p:blipFill>
        <p:spPr>
          <a:xfrm>
            <a:off x="2533762" y="1550286"/>
            <a:ext cx="7124475" cy="39882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372" name="Google Shape;1765;p26"/>
          <p:cNvSpPr/>
          <p:nvPr/>
        </p:nvSpPr>
        <p:spPr>
          <a:xfrm rot="126755">
            <a:off x="2432112" y="1122243"/>
            <a:ext cx="7327774" cy="704121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373" name="Google Shape;1767;p26"/>
          <p:cNvSpPr/>
          <p:nvPr/>
        </p:nvSpPr>
        <p:spPr>
          <a:xfrm rot="4829594">
            <a:off x="9269183" y="1341920"/>
            <a:ext cx="773226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374" name="Google Shape;1766;p26"/>
          <p:cNvSpPr/>
          <p:nvPr/>
        </p:nvSpPr>
        <p:spPr>
          <a:xfrm rot="21464125">
            <a:off x="2206732" y="1012724"/>
            <a:ext cx="573203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375" name="Google Shape;1010;p30"/>
          <p:cNvSpPr txBox="1"/>
          <p:nvPr>
            <p:ph type="title" idx="4294967295"/>
          </p:nvPr>
        </p:nvSpPr>
        <p:spPr>
          <a:xfrm>
            <a:off x="4580752" y="1063684"/>
            <a:ext cx="3030496" cy="8212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algn="r" defTabSz="905255">
              <a:defRPr sz="3500"/>
            </a:lvl1pPr>
          </a:lstStyle>
          <a:p>
            <a:pPr rtl="0">
              <a:defRPr/>
            </a:pPr>
            <a:r>
              <a:t>شريط الذكريات</a:t>
            </a:r>
          </a:p>
        </p:txBody>
      </p:sp>
      <p:pic>
        <p:nvPicPr>
          <p:cNvPr id="3376" name="IMG_0530.png" descr="IMG_053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23154" y="2670133"/>
            <a:ext cx="4179547" cy="3012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7" name="IMG_0948.png" descr="IMG_0948.png"/>
          <p:cNvPicPr>
            <a:picLocks noChangeAspect="1"/>
          </p:cNvPicPr>
          <p:nvPr/>
        </p:nvPicPr>
        <p:blipFill>
          <a:blip r:embed="rId5">
            <a:extLst/>
          </a:blip>
          <a:srcRect l="14213" t="15552" r="2069" b="7944"/>
          <a:stretch>
            <a:fillRect/>
          </a:stretch>
        </p:blipFill>
        <p:spPr>
          <a:xfrm>
            <a:off x="8661337" y="1545183"/>
            <a:ext cx="1990114" cy="1572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71" y="0"/>
                </a:moveTo>
                <a:cubicBezTo>
                  <a:pt x="14209" y="0"/>
                  <a:pt x="14217" y="55"/>
                  <a:pt x="14310" y="206"/>
                </a:cubicBezTo>
                <a:cubicBezTo>
                  <a:pt x="14370" y="304"/>
                  <a:pt x="14377" y="292"/>
                  <a:pt x="14353" y="136"/>
                </a:cubicBezTo>
                <a:cubicBezTo>
                  <a:pt x="14341" y="60"/>
                  <a:pt x="14306" y="0"/>
                  <a:pt x="14271" y="0"/>
                </a:cubicBezTo>
                <a:close/>
                <a:moveTo>
                  <a:pt x="13092" y="168"/>
                </a:moveTo>
                <a:cubicBezTo>
                  <a:pt x="13068" y="168"/>
                  <a:pt x="13016" y="193"/>
                  <a:pt x="12980" y="222"/>
                </a:cubicBezTo>
                <a:cubicBezTo>
                  <a:pt x="12944" y="252"/>
                  <a:pt x="12934" y="276"/>
                  <a:pt x="12958" y="276"/>
                </a:cubicBezTo>
                <a:cubicBezTo>
                  <a:pt x="12983" y="276"/>
                  <a:pt x="13034" y="252"/>
                  <a:pt x="13070" y="222"/>
                </a:cubicBezTo>
                <a:cubicBezTo>
                  <a:pt x="13107" y="193"/>
                  <a:pt x="13116" y="168"/>
                  <a:pt x="13092" y="168"/>
                </a:cubicBezTo>
                <a:close/>
                <a:moveTo>
                  <a:pt x="13440" y="190"/>
                </a:moveTo>
                <a:cubicBezTo>
                  <a:pt x="13425" y="199"/>
                  <a:pt x="13401" y="229"/>
                  <a:pt x="13363" y="287"/>
                </a:cubicBezTo>
                <a:cubicBezTo>
                  <a:pt x="13309" y="371"/>
                  <a:pt x="13221" y="444"/>
                  <a:pt x="13169" y="444"/>
                </a:cubicBezTo>
                <a:cubicBezTo>
                  <a:pt x="13117" y="444"/>
                  <a:pt x="13064" y="468"/>
                  <a:pt x="13049" y="499"/>
                </a:cubicBezTo>
                <a:cubicBezTo>
                  <a:pt x="13033" y="531"/>
                  <a:pt x="13075" y="553"/>
                  <a:pt x="13148" y="553"/>
                </a:cubicBezTo>
                <a:cubicBezTo>
                  <a:pt x="13291" y="553"/>
                  <a:pt x="13464" y="375"/>
                  <a:pt x="13462" y="233"/>
                </a:cubicBezTo>
                <a:cubicBezTo>
                  <a:pt x="13461" y="197"/>
                  <a:pt x="13456" y="181"/>
                  <a:pt x="13440" y="190"/>
                </a:cubicBezTo>
                <a:close/>
                <a:moveTo>
                  <a:pt x="14030" y="222"/>
                </a:moveTo>
                <a:cubicBezTo>
                  <a:pt x="13954" y="222"/>
                  <a:pt x="13989" y="339"/>
                  <a:pt x="14116" y="499"/>
                </a:cubicBezTo>
                <a:cubicBezTo>
                  <a:pt x="14236" y="648"/>
                  <a:pt x="14427" y="732"/>
                  <a:pt x="14366" y="607"/>
                </a:cubicBezTo>
                <a:cubicBezTo>
                  <a:pt x="14351" y="577"/>
                  <a:pt x="14298" y="553"/>
                  <a:pt x="14250" y="553"/>
                </a:cubicBezTo>
                <a:cubicBezTo>
                  <a:pt x="14192" y="553"/>
                  <a:pt x="14146" y="494"/>
                  <a:pt x="14116" y="385"/>
                </a:cubicBezTo>
                <a:cubicBezTo>
                  <a:pt x="14091" y="294"/>
                  <a:pt x="14052" y="222"/>
                  <a:pt x="14030" y="222"/>
                </a:cubicBezTo>
                <a:close/>
                <a:moveTo>
                  <a:pt x="14516" y="282"/>
                </a:moveTo>
                <a:cubicBezTo>
                  <a:pt x="14501" y="281"/>
                  <a:pt x="14485" y="285"/>
                  <a:pt x="14469" y="293"/>
                </a:cubicBezTo>
                <a:cubicBezTo>
                  <a:pt x="14434" y="310"/>
                  <a:pt x="14444" y="323"/>
                  <a:pt x="14495" y="325"/>
                </a:cubicBezTo>
                <a:cubicBezTo>
                  <a:pt x="14541" y="328"/>
                  <a:pt x="14565" y="316"/>
                  <a:pt x="14551" y="298"/>
                </a:cubicBezTo>
                <a:cubicBezTo>
                  <a:pt x="14544" y="289"/>
                  <a:pt x="14532" y="283"/>
                  <a:pt x="14516" y="282"/>
                </a:cubicBezTo>
                <a:close/>
                <a:moveTo>
                  <a:pt x="14942" y="461"/>
                </a:moveTo>
                <a:cubicBezTo>
                  <a:pt x="14784" y="482"/>
                  <a:pt x="14562" y="630"/>
                  <a:pt x="14538" y="726"/>
                </a:cubicBezTo>
                <a:cubicBezTo>
                  <a:pt x="14526" y="776"/>
                  <a:pt x="14478" y="856"/>
                  <a:pt x="14430" y="911"/>
                </a:cubicBezTo>
                <a:cubicBezTo>
                  <a:pt x="14383" y="965"/>
                  <a:pt x="14344" y="1059"/>
                  <a:pt x="14344" y="1117"/>
                </a:cubicBezTo>
                <a:cubicBezTo>
                  <a:pt x="14344" y="1175"/>
                  <a:pt x="14294" y="1303"/>
                  <a:pt x="14232" y="1404"/>
                </a:cubicBezTo>
                <a:cubicBezTo>
                  <a:pt x="14171" y="1505"/>
                  <a:pt x="14115" y="1676"/>
                  <a:pt x="14108" y="1778"/>
                </a:cubicBezTo>
                <a:cubicBezTo>
                  <a:pt x="14100" y="1880"/>
                  <a:pt x="14056" y="2054"/>
                  <a:pt x="14017" y="2168"/>
                </a:cubicBezTo>
                <a:cubicBezTo>
                  <a:pt x="13951" y="2365"/>
                  <a:pt x="13945" y="2373"/>
                  <a:pt x="13828" y="2314"/>
                </a:cubicBezTo>
                <a:cubicBezTo>
                  <a:pt x="13522" y="2162"/>
                  <a:pt x="13212" y="2256"/>
                  <a:pt x="13260" y="2488"/>
                </a:cubicBezTo>
                <a:cubicBezTo>
                  <a:pt x="13288" y="2623"/>
                  <a:pt x="13168" y="2759"/>
                  <a:pt x="13135" y="2629"/>
                </a:cubicBezTo>
                <a:cubicBezTo>
                  <a:pt x="13122" y="2580"/>
                  <a:pt x="13103" y="2501"/>
                  <a:pt x="13092" y="2455"/>
                </a:cubicBezTo>
                <a:cubicBezTo>
                  <a:pt x="13052" y="2297"/>
                  <a:pt x="12974" y="2371"/>
                  <a:pt x="12989" y="2553"/>
                </a:cubicBezTo>
                <a:cubicBezTo>
                  <a:pt x="13002" y="2722"/>
                  <a:pt x="12994" y="2737"/>
                  <a:pt x="12864" y="2737"/>
                </a:cubicBezTo>
                <a:cubicBezTo>
                  <a:pt x="12787" y="2737"/>
                  <a:pt x="12712" y="2749"/>
                  <a:pt x="12696" y="2770"/>
                </a:cubicBezTo>
                <a:cubicBezTo>
                  <a:pt x="12662" y="2812"/>
                  <a:pt x="12235" y="2290"/>
                  <a:pt x="12235" y="2206"/>
                </a:cubicBezTo>
                <a:cubicBezTo>
                  <a:pt x="12235" y="2118"/>
                  <a:pt x="12058" y="1926"/>
                  <a:pt x="12012" y="1962"/>
                </a:cubicBezTo>
                <a:cubicBezTo>
                  <a:pt x="11988" y="1980"/>
                  <a:pt x="11957" y="1955"/>
                  <a:pt x="11943" y="1908"/>
                </a:cubicBezTo>
                <a:cubicBezTo>
                  <a:pt x="11910" y="1800"/>
                  <a:pt x="11839" y="1796"/>
                  <a:pt x="11839" y="1903"/>
                </a:cubicBezTo>
                <a:cubicBezTo>
                  <a:pt x="11839" y="2052"/>
                  <a:pt x="11765" y="2037"/>
                  <a:pt x="11667" y="1870"/>
                </a:cubicBezTo>
                <a:lnTo>
                  <a:pt x="11568" y="1707"/>
                </a:lnTo>
                <a:lnTo>
                  <a:pt x="11689" y="1566"/>
                </a:lnTo>
                <a:cubicBezTo>
                  <a:pt x="11790" y="1449"/>
                  <a:pt x="11801" y="1418"/>
                  <a:pt x="11749" y="1355"/>
                </a:cubicBezTo>
                <a:cubicBezTo>
                  <a:pt x="11620" y="1199"/>
                  <a:pt x="11305" y="1250"/>
                  <a:pt x="11224" y="1442"/>
                </a:cubicBezTo>
                <a:cubicBezTo>
                  <a:pt x="11183" y="1537"/>
                  <a:pt x="11195" y="1577"/>
                  <a:pt x="11293" y="1691"/>
                </a:cubicBezTo>
                <a:cubicBezTo>
                  <a:pt x="11388" y="1802"/>
                  <a:pt x="11401" y="1842"/>
                  <a:pt x="11357" y="1908"/>
                </a:cubicBezTo>
                <a:cubicBezTo>
                  <a:pt x="11328" y="1952"/>
                  <a:pt x="11275" y="1989"/>
                  <a:pt x="11241" y="1989"/>
                </a:cubicBezTo>
                <a:cubicBezTo>
                  <a:pt x="11207" y="1989"/>
                  <a:pt x="11115" y="2097"/>
                  <a:pt x="11039" y="2233"/>
                </a:cubicBezTo>
                <a:cubicBezTo>
                  <a:pt x="10931" y="2425"/>
                  <a:pt x="10890" y="2470"/>
                  <a:pt x="10845" y="2423"/>
                </a:cubicBezTo>
                <a:cubicBezTo>
                  <a:pt x="10774" y="2349"/>
                  <a:pt x="10766" y="2438"/>
                  <a:pt x="10837" y="2526"/>
                </a:cubicBezTo>
                <a:cubicBezTo>
                  <a:pt x="10910" y="2618"/>
                  <a:pt x="10882" y="3522"/>
                  <a:pt x="10802" y="3664"/>
                </a:cubicBezTo>
                <a:cubicBezTo>
                  <a:pt x="10750" y="3759"/>
                  <a:pt x="10691" y="3781"/>
                  <a:pt x="10393" y="3789"/>
                </a:cubicBezTo>
                <a:cubicBezTo>
                  <a:pt x="10103" y="3796"/>
                  <a:pt x="9999" y="3825"/>
                  <a:pt x="9791" y="3957"/>
                </a:cubicBezTo>
                <a:cubicBezTo>
                  <a:pt x="9480" y="4154"/>
                  <a:pt x="9417" y="4257"/>
                  <a:pt x="9528" y="4412"/>
                </a:cubicBezTo>
                <a:cubicBezTo>
                  <a:pt x="9593" y="4502"/>
                  <a:pt x="9598" y="4531"/>
                  <a:pt x="9550" y="4553"/>
                </a:cubicBezTo>
                <a:cubicBezTo>
                  <a:pt x="9516" y="4568"/>
                  <a:pt x="8827" y="4588"/>
                  <a:pt x="8013" y="4596"/>
                </a:cubicBezTo>
                <a:cubicBezTo>
                  <a:pt x="6597" y="4611"/>
                  <a:pt x="6528" y="4618"/>
                  <a:pt x="6412" y="4727"/>
                </a:cubicBezTo>
                <a:cubicBezTo>
                  <a:pt x="6130" y="4991"/>
                  <a:pt x="6109" y="5066"/>
                  <a:pt x="6085" y="6038"/>
                </a:cubicBezTo>
                <a:lnTo>
                  <a:pt x="6059" y="6933"/>
                </a:lnTo>
                <a:lnTo>
                  <a:pt x="5861" y="7166"/>
                </a:lnTo>
                <a:cubicBezTo>
                  <a:pt x="5750" y="7294"/>
                  <a:pt x="5649" y="7386"/>
                  <a:pt x="5633" y="7366"/>
                </a:cubicBezTo>
                <a:cubicBezTo>
                  <a:pt x="5617" y="7346"/>
                  <a:pt x="5603" y="7194"/>
                  <a:pt x="5603" y="7030"/>
                </a:cubicBezTo>
                <a:lnTo>
                  <a:pt x="5603" y="6732"/>
                </a:lnTo>
                <a:lnTo>
                  <a:pt x="5280" y="6754"/>
                </a:lnTo>
                <a:lnTo>
                  <a:pt x="4966" y="6765"/>
                </a:lnTo>
                <a:lnTo>
                  <a:pt x="4953" y="7003"/>
                </a:lnTo>
                <a:cubicBezTo>
                  <a:pt x="4938" y="7266"/>
                  <a:pt x="4872" y="7335"/>
                  <a:pt x="4725" y="7236"/>
                </a:cubicBezTo>
                <a:cubicBezTo>
                  <a:pt x="4657" y="7190"/>
                  <a:pt x="4629" y="7133"/>
                  <a:pt x="4643" y="7041"/>
                </a:cubicBezTo>
                <a:cubicBezTo>
                  <a:pt x="4678" y="6814"/>
                  <a:pt x="4623" y="6778"/>
                  <a:pt x="4213" y="6754"/>
                </a:cubicBezTo>
                <a:cubicBezTo>
                  <a:pt x="3697" y="6723"/>
                  <a:pt x="3523" y="6779"/>
                  <a:pt x="3494" y="6992"/>
                </a:cubicBezTo>
                <a:cubicBezTo>
                  <a:pt x="3473" y="7142"/>
                  <a:pt x="3457" y="7154"/>
                  <a:pt x="3240" y="7187"/>
                </a:cubicBezTo>
                <a:cubicBezTo>
                  <a:pt x="3111" y="7207"/>
                  <a:pt x="2979" y="7256"/>
                  <a:pt x="2952" y="7290"/>
                </a:cubicBezTo>
                <a:cubicBezTo>
                  <a:pt x="2920" y="7330"/>
                  <a:pt x="2888" y="7679"/>
                  <a:pt x="2874" y="8223"/>
                </a:cubicBezTo>
                <a:cubicBezTo>
                  <a:pt x="2854" y="9033"/>
                  <a:pt x="2854" y="9090"/>
                  <a:pt x="2775" y="9090"/>
                </a:cubicBezTo>
                <a:cubicBezTo>
                  <a:pt x="2696" y="9090"/>
                  <a:pt x="2691" y="9045"/>
                  <a:pt x="2698" y="8358"/>
                </a:cubicBezTo>
                <a:cubicBezTo>
                  <a:pt x="2704" y="7702"/>
                  <a:pt x="2696" y="7621"/>
                  <a:pt x="2625" y="7572"/>
                </a:cubicBezTo>
                <a:cubicBezTo>
                  <a:pt x="2401" y="7422"/>
                  <a:pt x="1206" y="7456"/>
                  <a:pt x="787" y="7626"/>
                </a:cubicBezTo>
                <a:lnTo>
                  <a:pt x="649" y="7686"/>
                </a:lnTo>
                <a:lnTo>
                  <a:pt x="619" y="8190"/>
                </a:lnTo>
                <a:cubicBezTo>
                  <a:pt x="606" y="8470"/>
                  <a:pt x="601" y="8774"/>
                  <a:pt x="606" y="8862"/>
                </a:cubicBezTo>
                <a:cubicBezTo>
                  <a:pt x="615" y="9017"/>
                  <a:pt x="606" y="9026"/>
                  <a:pt x="339" y="9101"/>
                </a:cubicBezTo>
                <a:cubicBezTo>
                  <a:pt x="127" y="9161"/>
                  <a:pt x="56" y="9210"/>
                  <a:pt x="21" y="9307"/>
                </a:cubicBezTo>
                <a:cubicBezTo>
                  <a:pt x="-12" y="9397"/>
                  <a:pt x="-7" y="9869"/>
                  <a:pt x="43" y="10944"/>
                </a:cubicBezTo>
                <a:cubicBezTo>
                  <a:pt x="83" y="11775"/>
                  <a:pt x="131" y="12883"/>
                  <a:pt x="154" y="13399"/>
                </a:cubicBezTo>
                <a:cubicBezTo>
                  <a:pt x="178" y="13916"/>
                  <a:pt x="211" y="14509"/>
                  <a:pt x="223" y="14722"/>
                </a:cubicBezTo>
                <a:cubicBezTo>
                  <a:pt x="235" y="14934"/>
                  <a:pt x="267" y="15581"/>
                  <a:pt x="292" y="16158"/>
                </a:cubicBezTo>
                <a:cubicBezTo>
                  <a:pt x="354" y="17596"/>
                  <a:pt x="359" y="17658"/>
                  <a:pt x="477" y="17692"/>
                </a:cubicBezTo>
                <a:cubicBezTo>
                  <a:pt x="1363" y="17945"/>
                  <a:pt x="1492" y="17966"/>
                  <a:pt x="2332" y="17947"/>
                </a:cubicBezTo>
                <a:lnTo>
                  <a:pt x="3171" y="17925"/>
                </a:lnTo>
                <a:lnTo>
                  <a:pt x="3339" y="18098"/>
                </a:lnTo>
                <a:cubicBezTo>
                  <a:pt x="3669" y="18422"/>
                  <a:pt x="4487" y="19084"/>
                  <a:pt x="5164" y="19578"/>
                </a:cubicBezTo>
                <a:cubicBezTo>
                  <a:pt x="6288" y="20400"/>
                  <a:pt x="7088" y="20641"/>
                  <a:pt x="7888" y="20397"/>
                </a:cubicBezTo>
                <a:cubicBezTo>
                  <a:pt x="8937" y="20077"/>
                  <a:pt x="10691" y="19987"/>
                  <a:pt x="11921" y="20191"/>
                </a:cubicBezTo>
                <a:cubicBezTo>
                  <a:pt x="12654" y="20312"/>
                  <a:pt x="13605" y="20553"/>
                  <a:pt x="14529" y="20857"/>
                </a:cubicBezTo>
                <a:cubicBezTo>
                  <a:pt x="15526" y="21186"/>
                  <a:pt x="16194" y="21370"/>
                  <a:pt x="16638" y="21432"/>
                </a:cubicBezTo>
                <a:cubicBezTo>
                  <a:pt x="17834" y="21600"/>
                  <a:pt x="18898" y="21223"/>
                  <a:pt x="19483" y="20424"/>
                </a:cubicBezTo>
                <a:cubicBezTo>
                  <a:pt x="19616" y="20242"/>
                  <a:pt x="20099" y="19628"/>
                  <a:pt x="20559" y="19058"/>
                </a:cubicBezTo>
                <a:cubicBezTo>
                  <a:pt x="21341" y="18089"/>
                  <a:pt x="21399" y="17999"/>
                  <a:pt x="21476" y="17697"/>
                </a:cubicBezTo>
                <a:cubicBezTo>
                  <a:pt x="21534" y="17469"/>
                  <a:pt x="21571" y="17188"/>
                  <a:pt x="21579" y="16906"/>
                </a:cubicBezTo>
                <a:cubicBezTo>
                  <a:pt x="21588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6" y="12600"/>
                  <a:pt x="19410" y="12098"/>
                </a:cubicBezTo>
                <a:cubicBezTo>
                  <a:pt x="19044" y="11597"/>
                  <a:pt x="18695" y="11106"/>
                  <a:pt x="18631" y="11009"/>
                </a:cubicBezTo>
                <a:cubicBezTo>
                  <a:pt x="18567" y="10912"/>
                  <a:pt x="18392" y="10760"/>
                  <a:pt x="18244" y="10667"/>
                </a:cubicBezTo>
                <a:cubicBezTo>
                  <a:pt x="17945" y="10480"/>
                  <a:pt x="17685" y="10450"/>
                  <a:pt x="17447" y="10575"/>
                </a:cubicBezTo>
                <a:cubicBezTo>
                  <a:pt x="17305" y="10650"/>
                  <a:pt x="17298" y="10645"/>
                  <a:pt x="17073" y="10380"/>
                </a:cubicBezTo>
                <a:cubicBezTo>
                  <a:pt x="16948" y="10232"/>
                  <a:pt x="16845" y="10065"/>
                  <a:pt x="16845" y="10006"/>
                </a:cubicBezTo>
                <a:cubicBezTo>
                  <a:pt x="16845" y="9946"/>
                  <a:pt x="16807" y="9859"/>
                  <a:pt x="16759" y="9816"/>
                </a:cubicBezTo>
                <a:cubicBezTo>
                  <a:pt x="16658" y="9727"/>
                  <a:pt x="16445" y="9229"/>
                  <a:pt x="16479" y="9160"/>
                </a:cubicBezTo>
                <a:cubicBezTo>
                  <a:pt x="16514" y="9090"/>
                  <a:pt x="16612" y="9108"/>
                  <a:pt x="16668" y="9193"/>
                </a:cubicBezTo>
                <a:cubicBezTo>
                  <a:pt x="16735" y="9294"/>
                  <a:pt x="16892" y="9346"/>
                  <a:pt x="16879" y="9263"/>
                </a:cubicBezTo>
                <a:cubicBezTo>
                  <a:pt x="16874" y="9228"/>
                  <a:pt x="16899" y="9199"/>
                  <a:pt x="16935" y="9198"/>
                </a:cubicBezTo>
                <a:cubicBezTo>
                  <a:pt x="16972" y="9198"/>
                  <a:pt x="17028" y="9175"/>
                  <a:pt x="17060" y="9150"/>
                </a:cubicBezTo>
                <a:cubicBezTo>
                  <a:pt x="17106" y="9113"/>
                  <a:pt x="17099" y="9083"/>
                  <a:pt x="17038" y="8998"/>
                </a:cubicBezTo>
                <a:cubicBezTo>
                  <a:pt x="16995" y="8939"/>
                  <a:pt x="16944" y="8900"/>
                  <a:pt x="16918" y="8911"/>
                </a:cubicBezTo>
                <a:cubicBezTo>
                  <a:pt x="16892" y="8922"/>
                  <a:pt x="16810" y="8875"/>
                  <a:pt x="16741" y="8803"/>
                </a:cubicBezTo>
                <a:cubicBezTo>
                  <a:pt x="16594" y="8649"/>
                  <a:pt x="16526" y="8689"/>
                  <a:pt x="16427" y="8987"/>
                </a:cubicBezTo>
                <a:cubicBezTo>
                  <a:pt x="16362" y="9183"/>
                  <a:pt x="16206" y="9243"/>
                  <a:pt x="16160" y="9090"/>
                </a:cubicBezTo>
                <a:cubicBezTo>
                  <a:pt x="16132" y="9000"/>
                  <a:pt x="15884" y="8895"/>
                  <a:pt x="15696" y="8895"/>
                </a:cubicBezTo>
                <a:cubicBezTo>
                  <a:pt x="15607" y="8895"/>
                  <a:pt x="15557" y="8849"/>
                  <a:pt x="15506" y="8727"/>
                </a:cubicBezTo>
                <a:cubicBezTo>
                  <a:pt x="15444" y="8576"/>
                  <a:pt x="15447" y="8548"/>
                  <a:pt x="15515" y="8418"/>
                </a:cubicBezTo>
                <a:cubicBezTo>
                  <a:pt x="15578" y="8296"/>
                  <a:pt x="15581" y="8271"/>
                  <a:pt x="15528" y="8228"/>
                </a:cubicBezTo>
                <a:cubicBezTo>
                  <a:pt x="15494" y="8201"/>
                  <a:pt x="15435" y="8189"/>
                  <a:pt x="15399" y="8206"/>
                </a:cubicBezTo>
                <a:cubicBezTo>
                  <a:pt x="15256" y="8274"/>
                  <a:pt x="15243" y="8256"/>
                  <a:pt x="15257" y="7952"/>
                </a:cubicBezTo>
                <a:cubicBezTo>
                  <a:pt x="15273" y="7600"/>
                  <a:pt x="15235" y="7529"/>
                  <a:pt x="15003" y="7502"/>
                </a:cubicBezTo>
                <a:cubicBezTo>
                  <a:pt x="14902" y="7490"/>
                  <a:pt x="14853" y="7459"/>
                  <a:pt x="14861" y="7410"/>
                </a:cubicBezTo>
                <a:cubicBezTo>
                  <a:pt x="14882" y="7284"/>
                  <a:pt x="14775" y="7170"/>
                  <a:pt x="14667" y="7204"/>
                </a:cubicBezTo>
                <a:cubicBezTo>
                  <a:pt x="14612" y="7221"/>
                  <a:pt x="14555" y="7211"/>
                  <a:pt x="14538" y="7177"/>
                </a:cubicBezTo>
                <a:cubicBezTo>
                  <a:pt x="14517" y="7134"/>
                  <a:pt x="14484" y="7154"/>
                  <a:pt x="14435" y="7236"/>
                </a:cubicBezTo>
                <a:lnTo>
                  <a:pt x="14357" y="7355"/>
                </a:lnTo>
                <a:lnTo>
                  <a:pt x="14280" y="7209"/>
                </a:lnTo>
                <a:cubicBezTo>
                  <a:pt x="14169" y="6997"/>
                  <a:pt x="14221" y="6883"/>
                  <a:pt x="14400" y="6933"/>
                </a:cubicBezTo>
                <a:cubicBezTo>
                  <a:pt x="14687" y="7012"/>
                  <a:pt x="15118" y="7053"/>
                  <a:pt x="15257" y="7014"/>
                </a:cubicBezTo>
                <a:cubicBezTo>
                  <a:pt x="15387" y="6977"/>
                  <a:pt x="15407" y="6992"/>
                  <a:pt x="15528" y="7198"/>
                </a:cubicBezTo>
                <a:cubicBezTo>
                  <a:pt x="15602" y="7325"/>
                  <a:pt x="15704" y="7427"/>
                  <a:pt x="15760" y="7437"/>
                </a:cubicBezTo>
                <a:cubicBezTo>
                  <a:pt x="15815" y="7446"/>
                  <a:pt x="15932" y="7471"/>
                  <a:pt x="16023" y="7491"/>
                </a:cubicBezTo>
                <a:cubicBezTo>
                  <a:pt x="16156" y="7519"/>
                  <a:pt x="16185" y="7507"/>
                  <a:pt x="16165" y="7442"/>
                </a:cubicBezTo>
                <a:cubicBezTo>
                  <a:pt x="16151" y="7398"/>
                  <a:pt x="16171" y="7335"/>
                  <a:pt x="16208" y="7296"/>
                </a:cubicBezTo>
                <a:cubicBezTo>
                  <a:pt x="16245" y="7257"/>
                  <a:pt x="16277" y="7179"/>
                  <a:pt x="16277" y="7122"/>
                </a:cubicBezTo>
                <a:cubicBezTo>
                  <a:pt x="16277" y="7044"/>
                  <a:pt x="16245" y="7014"/>
                  <a:pt x="16148" y="7014"/>
                </a:cubicBezTo>
                <a:cubicBezTo>
                  <a:pt x="15998" y="7014"/>
                  <a:pt x="15973" y="6984"/>
                  <a:pt x="15958" y="6748"/>
                </a:cubicBezTo>
                <a:cubicBezTo>
                  <a:pt x="15946" y="6547"/>
                  <a:pt x="15865" y="6523"/>
                  <a:pt x="15653" y="6662"/>
                </a:cubicBezTo>
                <a:cubicBezTo>
                  <a:pt x="15472" y="6779"/>
                  <a:pt x="15385" y="6678"/>
                  <a:pt x="15549" y="6542"/>
                </a:cubicBezTo>
                <a:cubicBezTo>
                  <a:pt x="15613" y="6490"/>
                  <a:pt x="15653" y="6434"/>
                  <a:pt x="15640" y="6418"/>
                </a:cubicBezTo>
                <a:cubicBezTo>
                  <a:pt x="15607" y="6376"/>
                  <a:pt x="15752" y="6190"/>
                  <a:pt x="15816" y="6190"/>
                </a:cubicBezTo>
                <a:cubicBezTo>
                  <a:pt x="15845" y="6190"/>
                  <a:pt x="15923" y="6135"/>
                  <a:pt x="15988" y="6071"/>
                </a:cubicBezTo>
                <a:cubicBezTo>
                  <a:pt x="16071" y="5989"/>
                  <a:pt x="16093" y="5938"/>
                  <a:pt x="16061" y="5897"/>
                </a:cubicBezTo>
                <a:cubicBezTo>
                  <a:pt x="16029" y="5857"/>
                  <a:pt x="16033" y="5809"/>
                  <a:pt x="16070" y="5751"/>
                </a:cubicBezTo>
                <a:cubicBezTo>
                  <a:pt x="16115" y="5682"/>
                  <a:pt x="16112" y="5675"/>
                  <a:pt x="16057" y="5713"/>
                </a:cubicBezTo>
                <a:cubicBezTo>
                  <a:pt x="16021" y="5739"/>
                  <a:pt x="15927" y="5821"/>
                  <a:pt x="15851" y="5892"/>
                </a:cubicBezTo>
                <a:cubicBezTo>
                  <a:pt x="15729" y="6005"/>
                  <a:pt x="15706" y="6009"/>
                  <a:pt x="15657" y="5935"/>
                </a:cubicBezTo>
                <a:cubicBezTo>
                  <a:pt x="15615" y="5872"/>
                  <a:pt x="15614" y="5837"/>
                  <a:pt x="15653" y="5789"/>
                </a:cubicBezTo>
                <a:cubicBezTo>
                  <a:pt x="15681" y="5754"/>
                  <a:pt x="15704" y="5744"/>
                  <a:pt x="15704" y="5767"/>
                </a:cubicBezTo>
                <a:cubicBezTo>
                  <a:pt x="15704" y="5791"/>
                  <a:pt x="15765" y="5756"/>
                  <a:pt x="15838" y="5691"/>
                </a:cubicBezTo>
                <a:cubicBezTo>
                  <a:pt x="15954" y="5587"/>
                  <a:pt x="16035" y="5413"/>
                  <a:pt x="15928" y="5496"/>
                </a:cubicBezTo>
                <a:cubicBezTo>
                  <a:pt x="15871" y="5541"/>
                  <a:pt x="15795" y="5342"/>
                  <a:pt x="15795" y="5149"/>
                </a:cubicBezTo>
                <a:cubicBezTo>
                  <a:pt x="15795" y="5051"/>
                  <a:pt x="15835" y="4942"/>
                  <a:pt x="15902" y="4862"/>
                </a:cubicBezTo>
                <a:cubicBezTo>
                  <a:pt x="16000" y="4746"/>
                  <a:pt x="16018" y="4741"/>
                  <a:pt x="16087" y="4813"/>
                </a:cubicBezTo>
                <a:cubicBezTo>
                  <a:pt x="16130" y="4858"/>
                  <a:pt x="16222" y="4924"/>
                  <a:pt x="16290" y="4960"/>
                </a:cubicBezTo>
                <a:cubicBezTo>
                  <a:pt x="16405" y="5022"/>
                  <a:pt x="16408" y="5018"/>
                  <a:pt x="16363" y="4911"/>
                </a:cubicBezTo>
                <a:cubicBezTo>
                  <a:pt x="16336" y="4849"/>
                  <a:pt x="16283" y="4783"/>
                  <a:pt x="16242" y="4764"/>
                </a:cubicBezTo>
                <a:cubicBezTo>
                  <a:pt x="16072" y="4688"/>
                  <a:pt x="16049" y="4630"/>
                  <a:pt x="16148" y="4499"/>
                </a:cubicBezTo>
                <a:lnTo>
                  <a:pt x="16242" y="4374"/>
                </a:lnTo>
                <a:lnTo>
                  <a:pt x="16449" y="4564"/>
                </a:lnTo>
                <a:cubicBezTo>
                  <a:pt x="16623" y="4721"/>
                  <a:pt x="16670" y="4736"/>
                  <a:pt x="16711" y="4672"/>
                </a:cubicBezTo>
                <a:cubicBezTo>
                  <a:pt x="16770" y="4584"/>
                  <a:pt x="16717" y="4374"/>
                  <a:pt x="16612" y="4266"/>
                </a:cubicBezTo>
                <a:cubicBezTo>
                  <a:pt x="16576" y="4228"/>
                  <a:pt x="16537" y="4113"/>
                  <a:pt x="16522" y="4011"/>
                </a:cubicBezTo>
                <a:cubicBezTo>
                  <a:pt x="16507" y="3909"/>
                  <a:pt x="16463" y="3806"/>
                  <a:pt x="16427" y="3789"/>
                </a:cubicBezTo>
                <a:cubicBezTo>
                  <a:pt x="16347" y="3750"/>
                  <a:pt x="16349" y="3771"/>
                  <a:pt x="16427" y="4006"/>
                </a:cubicBezTo>
                <a:cubicBezTo>
                  <a:pt x="16481" y="4167"/>
                  <a:pt x="16481" y="4200"/>
                  <a:pt x="16427" y="4255"/>
                </a:cubicBezTo>
                <a:cubicBezTo>
                  <a:pt x="16364" y="4322"/>
                  <a:pt x="16317" y="4228"/>
                  <a:pt x="16251" y="3897"/>
                </a:cubicBezTo>
                <a:cubicBezTo>
                  <a:pt x="16237" y="3825"/>
                  <a:pt x="16183" y="3756"/>
                  <a:pt x="16135" y="3740"/>
                </a:cubicBezTo>
                <a:cubicBezTo>
                  <a:pt x="16086" y="3724"/>
                  <a:pt x="16059" y="3680"/>
                  <a:pt x="16074" y="3648"/>
                </a:cubicBezTo>
                <a:cubicBezTo>
                  <a:pt x="16092" y="3611"/>
                  <a:pt x="16059" y="3588"/>
                  <a:pt x="15980" y="3588"/>
                </a:cubicBezTo>
                <a:cubicBezTo>
                  <a:pt x="15910" y="3588"/>
                  <a:pt x="15835" y="3576"/>
                  <a:pt x="15820" y="3556"/>
                </a:cubicBezTo>
                <a:cubicBezTo>
                  <a:pt x="15771" y="3495"/>
                  <a:pt x="15886" y="3371"/>
                  <a:pt x="15988" y="3371"/>
                </a:cubicBezTo>
                <a:cubicBezTo>
                  <a:pt x="16132" y="3371"/>
                  <a:pt x="16203" y="3259"/>
                  <a:pt x="16113" y="3176"/>
                </a:cubicBezTo>
                <a:cubicBezTo>
                  <a:pt x="16048" y="3116"/>
                  <a:pt x="16051" y="3100"/>
                  <a:pt x="16139" y="3041"/>
                </a:cubicBezTo>
                <a:cubicBezTo>
                  <a:pt x="16192" y="3005"/>
                  <a:pt x="16225" y="2958"/>
                  <a:pt x="16212" y="2932"/>
                </a:cubicBezTo>
                <a:cubicBezTo>
                  <a:pt x="16200" y="2907"/>
                  <a:pt x="16218" y="2852"/>
                  <a:pt x="16255" y="2813"/>
                </a:cubicBezTo>
                <a:cubicBezTo>
                  <a:pt x="16311" y="2755"/>
                  <a:pt x="16337" y="2764"/>
                  <a:pt x="16410" y="2862"/>
                </a:cubicBezTo>
                <a:cubicBezTo>
                  <a:pt x="16527" y="3020"/>
                  <a:pt x="16545" y="3016"/>
                  <a:pt x="16492" y="2824"/>
                </a:cubicBezTo>
                <a:cubicBezTo>
                  <a:pt x="16436" y="2620"/>
                  <a:pt x="16335" y="2568"/>
                  <a:pt x="16203" y="2678"/>
                </a:cubicBezTo>
                <a:cubicBezTo>
                  <a:pt x="16146" y="2725"/>
                  <a:pt x="16097" y="2745"/>
                  <a:pt x="16096" y="2721"/>
                </a:cubicBezTo>
                <a:cubicBezTo>
                  <a:pt x="16095" y="2698"/>
                  <a:pt x="16066" y="2761"/>
                  <a:pt x="16031" y="2862"/>
                </a:cubicBezTo>
                <a:cubicBezTo>
                  <a:pt x="15957" y="3076"/>
                  <a:pt x="15897" y="3057"/>
                  <a:pt x="15868" y="2808"/>
                </a:cubicBezTo>
                <a:cubicBezTo>
                  <a:pt x="15852" y="2669"/>
                  <a:pt x="15872" y="2598"/>
                  <a:pt x="15962" y="2488"/>
                </a:cubicBezTo>
                <a:cubicBezTo>
                  <a:pt x="16100" y="2317"/>
                  <a:pt x="16182" y="2131"/>
                  <a:pt x="16178" y="2000"/>
                </a:cubicBezTo>
                <a:cubicBezTo>
                  <a:pt x="16176" y="1947"/>
                  <a:pt x="16192" y="1855"/>
                  <a:pt x="16212" y="1794"/>
                </a:cubicBezTo>
                <a:cubicBezTo>
                  <a:pt x="16248" y="1685"/>
                  <a:pt x="16250" y="1687"/>
                  <a:pt x="16126" y="1789"/>
                </a:cubicBezTo>
                <a:cubicBezTo>
                  <a:pt x="16023" y="1874"/>
                  <a:pt x="15940" y="1885"/>
                  <a:pt x="15657" y="1865"/>
                </a:cubicBezTo>
                <a:cubicBezTo>
                  <a:pt x="15468" y="1851"/>
                  <a:pt x="15324" y="1860"/>
                  <a:pt x="15334" y="1881"/>
                </a:cubicBezTo>
                <a:cubicBezTo>
                  <a:pt x="15345" y="1902"/>
                  <a:pt x="15314" y="1960"/>
                  <a:pt x="15270" y="2011"/>
                </a:cubicBezTo>
                <a:cubicBezTo>
                  <a:pt x="15207" y="2082"/>
                  <a:pt x="15164" y="2091"/>
                  <a:pt x="15076" y="2049"/>
                </a:cubicBezTo>
                <a:lnTo>
                  <a:pt x="14964" y="1995"/>
                </a:lnTo>
                <a:lnTo>
                  <a:pt x="15033" y="1740"/>
                </a:lnTo>
                <a:cubicBezTo>
                  <a:pt x="15080" y="1568"/>
                  <a:pt x="15085" y="1466"/>
                  <a:pt x="15054" y="1420"/>
                </a:cubicBezTo>
                <a:cubicBezTo>
                  <a:pt x="14985" y="1314"/>
                  <a:pt x="14944" y="761"/>
                  <a:pt x="14994" y="596"/>
                </a:cubicBezTo>
                <a:cubicBezTo>
                  <a:pt x="15025" y="496"/>
                  <a:pt x="15031" y="466"/>
                  <a:pt x="14994" y="461"/>
                </a:cubicBezTo>
                <a:cubicBezTo>
                  <a:pt x="14982" y="459"/>
                  <a:pt x="14963" y="458"/>
                  <a:pt x="14942" y="461"/>
                </a:cubicBezTo>
                <a:close/>
                <a:moveTo>
                  <a:pt x="16212" y="607"/>
                </a:moveTo>
                <a:cubicBezTo>
                  <a:pt x="16098" y="607"/>
                  <a:pt x="16092" y="717"/>
                  <a:pt x="16203" y="856"/>
                </a:cubicBezTo>
                <a:cubicBezTo>
                  <a:pt x="16295" y="972"/>
                  <a:pt x="16496" y="1049"/>
                  <a:pt x="16496" y="970"/>
                </a:cubicBezTo>
                <a:cubicBezTo>
                  <a:pt x="16496" y="958"/>
                  <a:pt x="16506" y="908"/>
                  <a:pt x="16522" y="856"/>
                </a:cubicBezTo>
                <a:cubicBezTo>
                  <a:pt x="16545" y="781"/>
                  <a:pt x="16536" y="767"/>
                  <a:pt x="16462" y="797"/>
                </a:cubicBezTo>
                <a:cubicBezTo>
                  <a:pt x="16395" y="823"/>
                  <a:pt x="16355" y="803"/>
                  <a:pt x="16320" y="721"/>
                </a:cubicBezTo>
                <a:cubicBezTo>
                  <a:pt x="16293" y="659"/>
                  <a:pt x="16246" y="607"/>
                  <a:pt x="16212" y="607"/>
                </a:cubicBezTo>
                <a:close/>
                <a:moveTo>
                  <a:pt x="13660" y="683"/>
                </a:moveTo>
                <a:cubicBezTo>
                  <a:pt x="13653" y="686"/>
                  <a:pt x="13642" y="692"/>
                  <a:pt x="13630" y="705"/>
                </a:cubicBezTo>
                <a:cubicBezTo>
                  <a:pt x="13597" y="739"/>
                  <a:pt x="13546" y="746"/>
                  <a:pt x="13514" y="721"/>
                </a:cubicBezTo>
                <a:cubicBezTo>
                  <a:pt x="13477" y="692"/>
                  <a:pt x="13419" y="726"/>
                  <a:pt x="13350" y="813"/>
                </a:cubicBezTo>
                <a:cubicBezTo>
                  <a:pt x="13270" y="914"/>
                  <a:pt x="13205" y="945"/>
                  <a:pt x="13109" y="927"/>
                </a:cubicBezTo>
                <a:cubicBezTo>
                  <a:pt x="12995" y="906"/>
                  <a:pt x="12986" y="918"/>
                  <a:pt x="13010" y="1019"/>
                </a:cubicBezTo>
                <a:cubicBezTo>
                  <a:pt x="13025" y="1082"/>
                  <a:pt x="13075" y="1182"/>
                  <a:pt x="13122" y="1247"/>
                </a:cubicBezTo>
                <a:cubicBezTo>
                  <a:pt x="13207" y="1364"/>
                  <a:pt x="13202" y="1365"/>
                  <a:pt x="13040" y="1485"/>
                </a:cubicBezTo>
                <a:cubicBezTo>
                  <a:pt x="12858" y="1620"/>
                  <a:pt x="12870" y="1663"/>
                  <a:pt x="13079" y="1686"/>
                </a:cubicBezTo>
                <a:cubicBezTo>
                  <a:pt x="13181" y="1697"/>
                  <a:pt x="13221" y="1726"/>
                  <a:pt x="13217" y="1789"/>
                </a:cubicBezTo>
                <a:cubicBezTo>
                  <a:pt x="13209" y="1903"/>
                  <a:pt x="13238" y="1901"/>
                  <a:pt x="13406" y="1772"/>
                </a:cubicBezTo>
                <a:cubicBezTo>
                  <a:pt x="13512" y="1692"/>
                  <a:pt x="13554" y="1680"/>
                  <a:pt x="13595" y="1729"/>
                </a:cubicBezTo>
                <a:cubicBezTo>
                  <a:pt x="13638" y="1780"/>
                  <a:pt x="13649" y="1762"/>
                  <a:pt x="13630" y="1632"/>
                </a:cubicBezTo>
                <a:cubicBezTo>
                  <a:pt x="13616" y="1535"/>
                  <a:pt x="13627" y="1430"/>
                  <a:pt x="13660" y="1382"/>
                </a:cubicBezTo>
                <a:cubicBezTo>
                  <a:pt x="13691" y="1337"/>
                  <a:pt x="13738" y="1222"/>
                  <a:pt x="13763" y="1127"/>
                </a:cubicBezTo>
                <a:cubicBezTo>
                  <a:pt x="13803" y="980"/>
                  <a:pt x="13800" y="954"/>
                  <a:pt x="13737" y="959"/>
                </a:cubicBezTo>
                <a:cubicBezTo>
                  <a:pt x="13682" y="965"/>
                  <a:pt x="13667" y="925"/>
                  <a:pt x="13677" y="802"/>
                </a:cubicBezTo>
                <a:cubicBezTo>
                  <a:pt x="13686" y="704"/>
                  <a:pt x="13682" y="673"/>
                  <a:pt x="13660" y="683"/>
                </a:cubicBezTo>
                <a:close/>
                <a:moveTo>
                  <a:pt x="15980" y="889"/>
                </a:moveTo>
                <a:cubicBezTo>
                  <a:pt x="15977" y="892"/>
                  <a:pt x="15990" y="917"/>
                  <a:pt x="16018" y="976"/>
                </a:cubicBezTo>
                <a:cubicBezTo>
                  <a:pt x="16050" y="1043"/>
                  <a:pt x="16084" y="1088"/>
                  <a:pt x="16096" y="1073"/>
                </a:cubicBezTo>
                <a:cubicBezTo>
                  <a:pt x="16108" y="1059"/>
                  <a:pt x="16084" y="1006"/>
                  <a:pt x="16040" y="954"/>
                </a:cubicBezTo>
                <a:cubicBezTo>
                  <a:pt x="16002" y="908"/>
                  <a:pt x="15983" y="885"/>
                  <a:pt x="15980" y="889"/>
                </a:cubicBezTo>
                <a:close/>
                <a:moveTo>
                  <a:pt x="16651" y="1290"/>
                </a:moveTo>
                <a:cubicBezTo>
                  <a:pt x="16633" y="1283"/>
                  <a:pt x="16625" y="1312"/>
                  <a:pt x="16625" y="1388"/>
                </a:cubicBezTo>
                <a:cubicBezTo>
                  <a:pt x="16625" y="1465"/>
                  <a:pt x="16642" y="1549"/>
                  <a:pt x="16660" y="1572"/>
                </a:cubicBezTo>
                <a:cubicBezTo>
                  <a:pt x="16678" y="1595"/>
                  <a:pt x="16699" y="1558"/>
                  <a:pt x="16707" y="1491"/>
                </a:cubicBezTo>
                <a:cubicBezTo>
                  <a:pt x="16715" y="1423"/>
                  <a:pt x="16699" y="1339"/>
                  <a:pt x="16673" y="1306"/>
                </a:cubicBezTo>
                <a:cubicBezTo>
                  <a:pt x="16664" y="1296"/>
                  <a:pt x="16657" y="1292"/>
                  <a:pt x="16651" y="1290"/>
                </a:cubicBezTo>
                <a:close/>
                <a:moveTo>
                  <a:pt x="17701" y="1295"/>
                </a:moveTo>
                <a:cubicBezTo>
                  <a:pt x="17659" y="1281"/>
                  <a:pt x="17602" y="1291"/>
                  <a:pt x="17555" y="1344"/>
                </a:cubicBezTo>
                <a:cubicBezTo>
                  <a:pt x="17512" y="1394"/>
                  <a:pt x="17464" y="1419"/>
                  <a:pt x="17447" y="1398"/>
                </a:cubicBezTo>
                <a:cubicBezTo>
                  <a:pt x="17431" y="1378"/>
                  <a:pt x="17417" y="1401"/>
                  <a:pt x="17417" y="1447"/>
                </a:cubicBezTo>
                <a:cubicBezTo>
                  <a:pt x="17417" y="1572"/>
                  <a:pt x="17741" y="1547"/>
                  <a:pt x="17761" y="1420"/>
                </a:cubicBezTo>
                <a:cubicBezTo>
                  <a:pt x="17771" y="1354"/>
                  <a:pt x="17744" y="1310"/>
                  <a:pt x="17701" y="1295"/>
                </a:cubicBezTo>
                <a:close/>
                <a:moveTo>
                  <a:pt x="16948" y="1621"/>
                </a:moveTo>
                <a:cubicBezTo>
                  <a:pt x="16950" y="1633"/>
                  <a:pt x="16963" y="1664"/>
                  <a:pt x="16995" y="1724"/>
                </a:cubicBezTo>
                <a:cubicBezTo>
                  <a:pt x="17038" y="1807"/>
                  <a:pt x="17092" y="1875"/>
                  <a:pt x="17112" y="1875"/>
                </a:cubicBezTo>
                <a:cubicBezTo>
                  <a:pt x="17176" y="1875"/>
                  <a:pt x="17205" y="1768"/>
                  <a:pt x="17163" y="1675"/>
                </a:cubicBezTo>
                <a:cubicBezTo>
                  <a:pt x="17135" y="1610"/>
                  <a:pt x="17113" y="1607"/>
                  <a:pt x="17090" y="1653"/>
                </a:cubicBezTo>
                <a:cubicBezTo>
                  <a:pt x="17066" y="1702"/>
                  <a:pt x="17040" y="1702"/>
                  <a:pt x="16987" y="1648"/>
                </a:cubicBezTo>
                <a:cubicBezTo>
                  <a:pt x="16959" y="1619"/>
                  <a:pt x="16947" y="1609"/>
                  <a:pt x="16948" y="1621"/>
                </a:cubicBezTo>
                <a:close/>
                <a:moveTo>
                  <a:pt x="18558" y="2060"/>
                </a:moveTo>
                <a:cubicBezTo>
                  <a:pt x="18540" y="2066"/>
                  <a:pt x="18520" y="2085"/>
                  <a:pt x="18497" y="2125"/>
                </a:cubicBezTo>
                <a:cubicBezTo>
                  <a:pt x="18446" y="2212"/>
                  <a:pt x="18425" y="2221"/>
                  <a:pt x="18368" y="2163"/>
                </a:cubicBezTo>
                <a:cubicBezTo>
                  <a:pt x="18312" y="2104"/>
                  <a:pt x="18293" y="2110"/>
                  <a:pt x="18252" y="2206"/>
                </a:cubicBezTo>
                <a:cubicBezTo>
                  <a:pt x="18214" y="2295"/>
                  <a:pt x="18217" y="2320"/>
                  <a:pt x="18261" y="2309"/>
                </a:cubicBezTo>
                <a:cubicBezTo>
                  <a:pt x="18296" y="2300"/>
                  <a:pt x="18320" y="2353"/>
                  <a:pt x="18321" y="2450"/>
                </a:cubicBezTo>
                <a:cubicBezTo>
                  <a:pt x="18322" y="2535"/>
                  <a:pt x="18351" y="2628"/>
                  <a:pt x="18386" y="2656"/>
                </a:cubicBezTo>
                <a:cubicBezTo>
                  <a:pt x="18469" y="2722"/>
                  <a:pt x="18503" y="2719"/>
                  <a:pt x="18536" y="2651"/>
                </a:cubicBezTo>
                <a:cubicBezTo>
                  <a:pt x="18552" y="2620"/>
                  <a:pt x="18583" y="2611"/>
                  <a:pt x="18605" y="2629"/>
                </a:cubicBezTo>
                <a:cubicBezTo>
                  <a:pt x="18676" y="2684"/>
                  <a:pt x="18650" y="2584"/>
                  <a:pt x="18575" y="2515"/>
                </a:cubicBezTo>
                <a:cubicBezTo>
                  <a:pt x="18509" y="2454"/>
                  <a:pt x="18512" y="2437"/>
                  <a:pt x="18584" y="2298"/>
                </a:cubicBezTo>
                <a:cubicBezTo>
                  <a:pt x="18642" y="2185"/>
                  <a:pt x="18646" y="2134"/>
                  <a:pt x="18609" y="2087"/>
                </a:cubicBezTo>
                <a:cubicBezTo>
                  <a:pt x="18590" y="2063"/>
                  <a:pt x="18575" y="2053"/>
                  <a:pt x="18558" y="2060"/>
                </a:cubicBezTo>
                <a:close/>
                <a:moveTo>
                  <a:pt x="17503" y="2168"/>
                </a:moveTo>
                <a:cubicBezTo>
                  <a:pt x="17457" y="2170"/>
                  <a:pt x="17417" y="2219"/>
                  <a:pt x="17417" y="2293"/>
                </a:cubicBezTo>
                <a:cubicBezTo>
                  <a:pt x="17417" y="2394"/>
                  <a:pt x="17480" y="2399"/>
                  <a:pt x="17546" y="2298"/>
                </a:cubicBezTo>
                <a:cubicBezTo>
                  <a:pt x="17582" y="2245"/>
                  <a:pt x="17582" y="2209"/>
                  <a:pt x="17551" y="2184"/>
                </a:cubicBezTo>
                <a:cubicBezTo>
                  <a:pt x="17535" y="2172"/>
                  <a:pt x="17519" y="2168"/>
                  <a:pt x="17503" y="2168"/>
                </a:cubicBezTo>
                <a:close/>
                <a:moveTo>
                  <a:pt x="16737" y="2211"/>
                </a:moveTo>
                <a:cubicBezTo>
                  <a:pt x="16713" y="2210"/>
                  <a:pt x="16731" y="2248"/>
                  <a:pt x="16793" y="2358"/>
                </a:cubicBezTo>
                <a:cubicBezTo>
                  <a:pt x="16875" y="2503"/>
                  <a:pt x="16881" y="2541"/>
                  <a:pt x="16828" y="2596"/>
                </a:cubicBezTo>
                <a:cubicBezTo>
                  <a:pt x="16777" y="2649"/>
                  <a:pt x="16749" y="2626"/>
                  <a:pt x="16686" y="2477"/>
                </a:cubicBezTo>
                <a:cubicBezTo>
                  <a:pt x="16625" y="2333"/>
                  <a:pt x="16604" y="2312"/>
                  <a:pt x="16591" y="2390"/>
                </a:cubicBezTo>
                <a:cubicBezTo>
                  <a:pt x="16563" y="2553"/>
                  <a:pt x="16608" y="2630"/>
                  <a:pt x="16806" y="2754"/>
                </a:cubicBezTo>
                <a:cubicBezTo>
                  <a:pt x="16946" y="2841"/>
                  <a:pt x="17008" y="2853"/>
                  <a:pt x="17051" y="2808"/>
                </a:cubicBezTo>
                <a:cubicBezTo>
                  <a:pt x="17113" y="2744"/>
                  <a:pt x="17067" y="2625"/>
                  <a:pt x="16944" y="2526"/>
                </a:cubicBezTo>
                <a:cubicBezTo>
                  <a:pt x="16914" y="2502"/>
                  <a:pt x="16892" y="2433"/>
                  <a:pt x="16892" y="2374"/>
                </a:cubicBezTo>
                <a:cubicBezTo>
                  <a:pt x="16892" y="2315"/>
                  <a:pt x="16881" y="2266"/>
                  <a:pt x="16871" y="2266"/>
                </a:cubicBezTo>
                <a:cubicBezTo>
                  <a:pt x="16861" y="2266"/>
                  <a:pt x="16819" y="2249"/>
                  <a:pt x="16776" y="2228"/>
                </a:cubicBezTo>
                <a:cubicBezTo>
                  <a:pt x="16759" y="2220"/>
                  <a:pt x="16745" y="2212"/>
                  <a:pt x="16737" y="2211"/>
                </a:cubicBezTo>
                <a:close/>
                <a:moveTo>
                  <a:pt x="12799" y="2309"/>
                </a:moveTo>
                <a:lnTo>
                  <a:pt x="12735" y="2428"/>
                </a:lnTo>
                <a:cubicBezTo>
                  <a:pt x="12699" y="2492"/>
                  <a:pt x="12681" y="2566"/>
                  <a:pt x="12696" y="2596"/>
                </a:cubicBezTo>
                <a:cubicBezTo>
                  <a:pt x="12766" y="2739"/>
                  <a:pt x="12874" y="2600"/>
                  <a:pt x="12829" y="2423"/>
                </a:cubicBezTo>
                <a:lnTo>
                  <a:pt x="12799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1" y="2787"/>
                  <a:pt x="18691" y="2802"/>
                </a:cubicBezTo>
                <a:cubicBezTo>
                  <a:pt x="18691" y="2818"/>
                  <a:pt x="18718" y="2804"/>
                  <a:pt x="18751" y="2770"/>
                </a:cubicBezTo>
                <a:cubicBezTo>
                  <a:pt x="18783" y="2736"/>
                  <a:pt x="18826" y="2726"/>
                  <a:pt x="18846" y="2748"/>
                </a:cubicBezTo>
                <a:cubicBezTo>
                  <a:pt x="18866" y="2771"/>
                  <a:pt x="18864" y="2755"/>
                  <a:pt x="18846" y="2716"/>
                </a:cubicBezTo>
                <a:cubicBezTo>
                  <a:pt x="18834" y="2688"/>
                  <a:pt x="18821" y="2679"/>
                  <a:pt x="18807" y="2678"/>
                </a:cubicBezTo>
                <a:close/>
                <a:moveTo>
                  <a:pt x="17977" y="2786"/>
                </a:moveTo>
                <a:cubicBezTo>
                  <a:pt x="17971" y="2775"/>
                  <a:pt x="17957" y="2808"/>
                  <a:pt x="17934" y="2873"/>
                </a:cubicBezTo>
                <a:cubicBezTo>
                  <a:pt x="17862" y="3073"/>
                  <a:pt x="17868" y="3106"/>
                  <a:pt x="17964" y="3274"/>
                </a:cubicBezTo>
                <a:cubicBezTo>
                  <a:pt x="18069" y="3458"/>
                  <a:pt x="18097" y="3471"/>
                  <a:pt x="18024" y="3301"/>
                </a:cubicBezTo>
                <a:cubicBezTo>
                  <a:pt x="17995" y="3233"/>
                  <a:pt x="17978" y="3076"/>
                  <a:pt x="17981" y="2954"/>
                </a:cubicBezTo>
                <a:cubicBezTo>
                  <a:pt x="17984" y="2851"/>
                  <a:pt x="17983" y="2797"/>
                  <a:pt x="17977" y="2786"/>
                </a:cubicBezTo>
                <a:close/>
                <a:moveTo>
                  <a:pt x="18132" y="2835"/>
                </a:moveTo>
                <a:cubicBezTo>
                  <a:pt x="18125" y="2843"/>
                  <a:pt x="18124" y="2883"/>
                  <a:pt x="18123" y="2954"/>
                </a:cubicBezTo>
                <a:cubicBezTo>
                  <a:pt x="18122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9" y="2826"/>
                  <a:pt x="18132" y="2835"/>
                </a:cubicBezTo>
                <a:close/>
                <a:moveTo>
                  <a:pt x="17645" y="2905"/>
                </a:moveTo>
                <a:cubicBezTo>
                  <a:pt x="17635" y="2909"/>
                  <a:pt x="17623" y="2919"/>
                  <a:pt x="17611" y="2932"/>
                </a:cubicBezTo>
                <a:cubicBezTo>
                  <a:pt x="17577" y="2968"/>
                  <a:pt x="17551" y="2974"/>
                  <a:pt x="17551" y="2949"/>
                </a:cubicBezTo>
                <a:cubicBezTo>
                  <a:pt x="17551" y="2924"/>
                  <a:pt x="17527" y="2935"/>
                  <a:pt x="17499" y="2970"/>
                </a:cubicBezTo>
                <a:cubicBezTo>
                  <a:pt x="17461" y="3018"/>
                  <a:pt x="17464" y="3065"/>
                  <a:pt x="17516" y="3165"/>
                </a:cubicBezTo>
                <a:cubicBezTo>
                  <a:pt x="17564" y="3257"/>
                  <a:pt x="17573" y="3316"/>
                  <a:pt x="17542" y="3355"/>
                </a:cubicBezTo>
                <a:cubicBezTo>
                  <a:pt x="17511" y="3394"/>
                  <a:pt x="17513" y="3449"/>
                  <a:pt x="17546" y="3529"/>
                </a:cubicBezTo>
                <a:cubicBezTo>
                  <a:pt x="17594" y="3640"/>
                  <a:pt x="17618" y="3655"/>
                  <a:pt x="17770" y="3670"/>
                </a:cubicBezTo>
                <a:cubicBezTo>
                  <a:pt x="17817" y="3674"/>
                  <a:pt x="17831" y="3727"/>
                  <a:pt x="17822" y="3848"/>
                </a:cubicBezTo>
                <a:cubicBezTo>
                  <a:pt x="17810" y="4000"/>
                  <a:pt x="17821" y="4016"/>
                  <a:pt x="17921" y="4016"/>
                </a:cubicBezTo>
                <a:cubicBezTo>
                  <a:pt x="17983" y="4016"/>
                  <a:pt x="18044" y="3995"/>
                  <a:pt x="18058" y="3968"/>
                </a:cubicBezTo>
                <a:cubicBezTo>
                  <a:pt x="18071" y="3940"/>
                  <a:pt x="18056" y="3927"/>
                  <a:pt x="18024" y="3935"/>
                </a:cubicBezTo>
                <a:cubicBezTo>
                  <a:pt x="17993" y="3944"/>
                  <a:pt x="17964" y="3892"/>
                  <a:pt x="17955" y="3821"/>
                </a:cubicBezTo>
                <a:cubicBezTo>
                  <a:pt x="17947" y="3751"/>
                  <a:pt x="17890" y="3606"/>
                  <a:pt x="17830" y="3496"/>
                </a:cubicBezTo>
                <a:cubicBezTo>
                  <a:pt x="17766" y="3377"/>
                  <a:pt x="17737" y="3277"/>
                  <a:pt x="17761" y="3247"/>
                </a:cubicBezTo>
                <a:cubicBezTo>
                  <a:pt x="17784" y="3217"/>
                  <a:pt x="17775" y="3128"/>
                  <a:pt x="17736" y="3030"/>
                </a:cubicBezTo>
                <a:cubicBezTo>
                  <a:pt x="17697" y="2931"/>
                  <a:pt x="17676" y="2895"/>
                  <a:pt x="17645" y="2905"/>
                </a:cubicBezTo>
                <a:close/>
                <a:moveTo>
                  <a:pt x="16668" y="2992"/>
                </a:moveTo>
                <a:cubicBezTo>
                  <a:pt x="16653" y="2991"/>
                  <a:pt x="16633" y="2995"/>
                  <a:pt x="16617" y="3003"/>
                </a:cubicBezTo>
                <a:cubicBezTo>
                  <a:pt x="16582" y="3021"/>
                  <a:pt x="16596" y="3033"/>
                  <a:pt x="16647" y="3035"/>
                </a:cubicBezTo>
                <a:cubicBezTo>
                  <a:pt x="16693" y="3038"/>
                  <a:pt x="16717" y="3021"/>
                  <a:pt x="16703" y="3003"/>
                </a:cubicBezTo>
                <a:cubicBezTo>
                  <a:pt x="16696" y="2994"/>
                  <a:pt x="16684" y="2993"/>
                  <a:pt x="16668" y="2992"/>
                </a:cubicBezTo>
                <a:close/>
                <a:moveTo>
                  <a:pt x="18760" y="3122"/>
                </a:moveTo>
                <a:cubicBezTo>
                  <a:pt x="18715" y="3134"/>
                  <a:pt x="18648" y="3212"/>
                  <a:pt x="18648" y="3268"/>
                </a:cubicBezTo>
                <a:cubicBezTo>
                  <a:pt x="18648" y="3295"/>
                  <a:pt x="18688" y="3284"/>
                  <a:pt x="18734" y="3247"/>
                </a:cubicBezTo>
                <a:cubicBezTo>
                  <a:pt x="18781" y="3210"/>
                  <a:pt x="18806" y="3159"/>
                  <a:pt x="18794" y="3133"/>
                </a:cubicBezTo>
                <a:cubicBezTo>
                  <a:pt x="18787" y="3120"/>
                  <a:pt x="18775" y="3118"/>
                  <a:pt x="18760" y="3122"/>
                </a:cubicBezTo>
                <a:close/>
                <a:moveTo>
                  <a:pt x="18377" y="3268"/>
                </a:moveTo>
                <a:cubicBezTo>
                  <a:pt x="18370" y="3263"/>
                  <a:pt x="18356" y="3274"/>
                  <a:pt x="18330" y="3301"/>
                </a:cubicBezTo>
                <a:cubicBezTo>
                  <a:pt x="18295" y="3338"/>
                  <a:pt x="18255" y="3354"/>
                  <a:pt x="18239" y="3334"/>
                </a:cubicBezTo>
                <a:cubicBezTo>
                  <a:pt x="18223" y="3314"/>
                  <a:pt x="18209" y="3319"/>
                  <a:pt x="18209" y="3350"/>
                </a:cubicBezTo>
                <a:cubicBezTo>
                  <a:pt x="18209" y="3380"/>
                  <a:pt x="18223" y="3421"/>
                  <a:pt x="18239" y="3442"/>
                </a:cubicBezTo>
                <a:cubicBezTo>
                  <a:pt x="18289" y="3504"/>
                  <a:pt x="18360" y="3451"/>
                  <a:pt x="18377" y="3339"/>
                </a:cubicBezTo>
                <a:cubicBezTo>
                  <a:pt x="18384" y="3296"/>
                  <a:pt x="18384" y="3274"/>
                  <a:pt x="18377" y="3268"/>
                </a:cubicBezTo>
                <a:close/>
                <a:moveTo>
                  <a:pt x="10604" y="3426"/>
                </a:moveTo>
                <a:cubicBezTo>
                  <a:pt x="10579" y="3426"/>
                  <a:pt x="10572" y="3449"/>
                  <a:pt x="10587" y="3480"/>
                </a:cubicBezTo>
                <a:cubicBezTo>
                  <a:pt x="10602" y="3510"/>
                  <a:pt x="10624" y="3534"/>
                  <a:pt x="10634" y="3534"/>
                </a:cubicBezTo>
                <a:cubicBezTo>
                  <a:pt x="10645" y="3534"/>
                  <a:pt x="10656" y="3510"/>
                  <a:pt x="10656" y="3480"/>
                </a:cubicBezTo>
                <a:cubicBezTo>
                  <a:pt x="10656" y="3449"/>
                  <a:pt x="10630" y="3426"/>
                  <a:pt x="10604" y="3426"/>
                </a:cubicBezTo>
                <a:close/>
                <a:moveTo>
                  <a:pt x="17258" y="3778"/>
                </a:moveTo>
                <a:cubicBezTo>
                  <a:pt x="17147" y="3747"/>
                  <a:pt x="17056" y="3995"/>
                  <a:pt x="17163" y="4130"/>
                </a:cubicBezTo>
                <a:cubicBezTo>
                  <a:pt x="17227" y="4210"/>
                  <a:pt x="17255" y="4220"/>
                  <a:pt x="17219" y="4147"/>
                </a:cubicBezTo>
                <a:cubicBezTo>
                  <a:pt x="17205" y="4117"/>
                  <a:pt x="17231" y="4044"/>
                  <a:pt x="17279" y="3984"/>
                </a:cubicBezTo>
                <a:cubicBezTo>
                  <a:pt x="17353" y="3891"/>
                  <a:pt x="17359" y="3866"/>
                  <a:pt x="17305" y="3810"/>
                </a:cubicBezTo>
                <a:cubicBezTo>
                  <a:pt x="17289" y="3792"/>
                  <a:pt x="17274" y="3782"/>
                  <a:pt x="17258" y="3778"/>
                </a:cubicBezTo>
                <a:close/>
                <a:moveTo>
                  <a:pt x="16858" y="4331"/>
                </a:moveTo>
                <a:cubicBezTo>
                  <a:pt x="16853" y="4337"/>
                  <a:pt x="16850" y="4353"/>
                  <a:pt x="16849" y="4385"/>
                </a:cubicBezTo>
                <a:cubicBezTo>
                  <a:pt x="16847" y="4443"/>
                  <a:pt x="16860" y="4479"/>
                  <a:pt x="16875" y="4461"/>
                </a:cubicBezTo>
                <a:cubicBezTo>
                  <a:pt x="16890" y="4443"/>
                  <a:pt x="16888" y="4392"/>
                  <a:pt x="16875" y="4353"/>
                </a:cubicBezTo>
                <a:cubicBezTo>
                  <a:pt x="16868" y="4330"/>
                  <a:pt x="16862" y="4325"/>
                  <a:pt x="16858" y="4331"/>
                </a:cubicBezTo>
                <a:close/>
                <a:moveTo>
                  <a:pt x="16500" y="5252"/>
                </a:moveTo>
                <a:cubicBezTo>
                  <a:pt x="16495" y="5255"/>
                  <a:pt x="16498" y="5269"/>
                  <a:pt x="16509" y="5301"/>
                </a:cubicBezTo>
                <a:cubicBezTo>
                  <a:pt x="16525" y="5347"/>
                  <a:pt x="16550" y="5432"/>
                  <a:pt x="16565" y="5485"/>
                </a:cubicBezTo>
                <a:cubicBezTo>
                  <a:pt x="16598" y="5601"/>
                  <a:pt x="16622" y="5604"/>
                  <a:pt x="16729" y="5502"/>
                </a:cubicBezTo>
                <a:cubicBezTo>
                  <a:pt x="16822" y="5412"/>
                  <a:pt x="16794" y="5305"/>
                  <a:pt x="16681" y="5328"/>
                </a:cubicBezTo>
                <a:cubicBezTo>
                  <a:pt x="16639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1" y="5442"/>
                </a:moveTo>
                <a:cubicBezTo>
                  <a:pt x="18675" y="5430"/>
                  <a:pt x="18612" y="5452"/>
                  <a:pt x="18553" y="5491"/>
                </a:cubicBezTo>
                <a:cubicBezTo>
                  <a:pt x="18493" y="5530"/>
                  <a:pt x="18423" y="5551"/>
                  <a:pt x="18394" y="5540"/>
                </a:cubicBezTo>
                <a:cubicBezTo>
                  <a:pt x="18366" y="5528"/>
                  <a:pt x="18307" y="5541"/>
                  <a:pt x="18261" y="5572"/>
                </a:cubicBezTo>
                <a:cubicBezTo>
                  <a:pt x="18202" y="5612"/>
                  <a:pt x="18161" y="5608"/>
                  <a:pt x="18123" y="5561"/>
                </a:cubicBezTo>
                <a:cubicBezTo>
                  <a:pt x="18081" y="5509"/>
                  <a:pt x="18073" y="5513"/>
                  <a:pt x="18084" y="5572"/>
                </a:cubicBezTo>
                <a:cubicBezTo>
                  <a:pt x="18102" y="5665"/>
                  <a:pt x="17861" y="5848"/>
                  <a:pt x="17770" y="5811"/>
                </a:cubicBezTo>
                <a:cubicBezTo>
                  <a:pt x="17730" y="5794"/>
                  <a:pt x="17736" y="5820"/>
                  <a:pt x="17787" y="5870"/>
                </a:cubicBezTo>
                <a:cubicBezTo>
                  <a:pt x="17868" y="5949"/>
                  <a:pt x="17865" y="5952"/>
                  <a:pt x="17727" y="6038"/>
                </a:cubicBezTo>
                <a:cubicBezTo>
                  <a:pt x="17648" y="6088"/>
                  <a:pt x="17563" y="6114"/>
                  <a:pt x="17542" y="6098"/>
                </a:cubicBezTo>
                <a:cubicBezTo>
                  <a:pt x="17521" y="6081"/>
                  <a:pt x="17503" y="6105"/>
                  <a:pt x="17503" y="6147"/>
                </a:cubicBezTo>
                <a:cubicBezTo>
                  <a:pt x="17503" y="6249"/>
                  <a:pt x="17266" y="6530"/>
                  <a:pt x="17224" y="6477"/>
                </a:cubicBezTo>
                <a:cubicBezTo>
                  <a:pt x="17205" y="6454"/>
                  <a:pt x="17204" y="6502"/>
                  <a:pt x="17219" y="6580"/>
                </a:cubicBezTo>
                <a:cubicBezTo>
                  <a:pt x="17250" y="6733"/>
                  <a:pt x="17153" y="6890"/>
                  <a:pt x="17069" y="6824"/>
                </a:cubicBezTo>
                <a:cubicBezTo>
                  <a:pt x="17043" y="6804"/>
                  <a:pt x="17008" y="6822"/>
                  <a:pt x="16995" y="6868"/>
                </a:cubicBezTo>
                <a:cubicBezTo>
                  <a:pt x="16963" y="6971"/>
                  <a:pt x="17115" y="7168"/>
                  <a:pt x="17262" y="7214"/>
                </a:cubicBezTo>
                <a:cubicBezTo>
                  <a:pt x="17428" y="7267"/>
                  <a:pt x="17433" y="7326"/>
                  <a:pt x="17284" y="7437"/>
                </a:cubicBezTo>
                <a:cubicBezTo>
                  <a:pt x="17158" y="7530"/>
                  <a:pt x="17159" y="7537"/>
                  <a:pt x="17245" y="7578"/>
                </a:cubicBezTo>
                <a:cubicBezTo>
                  <a:pt x="17351" y="7627"/>
                  <a:pt x="17319" y="7735"/>
                  <a:pt x="17198" y="7735"/>
                </a:cubicBezTo>
                <a:cubicBezTo>
                  <a:pt x="17088" y="7735"/>
                  <a:pt x="17044" y="7838"/>
                  <a:pt x="17133" y="7881"/>
                </a:cubicBezTo>
                <a:cubicBezTo>
                  <a:pt x="17176" y="7902"/>
                  <a:pt x="17226" y="7873"/>
                  <a:pt x="17262" y="7811"/>
                </a:cubicBezTo>
                <a:cubicBezTo>
                  <a:pt x="17320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5"/>
                  <a:pt x="17477" y="8130"/>
                </a:cubicBezTo>
                <a:cubicBezTo>
                  <a:pt x="17521" y="8083"/>
                  <a:pt x="17553" y="8080"/>
                  <a:pt x="17572" y="8120"/>
                </a:cubicBezTo>
                <a:cubicBezTo>
                  <a:pt x="17588" y="8152"/>
                  <a:pt x="17639" y="8174"/>
                  <a:pt x="17688" y="8174"/>
                </a:cubicBezTo>
                <a:cubicBezTo>
                  <a:pt x="17741" y="8174"/>
                  <a:pt x="17787" y="8222"/>
                  <a:pt x="17800" y="8288"/>
                </a:cubicBezTo>
                <a:cubicBezTo>
                  <a:pt x="17818" y="8373"/>
                  <a:pt x="17838" y="8382"/>
                  <a:pt x="17882" y="8336"/>
                </a:cubicBezTo>
                <a:cubicBezTo>
                  <a:pt x="17947" y="8269"/>
                  <a:pt x="18119" y="8356"/>
                  <a:pt x="18119" y="8456"/>
                </a:cubicBezTo>
                <a:cubicBezTo>
                  <a:pt x="18119" y="8487"/>
                  <a:pt x="18144" y="8496"/>
                  <a:pt x="18175" y="8472"/>
                </a:cubicBezTo>
                <a:cubicBezTo>
                  <a:pt x="18205" y="8448"/>
                  <a:pt x="18274" y="8436"/>
                  <a:pt x="18330" y="8445"/>
                </a:cubicBezTo>
                <a:cubicBezTo>
                  <a:pt x="18385" y="8454"/>
                  <a:pt x="18461" y="8430"/>
                  <a:pt x="18493" y="8396"/>
                </a:cubicBezTo>
                <a:cubicBezTo>
                  <a:pt x="18565" y="8321"/>
                  <a:pt x="18626" y="8413"/>
                  <a:pt x="18588" y="8537"/>
                </a:cubicBezTo>
                <a:cubicBezTo>
                  <a:pt x="18569" y="8600"/>
                  <a:pt x="18580" y="8607"/>
                  <a:pt x="18648" y="8564"/>
                </a:cubicBezTo>
                <a:cubicBezTo>
                  <a:pt x="18696" y="8534"/>
                  <a:pt x="18773" y="8485"/>
                  <a:pt x="18820" y="8456"/>
                </a:cubicBezTo>
                <a:cubicBezTo>
                  <a:pt x="18877" y="8420"/>
                  <a:pt x="18917" y="8418"/>
                  <a:pt x="18936" y="8456"/>
                </a:cubicBezTo>
                <a:cubicBezTo>
                  <a:pt x="18955" y="8495"/>
                  <a:pt x="18981" y="8495"/>
                  <a:pt x="19018" y="8456"/>
                </a:cubicBezTo>
                <a:cubicBezTo>
                  <a:pt x="19049" y="8424"/>
                  <a:pt x="19084" y="8414"/>
                  <a:pt x="19100" y="8434"/>
                </a:cubicBezTo>
                <a:cubicBezTo>
                  <a:pt x="19171" y="8523"/>
                  <a:pt x="19123" y="8289"/>
                  <a:pt x="19044" y="8163"/>
                </a:cubicBezTo>
                <a:cubicBezTo>
                  <a:pt x="18996" y="8086"/>
                  <a:pt x="18954" y="8004"/>
                  <a:pt x="18954" y="7984"/>
                </a:cubicBezTo>
                <a:cubicBezTo>
                  <a:pt x="18954" y="7964"/>
                  <a:pt x="18900" y="7855"/>
                  <a:pt x="18833" y="7746"/>
                </a:cubicBezTo>
                <a:cubicBezTo>
                  <a:pt x="18752" y="7611"/>
                  <a:pt x="18606" y="7489"/>
                  <a:pt x="18386" y="7361"/>
                </a:cubicBezTo>
                <a:cubicBezTo>
                  <a:pt x="18085" y="7186"/>
                  <a:pt x="18064" y="7160"/>
                  <a:pt x="18140" y="7090"/>
                </a:cubicBezTo>
                <a:cubicBezTo>
                  <a:pt x="18186" y="7048"/>
                  <a:pt x="18207" y="7014"/>
                  <a:pt x="18188" y="7014"/>
                </a:cubicBezTo>
                <a:cubicBezTo>
                  <a:pt x="18168" y="7014"/>
                  <a:pt x="18228" y="6910"/>
                  <a:pt x="18321" y="6781"/>
                </a:cubicBezTo>
                <a:cubicBezTo>
                  <a:pt x="18414" y="6652"/>
                  <a:pt x="18507" y="6556"/>
                  <a:pt x="18528" y="6564"/>
                </a:cubicBezTo>
                <a:cubicBezTo>
                  <a:pt x="18548" y="6572"/>
                  <a:pt x="18554" y="6555"/>
                  <a:pt x="18540" y="6526"/>
                </a:cubicBezTo>
                <a:cubicBezTo>
                  <a:pt x="18526" y="6498"/>
                  <a:pt x="18533" y="6407"/>
                  <a:pt x="18558" y="6326"/>
                </a:cubicBezTo>
                <a:cubicBezTo>
                  <a:pt x="18629" y="6091"/>
                  <a:pt x="18723" y="5467"/>
                  <a:pt x="18691" y="5442"/>
                </a:cubicBezTo>
                <a:close/>
                <a:moveTo>
                  <a:pt x="16023" y="8011"/>
                </a:moveTo>
                <a:lnTo>
                  <a:pt x="16006" y="8228"/>
                </a:lnTo>
                <a:cubicBezTo>
                  <a:pt x="15984" y="8513"/>
                  <a:pt x="16002" y="8584"/>
                  <a:pt x="16079" y="8505"/>
                </a:cubicBezTo>
                <a:cubicBezTo>
                  <a:pt x="16123" y="8458"/>
                  <a:pt x="16149" y="8472"/>
                  <a:pt x="16186" y="8559"/>
                </a:cubicBezTo>
                <a:cubicBezTo>
                  <a:pt x="16240" y="8686"/>
                  <a:pt x="16240" y="8687"/>
                  <a:pt x="16337" y="8640"/>
                </a:cubicBezTo>
                <a:cubicBezTo>
                  <a:pt x="16375" y="8622"/>
                  <a:pt x="16406" y="8569"/>
                  <a:pt x="16406" y="8526"/>
                </a:cubicBezTo>
                <a:cubicBezTo>
                  <a:pt x="16406" y="8483"/>
                  <a:pt x="16435" y="8435"/>
                  <a:pt x="16470" y="8418"/>
                </a:cubicBezTo>
                <a:cubicBezTo>
                  <a:pt x="16506" y="8401"/>
                  <a:pt x="16535" y="8330"/>
                  <a:pt x="16531" y="8261"/>
                </a:cubicBezTo>
                <a:cubicBezTo>
                  <a:pt x="16524" y="8163"/>
                  <a:pt x="16497" y="8136"/>
                  <a:pt x="16419" y="8147"/>
                </a:cubicBezTo>
                <a:cubicBezTo>
                  <a:pt x="16363" y="8155"/>
                  <a:pt x="16304" y="8177"/>
                  <a:pt x="16290" y="8196"/>
                </a:cubicBezTo>
                <a:cubicBezTo>
                  <a:pt x="16275" y="8214"/>
                  <a:pt x="16210" y="8179"/>
                  <a:pt x="16143" y="8120"/>
                </a:cubicBezTo>
                <a:lnTo>
                  <a:pt x="16023" y="8011"/>
                </a:lnTo>
                <a:close/>
                <a:moveTo>
                  <a:pt x="17267" y="8488"/>
                </a:moveTo>
                <a:cubicBezTo>
                  <a:pt x="17232" y="8471"/>
                  <a:pt x="17194" y="8497"/>
                  <a:pt x="17180" y="8542"/>
                </a:cubicBezTo>
                <a:cubicBezTo>
                  <a:pt x="17166" y="8588"/>
                  <a:pt x="17136" y="8610"/>
                  <a:pt x="17112" y="8591"/>
                </a:cubicBezTo>
                <a:cubicBezTo>
                  <a:pt x="17049" y="8542"/>
                  <a:pt x="17057" y="8804"/>
                  <a:pt x="17120" y="8884"/>
                </a:cubicBezTo>
                <a:cubicBezTo>
                  <a:pt x="17149" y="8920"/>
                  <a:pt x="17181" y="8949"/>
                  <a:pt x="17193" y="8949"/>
                </a:cubicBezTo>
                <a:cubicBezTo>
                  <a:pt x="17204" y="8949"/>
                  <a:pt x="17201" y="8931"/>
                  <a:pt x="17185" y="8911"/>
                </a:cubicBezTo>
                <a:cubicBezTo>
                  <a:pt x="17169" y="8891"/>
                  <a:pt x="17188" y="8831"/>
                  <a:pt x="17228" y="8776"/>
                </a:cubicBezTo>
                <a:cubicBezTo>
                  <a:pt x="17268" y="8720"/>
                  <a:pt x="17285" y="8673"/>
                  <a:pt x="17267" y="8673"/>
                </a:cubicBezTo>
                <a:cubicBezTo>
                  <a:pt x="17248" y="8673"/>
                  <a:pt x="17251" y="8639"/>
                  <a:pt x="17279" y="8597"/>
                </a:cubicBezTo>
                <a:cubicBezTo>
                  <a:pt x="17317" y="8538"/>
                  <a:pt x="17315" y="8512"/>
                  <a:pt x="17267" y="8488"/>
                </a:cubicBezTo>
                <a:close/>
                <a:moveTo>
                  <a:pt x="16539" y="10304"/>
                </a:moveTo>
                <a:cubicBezTo>
                  <a:pt x="16694" y="10310"/>
                  <a:pt x="16802" y="10373"/>
                  <a:pt x="16802" y="10478"/>
                </a:cubicBezTo>
                <a:cubicBezTo>
                  <a:pt x="16802" y="10530"/>
                  <a:pt x="16863" y="10650"/>
                  <a:pt x="16935" y="10743"/>
                </a:cubicBezTo>
                <a:cubicBezTo>
                  <a:pt x="17056" y="10900"/>
                  <a:pt x="17063" y="10928"/>
                  <a:pt x="17021" y="11117"/>
                </a:cubicBezTo>
                <a:cubicBezTo>
                  <a:pt x="16925" y="11554"/>
                  <a:pt x="17048" y="11831"/>
                  <a:pt x="17899" y="13047"/>
                </a:cubicBezTo>
                <a:cubicBezTo>
                  <a:pt x="18982" y="14591"/>
                  <a:pt x="19297" y="15095"/>
                  <a:pt x="19724" y="15990"/>
                </a:cubicBezTo>
                <a:cubicBezTo>
                  <a:pt x="20187" y="16959"/>
                  <a:pt x="20348" y="17832"/>
                  <a:pt x="20210" y="18575"/>
                </a:cubicBezTo>
                <a:cubicBezTo>
                  <a:pt x="20127" y="19017"/>
                  <a:pt x="19940" y="19554"/>
                  <a:pt x="19754" y="19871"/>
                </a:cubicBezTo>
                <a:cubicBezTo>
                  <a:pt x="19642" y="20062"/>
                  <a:pt x="19580" y="20108"/>
                  <a:pt x="19393" y="20158"/>
                </a:cubicBezTo>
                <a:cubicBezTo>
                  <a:pt x="19269" y="20192"/>
                  <a:pt x="18996" y="20219"/>
                  <a:pt x="18786" y="20218"/>
                </a:cubicBezTo>
                <a:cubicBezTo>
                  <a:pt x="18210" y="20214"/>
                  <a:pt x="17914" y="20104"/>
                  <a:pt x="16061" y="19226"/>
                </a:cubicBezTo>
                <a:cubicBezTo>
                  <a:pt x="14963" y="18706"/>
                  <a:pt x="14100" y="18452"/>
                  <a:pt x="13135" y="18364"/>
                </a:cubicBezTo>
                <a:cubicBezTo>
                  <a:pt x="12754" y="18329"/>
                  <a:pt x="11860" y="18434"/>
                  <a:pt x="11362" y="18570"/>
                </a:cubicBezTo>
                <a:cubicBezTo>
                  <a:pt x="11255" y="18599"/>
                  <a:pt x="11150" y="18600"/>
                  <a:pt x="11129" y="18575"/>
                </a:cubicBezTo>
                <a:cubicBezTo>
                  <a:pt x="11109" y="18549"/>
                  <a:pt x="11183" y="18376"/>
                  <a:pt x="11293" y="18191"/>
                </a:cubicBezTo>
                <a:lnTo>
                  <a:pt x="11491" y="17855"/>
                </a:lnTo>
                <a:lnTo>
                  <a:pt x="12554" y="17849"/>
                </a:lnTo>
                <a:cubicBezTo>
                  <a:pt x="14245" y="17841"/>
                  <a:pt x="14831" y="17797"/>
                  <a:pt x="15377" y="17643"/>
                </a:cubicBezTo>
                <a:cubicBezTo>
                  <a:pt x="15643" y="17568"/>
                  <a:pt x="15888" y="17487"/>
                  <a:pt x="15924" y="17459"/>
                </a:cubicBezTo>
                <a:cubicBezTo>
                  <a:pt x="15979" y="17416"/>
                  <a:pt x="15996" y="16936"/>
                  <a:pt x="16044" y="14353"/>
                </a:cubicBezTo>
                <a:cubicBezTo>
                  <a:pt x="16076" y="12673"/>
                  <a:pt x="16117" y="11088"/>
                  <a:pt x="16135" y="10830"/>
                </a:cubicBezTo>
                <a:lnTo>
                  <a:pt x="16165" y="10358"/>
                </a:lnTo>
                <a:lnTo>
                  <a:pt x="16371" y="10315"/>
                </a:lnTo>
                <a:cubicBezTo>
                  <a:pt x="16431" y="10302"/>
                  <a:pt x="16488" y="10302"/>
                  <a:pt x="16539" y="1030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382" name="تجميع"/>
          <p:cNvGrpSpPr/>
          <p:nvPr/>
        </p:nvGrpSpPr>
        <p:grpSpPr>
          <a:xfrm>
            <a:off x="7529882" y="2111644"/>
            <a:ext cx="1116254" cy="937695"/>
            <a:chOff x="0" y="0"/>
            <a:chExt cx="1116252" cy="937693"/>
          </a:xfrm>
        </p:grpSpPr>
        <p:grpSp>
          <p:nvGrpSpPr>
            <p:cNvPr id="3380" name="تجميع"/>
            <p:cNvGrpSpPr/>
            <p:nvPr/>
          </p:nvGrpSpPr>
          <p:grpSpPr>
            <a:xfrm>
              <a:off x="-1" y="0"/>
              <a:ext cx="1116253" cy="937694"/>
              <a:chOff x="0" y="0"/>
              <a:chExt cx="1116252" cy="937693"/>
            </a:xfrm>
          </p:grpSpPr>
          <p:sp>
            <p:nvSpPr>
              <p:cNvPr id="3378" name="شريط فيلم"/>
              <p:cNvSpPr/>
              <p:nvPr/>
            </p:nvSpPr>
            <p:spPr>
              <a:xfrm>
                <a:off x="-1" y="0"/>
                <a:ext cx="1116253" cy="937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379" name="مستطيل"/>
              <p:cNvSpPr/>
              <p:nvPr/>
            </p:nvSpPr>
            <p:spPr>
              <a:xfrm>
                <a:off x="71266" y="212506"/>
                <a:ext cx="981086" cy="50918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381" name="المتتابعات"/>
            <p:cNvSpPr txBox="1"/>
            <p:nvPr/>
          </p:nvSpPr>
          <p:spPr>
            <a:xfrm>
              <a:off x="133669" y="369481"/>
              <a:ext cx="728089" cy="195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sz="12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المتتابعات</a:t>
              </a:r>
            </a:p>
          </p:txBody>
        </p:sp>
      </p:grpSp>
      <p:grpSp>
        <p:nvGrpSpPr>
          <p:cNvPr id="3387" name="تجميع"/>
          <p:cNvGrpSpPr/>
          <p:nvPr/>
        </p:nvGrpSpPr>
        <p:grpSpPr>
          <a:xfrm>
            <a:off x="6398476" y="2111644"/>
            <a:ext cx="1116253" cy="937695"/>
            <a:chOff x="0" y="0"/>
            <a:chExt cx="1116252" cy="937693"/>
          </a:xfrm>
        </p:grpSpPr>
        <p:grpSp>
          <p:nvGrpSpPr>
            <p:cNvPr id="3385" name="تجميع"/>
            <p:cNvGrpSpPr/>
            <p:nvPr/>
          </p:nvGrpSpPr>
          <p:grpSpPr>
            <a:xfrm>
              <a:off x="-1" y="0"/>
              <a:ext cx="1116253" cy="937694"/>
              <a:chOff x="0" y="0"/>
              <a:chExt cx="1116252" cy="937693"/>
            </a:xfrm>
          </p:grpSpPr>
          <p:sp>
            <p:nvSpPr>
              <p:cNvPr id="3383" name="شريط فيلم"/>
              <p:cNvSpPr/>
              <p:nvPr/>
            </p:nvSpPr>
            <p:spPr>
              <a:xfrm>
                <a:off x="-1" y="0"/>
                <a:ext cx="1116253" cy="937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384" name="مستطيل"/>
              <p:cNvSpPr/>
              <p:nvPr/>
            </p:nvSpPr>
            <p:spPr>
              <a:xfrm>
                <a:off x="71266" y="212506"/>
                <a:ext cx="981086" cy="50918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386" name="الدوال"/>
            <p:cNvSpPr txBox="1"/>
            <p:nvPr/>
          </p:nvSpPr>
          <p:spPr>
            <a:xfrm>
              <a:off x="255373" y="369481"/>
              <a:ext cx="606385" cy="195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sz="12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الدوال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3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2000"/>
                                        <p:tgtEl>
                                          <p:spTgt spid="3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82" grpId="1"/>
      <p:bldP build="whole" bldLvl="1" animBg="1" rev="0" advAuto="0" spid="3387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1" name="Google Shape;1731;p23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1931564" y="5868204"/>
            <a:ext cx="4299086" cy="594903"/>
            <a:chOff x="0" y="0"/>
            <a:chExt cx="4299084" cy="594902"/>
          </a:xfrm>
        </p:grpSpPr>
        <p:sp>
          <p:nvSpPr>
            <p:cNvPr id="3389" name="مستطيل"/>
            <p:cNvSpPr/>
            <p:nvPr/>
          </p:nvSpPr>
          <p:spPr>
            <a:xfrm>
              <a:off x="0" y="-1"/>
              <a:ext cx="4299085" cy="59490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795527" rtl="0">
                <a:defRPr sz="19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90" name="النهاية"/>
            <p:cNvSpPr txBox="1"/>
            <p:nvPr/>
          </p:nvSpPr>
          <p:spPr>
            <a:xfrm>
              <a:off x="6350" y="6349"/>
              <a:ext cx="4286385" cy="582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/>
            <a:p>
              <a:pPr algn="ctr" defTabSz="795527" rtl="0">
                <a:defRPr b="0" sz="3000">
                  <a:solidFill>
                    <a:srgbClr val="65B96D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t>النهاية</a:t>
              </a:r>
              <a:r>
                <a:rPr b="1" sz="1900">
                  <a:latin typeface="Quicksand Light"/>
                  <a:ea typeface="Quicksand Light"/>
                  <a:cs typeface="Quicksand Light"/>
                  <a:sym typeface="Quicksand Light"/>
                </a:rPr>
                <a:t> </a:t>
              </a:r>
            </a:p>
          </p:txBody>
        </p:sp>
      </p:grpSp>
      <p:sp>
        <p:nvSpPr>
          <p:cNvPr id="3392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pic>
        <p:nvPicPr>
          <p:cNvPr id="3393" name="IMG_2031.jpeg" descr="IMG_2031.jpeg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24885" t="15786" r="50930" b="63972"/>
          <a:stretch>
            <a:fillRect/>
          </a:stretch>
        </p:blipFill>
        <p:spPr>
          <a:xfrm>
            <a:off x="1264069" y="2149738"/>
            <a:ext cx="2642164" cy="1860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4" name="IMG_2031.jpeg" descr="IMG_2031.jpe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49378" t="36036" r="25608" b="42441"/>
          <a:stretch>
            <a:fillRect/>
          </a:stretch>
        </p:blipFill>
        <p:spPr>
          <a:xfrm>
            <a:off x="4334137" y="3861401"/>
            <a:ext cx="2573347" cy="1862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5" name="IMG_2031.jpeg" descr="IMG_2031.jpeg">
            <a:hlinkClick r:id="rId6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25766" t="59144" r="50098" b="20160"/>
          <a:stretch>
            <a:fillRect/>
          </a:stretch>
        </p:blipFill>
        <p:spPr>
          <a:xfrm>
            <a:off x="7790908" y="2143388"/>
            <a:ext cx="2596557" cy="1873133"/>
          </a:xfrm>
          <a:prstGeom prst="rect">
            <a:avLst/>
          </a:prstGeom>
          <a:ln w="12700">
            <a:miter lim="400000"/>
          </a:ln>
        </p:spPr>
      </p:pic>
      <p:sp>
        <p:nvSpPr>
          <p:cNvPr id="3396" name="Google Shape;1742;p25"/>
          <p:cNvSpPr txBox="1"/>
          <p:nvPr/>
        </p:nvSpPr>
        <p:spPr>
          <a:xfrm>
            <a:off x="3737449" y="731753"/>
            <a:ext cx="4384750" cy="74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ctr">
              <a:lnSpc>
                <a:spcPct val="80000"/>
              </a:lnSpc>
              <a:defRPr sz="28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اختار بطاقة  </a:t>
            </a:r>
          </a:p>
        </p:txBody>
      </p:sp>
      <p:pic>
        <p:nvPicPr>
          <p:cNvPr id="3397" name="IMG_2367.png" descr="IMG_2367.png"/>
          <p:cNvPicPr>
            <a:picLocks noChangeAspect="1"/>
          </p:cNvPicPr>
          <p:nvPr/>
        </p:nvPicPr>
        <p:blipFill>
          <a:blip r:embed="rId7">
            <a:alphaModFix amt="14839"/>
            <a:extLst/>
          </a:blip>
          <a:srcRect l="0" t="0" r="2748" b="0"/>
          <a:stretch>
            <a:fillRect/>
          </a:stretch>
        </p:blipFill>
        <p:spPr>
          <a:xfrm>
            <a:off x="3809467" y="1184218"/>
            <a:ext cx="3622704" cy="29800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b="0"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grpSp>
        <p:nvGrpSpPr>
          <p:cNvPr id="3407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00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06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01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02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03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04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05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pic>
        <p:nvPicPr>
          <p:cNvPr id="3408" name="IMG_2367.png" descr="IMG_2367.png"/>
          <p:cNvPicPr>
            <a:picLocks noChangeAspect="1"/>
          </p:cNvPicPr>
          <p:nvPr/>
        </p:nvPicPr>
        <p:blipFill>
          <a:blip r:embed="rId3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635311" y="208237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409" name="تجميع"/>
          <p:cNvSpPr/>
          <p:nvPr/>
        </p:nvSpPr>
        <p:spPr>
          <a:xfrm rot="599">
            <a:off x="2630921" y="2546885"/>
            <a:ext cx="6686007" cy="1916310"/>
          </a:xfrm>
          <a:prstGeom prst="rect">
            <a:avLst/>
          </a:prstGeom>
          <a:solidFill>
            <a:srgbClr val="FEF9DA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grpSp>
        <p:nvGrpSpPr>
          <p:cNvPr id="3412" name="تجميع"/>
          <p:cNvGrpSpPr/>
          <p:nvPr/>
        </p:nvGrpSpPr>
        <p:grpSpPr>
          <a:xfrm>
            <a:off x="7099074" y="926456"/>
            <a:ext cx="1440390" cy="1095693"/>
            <a:chOff x="40" y="-1"/>
            <a:chExt cx="1440389" cy="1095692"/>
          </a:xfrm>
        </p:grpSpPr>
        <p:sp>
          <p:nvSpPr>
            <p:cNvPr id="3410" name="Google Shape;196;p31"/>
            <p:cNvSpPr/>
            <p:nvPr/>
          </p:nvSpPr>
          <p:spPr>
            <a:xfrm>
              <a:off x="40" y="-2"/>
              <a:ext cx="1440390" cy="109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1" name="❎"/>
            <p:cNvSpPr txBox="1"/>
            <p:nvPr/>
          </p:nvSpPr>
          <p:spPr>
            <a:xfrm>
              <a:off x="485920" y="171008"/>
              <a:ext cx="4685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grpSp>
        <p:nvGrpSpPr>
          <p:cNvPr id="3415" name="تجميع"/>
          <p:cNvGrpSpPr/>
          <p:nvPr/>
        </p:nvGrpSpPr>
        <p:grpSpPr>
          <a:xfrm>
            <a:off x="2754132" y="2763879"/>
            <a:ext cx="6579001" cy="1506159"/>
            <a:chOff x="0" y="0"/>
            <a:chExt cx="6578999" cy="1506157"/>
          </a:xfrm>
        </p:grpSpPr>
        <p:sp>
          <p:nvSpPr>
            <p:cNvPr id="3413" name="Google Shape;4238;p45"/>
            <p:cNvSpPr/>
            <p:nvPr/>
          </p:nvSpPr>
          <p:spPr>
            <a:xfrm rot="599">
              <a:off x="131" y="572"/>
              <a:ext cx="6578739" cy="1505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" y="8"/>
                  </a:moveTo>
                  <a:lnTo>
                    <a:pt x="21600" y="0"/>
                  </a:lnTo>
                  <a:lnTo>
                    <a:pt x="21599" y="21592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6DDDD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5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4" name="إجابة خاطئة"/>
            <p:cNvSpPr txBox="1"/>
            <p:nvPr/>
          </p:nvSpPr>
          <p:spPr>
            <a:xfrm>
              <a:off x="2086092" y="537193"/>
              <a:ext cx="2406814" cy="321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2200">
                  <a:solidFill>
                    <a:srgbClr val="004D65"/>
                  </a:solidFill>
                </a:defRPr>
              </a:lvl1pPr>
            </a:lstStyle>
            <a:p>
              <a:pPr rtl="0">
                <a:defRPr/>
              </a:pPr>
              <a:r>
                <a:t>إجابة خاطئة </a:t>
              </a:r>
            </a:p>
          </p:txBody>
        </p:sp>
      </p:grpSp>
      <p:sp>
        <p:nvSpPr>
          <p:cNvPr id="3416" name="إجابة خاطئة للاسف"/>
          <p:cNvSpPr txBox="1"/>
          <p:nvPr/>
        </p:nvSpPr>
        <p:spPr>
          <a:xfrm>
            <a:off x="1385260" y="5017122"/>
            <a:ext cx="1613069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0">
                <a:solidFill>
                  <a:srgbClr val="CF737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إجابة خاطئة للاسف </a:t>
            </a:r>
          </a:p>
        </p:txBody>
      </p:sp>
      <p:sp>
        <p:nvSpPr>
          <p:cNvPr id="3417" name="❌"/>
          <p:cNvSpPr txBox="1"/>
          <p:nvPr/>
        </p:nvSpPr>
        <p:spPr>
          <a:xfrm>
            <a:off x="3580866" y="3360718"/>
            <a:ext cx="40640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3100">
                <a:solidFill>
                  <a:srgbClr val="A65C5C"/>
                </a:solidFill>
              </a:defRPr>
            </a:lvl1pPr>
          </a:lstStyle>
          <a:p>
            <a:pPr rtl="0">
              <a:defRPr/>
            </a:pPr>
            <a:r>
              <a:t>❌</a:t>
            </a:r>
          </a:p>
        </p:txBody>
      </p:sp>
      <p:pic>
        <p:nvPicPr>
          <p:cNvPr id="3418" name="إجابة خاطئة.wav" descr="إجابة خاطئة.wav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420559" y="3296263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3419" name="Google Shape;4324;p45"/>
          <p:cNvSpPr/>
          <p:nvPr/>
        </p:nvSpPr>
        <p:spPr>
          <a:xfrm rot="2153969">
            <a:off x="5236119" y="2480410"/>
            <a:ext cx="673962" cy="5252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" fill="hold"/>
                                        <p:tgtEl>
                                          <p:spTgt spid="34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3"/>
                            </p:stCondLst>
                            <p:childTnLst>
                              <p:par>
                                <p:cTn id="8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3"/>
                            </p:stCondLst>
                            <p:childTnLst>
                              <p:par>
                                <p:cTn id="13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18024 -0.014296 0.036047 -0.028591 0.054556 -0.039806 C 0.073065 -0.051020 0.092059 -0.059154 0.111538 -0.066548 C 0.131017 -0.073943 0.150982 -0.080597 0.172540 -0.086636 C 0.194099 -0.092675 0.217253 -0.098097 0.231256 -0.101794 C 0.245258 -0.105491 0.250111 -0.107463 0.254963 -0.109435" origin="layout" pathEditMode="relative">
                                      <p:cBhvr>
                                        <p:cTn id="19" dur="500" fill="hold"/>
                                        <p:tgtEl>
                                          <p:spTgt spid="3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xit" nodeType="afterEffect" presetSubtype="4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5" fill="hold" display="0">
                  <p:stCondLst>
                    <p:cond delay="indefinite"/>
                  </p:stCondLst>
                </p:cTn>
                <p:tgtEl>
                  <p:spTgt spid="3418"/>
                </p:tgtEl>
              </p:cMediaNode>
            </p:audio>
          </p:childTnLst>
        </p:cTn>
      </p:par>
    </p:tnLst>
    <p:bldLst>
      <p:bldP build="whole" bldLvl="1" animBg="1" rev="0" advAuto="0" spid="3417" grpId="2"/>
      <p:bldP build="whole" bldLvl="1" animBg="1" rev="0" advAuto="0" spid="3416" grpId="3"/>
      <p:bldP build="whole" bldLvl="1" animBg="1" rev="0" advAuto="0" spid="3416" grpId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1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b="0"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3422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pic>
        <p:nvPicPr>
          <p:cNvPr id="3423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50000" t="37037" r="25816" b="42721"/>
          <a:stretch>
            <a:fillRect/>
          </a:stretch>
        </p:blipFill>
        <p:spPr>
          <a:xfrm>
            <a:off x="857805" y="788105"/>
            <a:ext cx="1949139" cy="1372567"/>
          </a:xfrm>
          <a:prstGeom prst="rect">
            <a:avLst/>
          </a:prstGeom>
          <a:ln w="12700">
            <a:miter lim="400000"/>
          </a:ln>
        </p:spPr>
      </p:pic>
      <p:sp>
        <p:nvSpPr>
          <p:cNvPr id="3424" name="Google Shape;4238;p45"/>
          <p:cNvSpPr/>
          <p:nvPr/>
        </p:nvSpPr>
        <p:spPr>
          <a:xfrm rot="599">
            <a:off x="2331942" y="2301064"/>
            <a:ext cx="7527501" cy="1765511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425" name="Google Shape;4324;p45"/>
          <p:cNvSpPr/>
          <p:nvPr/>
        </p:nvSpPr>
        <p:spPr>
          <a:xfrm rot="2153969">
            <a:off x="5301586" y="1860543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426" name="Google Shape;196;p31"/>
          <p:cNvSpPr/>
          <p:nvPr/>
        </p:nvSpPr>
        <p:spPr>
          <a:xfrm>
            <a:off x="7466682" y="722875"/>
            <a:ext cx="65303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427" name="اجيبي على مايلي"/>
          <p:cNvSpPr txBox="1"/>
          <p:nvPr/>
        </p:nvSpPr>
        <p:spPr>
          <a:xfrm>
            <a:off x="5021713" y="938899"/>
            <a:ext cx="1693988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300">
                <a:solidFill>
                  <a:srgbClr val="A65C5C"/>
                </a:solidFill>
              </a:defRPr>
            </a:lvl1pPr>
          </a:lstStyle>
          <a:p>
            <a:pPr rtl="0">
              <a:defRPr/>
            </a:pPr>
            <a:r>
              <a:t>اجيبي على مايلي </a:t>
            </a:r>
          </a:p>
        </p:txBody>
      </p:sp>
      <p:grpSp>
        <p:nvGrpSpPr>
          <p:cNvPr id="3435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28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34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29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30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31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32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33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3438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9324070" y="4858050"/>
            <a:ext cx="1564084" cy="981549"/>
            <a:chOff x="44" y="-1"/>
            <a:chExt cx="1564083" cy="981548"/>
          </a:xfrm>
        </p:grpSpPr>
        <p:sp>
          <p:nvSpPr>
            <p:cNvPr id="3436" name="Google Shape;196;p31"/>
            <p:cNvSpPr/>
            <p:nvPr/>
          </p:nvSpPr>
          <p:spPr>
            <a:xfrm>
              <a:off x="44" y="-2"/>
              <a:ext cx="1564084" cy="98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7" name="✅"/>
            <p:cNvSpPr txBox="1"/>
            <p:nvPr/>
          </p:nvSpPr>
          <p:spPr>
            <a:xfrm>
              <a:off x="528019" y="213251"/>
              <a:ext cx="5080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grpSp>
        <p:nvGrpSpPr>
          <p:cNvPr id="3441" name="تجميع">
            <a:hlinkClick r:id="rId5" invalidUrl="" action="ppaction://hlinksldjump" tgtFrame="" tooltip="" history="1" highlightClick="0" endSnd="0"/>
          </p:cNvPr>
          <p:cNvGrpSpPr/>
          <p:nvPr/>
        </p:nvGrpSpPr>
        <p:grpSpPr>
          <a:xfrm>
            <a:off x="1112156" y="5065046"/>
            <a:ext cx="1440390" cy="1095693"/>
            <a:chOff x="40" y="-1"/>
            <a:chExt cx="1440389" cy="1095692"/>
          </a:xfrm>
        </p:grpSpPr>
        <p:sp>
          <p:nvSpPr>
            <p:cNvPr id="3439" name="Google Shape;196;p31"/>
            <p:cNvSpPr/>
            <p:nvPr/>
          </p:nvSpPr>
          <p:spPr>
            <a:xfrm>
              <a:off x="40" y="-2"/>
              <a:ext cx="1440390" cy="109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0" name="❎"/>
            <p:cNvSpPr txBox="1"/>
            <p:nvPr/>
          </p:nvSpPr>
          <p:spPr>
            <a:xfrm>
              <a:off x="485920" y="171008"/>
              <a:ext cx="4685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pic>
        <p:nvPicPr>
          <p:cNvPr id="3442" name="IMG_2367.png" descr="IMG_2367.png"/>
          <p:cNvPicPr>
            <a:picLocks noChangeAspect="1"/>
          </p:cNvPicPr>
          <p:nvPr/>
        </p:nvPicPr>
        <p:blipFill>
          <a:blip r:embed="rId6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442922" y="320098"/>
            <a:ext cx="2296276" cy="1888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3" name="IMG_0547.gif" descr="IMG_0547.gi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76015" y="2750908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444" name="تجميع"/>
          <p:cNvSpPr/>
          <p:nvPr/>
        </p:nvSpPr>
        <p:spPr>
          <a:xfrm rot="599">
            <a:off x="6734370" y="4305560"/>
            <a:ext cx="2337846" cy="928917"/>
          </a:xfrm>
          <a:prstGeom prst="rect">
            <a:avLst/>
          </a:prstGeom>
          <a:solidFill>
            <a:srgbClr val="F6DDD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445" name="Google Shape;4238;p45"/>
          <p:cNvSpPr/>
          <p:nvPr/>
        </p:nvSpPr>
        <p:spPr>
          <a:xfrm rot="599">
            <a:off x="3436473" y="4328409"/>
            <a:ext cx="2337847" cy="928917"/>
          </a:xfrm>
          <a:prstGeom prst="rect">
            <a:avLst/>
          </a:prstGeom>
          <a:solidFill>
            <a:srgbClr val="F6DDD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446" name="١٩،٢٠،٢١"/>
          <p:cNvSpPr txBox="1"/>
          <p:nvPr/>
        </p:nvSpPr>
        <p:spPr>
          <a:xfrm>
            <a:off x="6980979" y="4472885"/>
            <a:ext cx="1844626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3600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١٩،٢٠،٢١</a:t>
            </a:r>
          </a:p>
        </p:txBody>
      </p:sp>
      <p:sp>
        <p:nvSpPr>
          <p:cNvPr id="3447" name="٢٢، ٢٦، ٣٠"/>
          <p:cNvSpPr txBox="1"/>
          <p:nvPr/>
        </p:nvSpPr>
        <p:spPr>
          <a:xfrm>
            <a:off x="3436393" y="4469567"/>
            <a:ext cx="2098676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3600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٢٢، ٢٦، ٣٠</a:t>
            </a:r>
          </a:p>
        </p:txBody>
      </p:sp>
      <p:pic>
        <p:nvPicPr>
          <p:cNvPr id="3448" name="IMG_4892.jpeg" descr="IMG_4892.jpeg"/>
          <p:cNvPicPr>
            <a:picLocks noChangeAspect="1"/>
          </p:cNvPicPr>
          <p:nvPr/>
        </p:nvPicPr>
        <p:blipFill>
          <a:blip r:embed="rId8">
            <a:extLst/>
          </a:blip>
          <a:srcRect l="51536" t="91183" r="29701" b="7120"/>
          <a:stretch>
            <a:fillRect/>
          </a:stretch>
        </p:blipFill>
        <p:spPr>
          <a:xfrm>
            <a:off x="3405698" y="3264327"/>
            <a:ext cx="5048436" cy="687225"/>
          </a:xfrm>
          <a:prstGeom prst="rect">
            <a:avLst/>
          </a:prstGeom>
          <a:ln w="12700">
            <a:miter lim="400000"/>
          </a:ln>
        </p:spPr>
      </p:pic>
      <p:sp>
        <p:nvSpPr>
          <p:cNvPr id="3449" name="الحدود الثلاثة التالية في المتتابعة الحسابية التالية"/>
          <p:cNvSpPr txBox="1"/>
          <p:nvPr/>
        </p:nvSpPr>
        <p:spPr>
          <a:xfrm>
            <a:off x="2470446" y="2665377"/>
            <a:ext cx="7251106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3600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الحدود الثلاثة التالية في المتتابعة الحسابية التالية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1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b="0"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3452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pic>
        <p:nvPicPr>
          <p:cNvPr id="3453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24626" t="15681" r="51190" b="64077"/>
          <a:stretch>
            <a:fillRect/>
          </a:stretch>
        </p:blipFill>
        <p:spPr>
          <a:xfrm>
            <a:off x="857805" y="788105"/>
            <a:ext cx="1949139" cy="1372567"/>
          </a:xfrm>
          <a:prstGeom prst="rect">
            <a:avLst/>
          </a:prstGeom>
          <a:ln w="12700">
            <a:miter lim="400000"/>
          </a:ln>
        </p:spPr>
      </p:pic>
      <p:sp>
        <p:nvSpPr>
          <p:cNvPr id="3454" name="Google Shape;4238;p45"/>
          <p:cNvSpPr/>
          <p:nvPr/>
        </p:nvSpPr>
        <p:spPr>
          <a:xfrm rot="599">
            <a:off x="2517667" y="2303653"/>
            <a:ext cx="7157195" cy="1753625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455" name="Google Shape;4324;p45"/>
          <p:cNvSpPr/>
          <p:nvPr/>
        </p:nvSpPr>
        <p:spPr>
          <a:xfrm rot="2153969">
            <a:off x="5301586" y="1860543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456" name="Google Shape;196;p31"/>
          <p:cNvSpPr/>
          <p:nvPr/>
        </p:nvSpPr>
        <p:spPr>
          <a:xfrm>
            <a:off x="7466682" y="722875"/>
            <a:ext cx="65303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3464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57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63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58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59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60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61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62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3467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9339619" y="4858050"/>
            <a:ext cx="1564084" cy="981549"/>
            <a:chOff x="44" y="-1"/>
            <a:chExt cx="1564083" cy="981548"/>
          </a:xfrm>
        </p:grpSpPr>
        <p:sp>
          <p:nvSpPr>
            <p:cNvPr id="3465" name="Google Shape;196;p31"/>
            <p:cNvSpPr/>
            <p:nvPr/>
          </p:nvSpPr>
          <p:spPr>
            <a:xfrm>
              <a:off x="44" y="-2"/>
              <a:ext cx="1564084" cy="98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6" name="✅"/>
            <p:cNvSpPr txBox="1"/>
            <p:nvPr/>
          </p:nvSpPr>
          <p:spPr>
            <a:xfrm>
              <a:off x="528019" y="213251"/>
              <a:ext cx="5080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grpSp>
        <p:nvGrpSpPr>
          <p:cNvPr id="3470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972216" y="5065046"/>
            <a:ext cx="1440390" cy="1095693"/>
            <a:chOff x="40" y="-1"/>
            <a:chExt cx="1440389" cy="1095692"/>
          </a:xfrm>
        </p:grpSpPr>
        <p:sp>
          <p:nvSpPr>
            <p:cNvPr id="3468" name="Google Shape;196;p31"/>
            <p:cNvSpPr/>
            <p:nvPr/>
          </p:nvSpPr>
          <p:spPr>
            <a:xfrm>
              <a:off x="40" y="-2"/>
              <a:ext cx="1440390" cy="109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9" name="❎"/>
            <p:cNvSpPr txBox="1"/>
            <p:nvPr/>
          </p:nvSpPr>
          <p:spPr>
            <a:xfrm>
              <a:off x="485920" y="171008"/>
              <a:ext cx="4685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sp>
        <p:nvSpPr>
          <p:cNvPr id="3471" name="ارسل السؤال لغيرك"/>
          <p:cNvSpPr txBox="1"/>
          <p:nvPr/>
        </p:nvSpPr>
        <p:spPr>
          <a:xfrm>
            <a:off x="4450145" y="871724"/>
            <a:ext cx="2713802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ct val="80000"/>
              </a:lnSpc>
              <a:defRPr sz="28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ارسل السؤال لغيرك</a:t>
            </a:r>
          </a:p>
        </p:txBody>
      </p:sp>
      <p:pic>
        <p:nvPicPr>
          <p:cNvPr id="3472" name="IMG_2367.png" descr="IMG_2367.png"/>
          <p:cNvPicPr>
            <a:picLocks noChangeAspect="1"/>
          </p:cNvPicPr>
          <p:nvPr/>
        </p:nvPicPr>
        <p:blipFill>
          <a:blip r:embed="rId5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538230" y="351054"/>
            <a:ext cx="2221168" cy="1827166"/>
          </a:xfrm>
          <a:prstGeom prst="rect">
            <a:avLst/>
          </a:prstGeom>
          <a:ln w="12700">
            <a:miter lim="400000"/>
          </a:ln>
        </p:spPr>
      </p:pic>
      <p:sp>
        <p:nvSpPr>
          <p:cNvPr id="3473" name="قيم المدخلات هي"/>
          <p:cNvSpPr txBox="1"/>
          <p:nvPr/>
        </p:nvSpPr>
        <p:spPr>
          <a:xfrm>
            <a:off x="4530747" y="2799506"/>
            <a:ext cx="2636467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قيم المدخلات هي </a:t>
            </a:r>
          </a:p>
        </p:txBody>
      </p:sp>
      <p:pic>
        <p:nvPicPr>
          <p:cNvPr id="3474" name="IMG_0547.gif" descr="IMG_0547.gi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15176" y="2937371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475" name="تجميع"/>
          <p:cNvSpPr/>
          <p:nvPr/>
        </p:nvSpPr>
        <p:spPr>
          <a:xfrm rot="599">
            <a:off x="6734370" y="4305560"/>
            <a:ext cx="2337846" cy="928917"/>
          </a:xfrm>
          <a:prstGeom prst="rect">
            <a:avLst/>
          </a:prstGeom>
          <a:solidFill>
            <a:srgbClr val="F6DDD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476" name="Google Shape;4238;p45"/>
          <p:cNvSpPr/>
          <p:nvPr/>
        </p:nvSpPr>
        <p:spPr>
          <a:xfrm rot="599">
            <a:off x="3436473" y="4328409"/>
            <a:ext cx="2337847" cy="928917"/>
          </a:xfrm>
          <a:prstGeom prst="rect">
            <a:avLst/>
          </a:prstGeom>
          <a:solidFill>
            <a:srgbClr val="F6DDD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477" name="المدى"/>
          <p:cNvSpPr txBox="1"/>
          <p:nvPr/>
        </p:nvSpPr>
        <p:spPr>
          <a:xfrm>
            <a:off x="7409714" y="4488193"/>
            <a:ext cx="987154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3600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المدى </a:t>
            </a:r>
          </a:p>
        </p:txBody>
      </p:sp>
      <p:sp>
        <p:nvSpPr>
          <p:cNvPr id="3478" name="المجال"/>
          <p:cNvSpPr txBox="1"/>
          <p:nvPr/>
        </p:nvSpPr>
        <p:spPr>
          <a:xfrm>
            <a:off x="3879647" y="4510797"/>
            <a:ext cx="1088506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3600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المجال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0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b="0"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3481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pic>
        <p:nvPicPr>
          <p:cNvPr id="3482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25816" t="57876" r="50000" b="21881"/>
          <a:stretch>
            <a:fillRect/>
          </a:stretch>
        </p:blipFill>
        <p:spPr>
          <a:xfrm>
            <a:off x="857804" y="788104"/>
            <a:ext cx="1949140" cy="1372568"/>
          </a:xfrm>
          <a:prstGeom prst="rect">
            <a:avLst/>
          </a:prstGeom>
          <a:ln w="12700">
            <a:miter lim="400000"/>
          </a:ln>
        </p:spPr>
      </p:pic>
      <p:sp>
        <p:nvSpPr>
          <p:cNvPr id="3483" name="Google Shape;4238;p45"/>
          <p:cNvSpPr/>
          <p:nvPr/>
        </p:nvSpPr>
        <p:spPr>
          <a:xfrm rot="599">
            <a:off x="2517683" y="2303653"/>
            <a:ext cx="7157174" cy="1692546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484" name="Google Shape;4324;p45"/>
          <p:cNvSpPr/>
          <p:nvPr/>
        </p:nvSpPr>
        <p:spPr>
          <a:xfrm rot="2153969">
            <a:off x="5301586" y="1860543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485" name="Google Shape;196;p31"/>
          <p:cNvSpPr/>
          <p:nvPr/>
        </p:nvSpPr>
        <p:spPr>
          <a:xfrm>
            <a:off x="7466682" y="722875"/>
            <a:ext cx="65303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3493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86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92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87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88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89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90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91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3504" name="Google Shape;6544;p64"/>
          <p:cNvGrpSpPr/>
          <p:nvPr/>
        </p:nvGrpSpPr>
        <p:grpSpPr>
          <a:xfrm>
            <a:off x="2632148" y="2497367"/>
            <a:ext cx="938824" cy="801918"/>
            <a:chOff x="5" y="0"/>
            <a:chExt cx="938822" cy="801917"/>
          </a:xfrm>
        </p:grpSpPr>
        <p:sp>
          <p:nvSpPr>
            <p:cNvPr id="3494" name="Google Shape;6556;p64"/>
            <p:cNvSpPr/>
            <p:nvPr/>
          </p:nvSpPr>
          <p:spPr>
            <a:xfrm>
              <a:off x="530787" y="725"/>
              <a:ext cx="4080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5" name="Google Shape;6557;p64"/>
            <p:cNvSpPr/>
            <p:nvPr/>
          </p:nvSpPr>
          <p:spPr>
            <a:xfrm>
              <a:off x="545105" y="15951"/>
              <a:ext cx="377551" cy="42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6" name="Google Shape;6558;p64"/>
            <p:cNvSpPr/>
            <p:nvPr/>
          </p:nvSpPr>
          <p:spPr>
            <a:xfrm>
              <a:off x="5" y="8000"/>
              <a:ext cx="413561" cy="44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7" name="Google Shape;6559;p64"/>
            <p:cNvSpPr/>
            <p:nvPr/>
          </p:nvSpPr>
          <p:spPr>
            <a:xfrm>
              <a:off x="16155" y="23201"/>
              <a:ext cx="383158" cy="41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8" name="Google Shape;6560;p64"/>
            <p:cNvSpPr/>
            <p:nvPr/>
          </p:nvSpPr>
          <p:spPr>
            <a:xfrm>
              <a:off x="221488" y="0"/>
              <a:ext cx="494375" cy="666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9" name="Google Shape;6561;p64"/>
            <p:cNvSpPr/>
            <p:nvPr/>
          </p:nvSpPr>
          <p:spPr>
            <a:xfrm>
              <a:off x="309780" y="650493"/>
              <a:ext cx="331722" cy="130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0" name="Google Shape;6562;p64"/>
            <p:cNvSpPr/>
            <p:nvPr/>
          </p:nvSpPr>
          <p:spPr>
            <a:xfrm>
              <a:off x="273149" y="756619"/>
              <a:ext cx="406338" cy="45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1" name="Google Shape;6563;p64"/>
            <p:cNvSpPr/>
            <p:nvPr/>
          </p:nvSpPr>
          <p:spPr>
            <a:xfrm>
              <a:off x="253570" y="41308"/>
              <a:ext cx="430225" cy="225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2" name="Google Shape;6564;p64"/>
            <p:cNvSpPr/>
            <p:nvPr/>
          </p:nvSpPr>
          <p:spPr>
            <a:xfrm>
              <a:off x="253059" y="9856"/>
              <a:ext cx="430340" cy="3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3" name="Google Shape;6565;p64"/>
            <p:cNvSpPr/>
            <p:nvPr/>
          </p:nvSpPr>
          <p:spPr>
            <a:xfrm>
              <a:off x="387534" y="90075"/>
              <a:ext cx="163757" cy="155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505" name="شريطة"/>
          <p:cNvSpPr/>
          <p:nvPr/>
        </p:nvSpPr>
        <p:spPr>
          <a:xfrm>
            <a:off x="8510251" y="2642025"/>
            <a:ext cx="894889" cy="1351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600" fill="norm" stroke="1" extrusionOk="0">
                <a:moveTo>
                  <a:pt x="10250" y="0"/>
                </a:moveTo>
                <a:cubicBezTo>
                  <a:pt x="9814" y="0"/>
                  <a:pt x="9433" y="155"/>
                  <a:pt x="9220" y="385"/>
                </a:cubicBezTo>
                <a:cubicBezTo>
                  <a:pt x="9223" y="388"/>
                  <a:pt x="9226" y="391"/>
                  <a:pt x="9230" y="394"/>
                </a:cubicBezTo>
                <a:cubicBezTo>
                  <a:pt x="9058" y="411"/>
                  <a:pt x="8887" y="431"/>
                  <a:pt x="8717" y="453"/>
                </a:cubicBezTo>
                <a:cubicBezTo>
                  <a:pt x="8396" y="278"/>
                  <a:pt x="7949" y="215"/>
                  <a:pt x="7531" y="316"/>
                </a:cubicBezTo>
                <a:lnTo>
                  <a:pt x="6587" y="545"/>
                </a:lnTo>
                <a:cubicBezTo>
                  <a:pt x="6177" y="644"/>
                  <a:pt x="5899" y="876"/>
                  <a:pt x="5817" y="1141"/>
                </a:cubicBezTo>
                <a:cubicBezTo>
                  <a:pt x="5823" y="1143"/>
                  <a:pt x="5828" y="1147"/>
                  <a:pt x="5835" y="1149"/>
                </a:cubicBezTo>
                <a:cubicBezTo>
                  <a:pt x="5683" y="1204"/>
                  <a:pt x="5533" y="1261"/>
                  <a:pt x="5386" y="1321"/>
                </a:cubicBezTo>
                <a:cubicBezTo>
                  <a:pt x="4992" y="1227"/>
                  <a:pt x="4537" y="1270"/>
                  <a:pt x="4194" y="1462"/>
                </a:cubicBezTo>
                <a:lnTo>
                  <a:pt x="3426" y="1891"/>
                </a:lnTo>
                <a:cubicBezTo>
                  <a:pt x="3092" y="2078"/>
                  <a:pt x="2949" y="2358"/>
                  <a:pt x="3008" y="2627"/>
                </a:cubicBezTo>
                <a:cubicBezTo>
                  <a:pt x="3018" y="2628"/>
                  <a:pt x="3026" y="2630"/>
                  <a:pt x="3036" y="2632"/>
                </a:cubicBezTo>
                <a:cubicBezTo>
                  <a:pt x="2922" y="2717"/>
                  <a:pt x="2810" y="2805"/>
                  <a:pt x="2702" y="2895"/>
                </a:cubicBezTo>
                <a:cubicBezTo>
                  <a:pt x="2281" y="2894"/>
                  <a:pt x="1873" y="3038"/>
                  <a:pt x="1648" y="3297"/>
                </a:cubicBezTo>
                <a:lnTo>
                  <a:pt x="1146" y="3876"/>
                </a:lnTo>
                <a:cubicBezTo>
                  <a:pt x="928" y="4128"/>
                  <a:pt x="937" y="4424"/>
                  <a:pt x="1130" y="4662"/>
                </a:cubicBezTo>
                <a:cubicBezTo>
                  <a:pt x="1140" y="4661"/>
                  <a:pt x="1149" y="4662"/>
                  <a:pt x="1159" y="4661"/>
                </a:cubicBezTo>
                <a:cubicBezTo>
                  <a:pt x="1095" y="4767"/>
                  <a:pt x="1035" y="4874"/>
                  <a:pt x="980" y="4983"/>
                </a:cubicBezTo>
                <a:cubicBezTo>
                  <a:pt x="585" y="5078"/>
                  <a:pt x="275" y="5307"/>
                  <a:pt x="197" y="5601"/>
                </a:cubicBezTo>
                <a:lnTo>
                  <a:pt x="23" y="6260"/>
                </a:lnTo>
                <a:cubicBezTo>
                  <a:pt x="-52" y="6546"/>
                  <a:pt x="109" y="6822"/>
                  <a:pt x="414" y="7002"/>
                </a:cubicBezTo>
                <a:cubicBezTo>
                  <a:pt x="423" y="6998"/>
                  <a:pt x="432" y="6997"/>
                  <a:pt x="442" y="6993"/>
                </a:cubicBezTo>
                <a:cubicBezTo>
                  <a:pt x="439" y="7058"/>
                  <a:pt x="437" y="7123"/>
                  <a:pt x="437" y="7189"/>
                </a:cubicBezTo>
                <a:cubicBezTo>
                  <a:pt x="437" y="7238"/>
                  <a:pt x="440" y="7287"/>
                  <a:pt x="442" y="7336"/>
                </a:cubicBezTo>
                <a:cubicBezTo>
                  <a:pt x="118" y="7516"/>
                  <a:pt x="-60" y="7802"/>
                  <a:pt x="18" y="8097"/>
                </a:cubicBezTo>
                <a:lnTo>
                  <a:pt x="194" y="8756"/>
                </a:lnTo>
                <a:cubicBezTo>
                  <a:pt x="270" y="9042"/>
                  <a:pt x="563" y="9265"/>
                  <a:pt x="942" y="9365"/>
                </a:cubicBezTo>
                <a:cubicBezTo>
                  <a:pt x="947" y="9361"/>
                  <a:pt x="954" y="9356"/>
                  <a:pt x="960" y="9352"/>
                </a:cubicBezTo>
                <a:cubicBezTo>
                  <a:pt x="1014" y="9461"/>
                  <a:pt x="1073" y="9569"/>
                  <a:pt x="1136" y="9676"/>
                </a:cubicBezTo>
                <a:cubicBezTo>
                  <a:pt x="927" y="9918"/>
                  <a:pt x="912" y="10224"/>
                  <a:pt x="1136" y="10483"/>
                </a:cubicBezTo>
                <a:lnTo>
                  <a:pt x="1636" y="11061"/>
                </a:lnTo>
                <a:cubicBezTo>
                  <a:pt x="1854" y="11313"/>
                  <a:pt x="2246" y="11456"/>
                  <a:pt x="2653" y="11464"/>
                </a:cubicBezTo>
                <a:cubicBezTo>
                  <a:pt x="2656" y="11459"/>
                  <a:pt x="2661" y="11454"/>
                  <a:pt x="2664" y="11449"/>
                </a:cubicBezTo>
                <a:cubicBezTo>
                  <a:pt x="2771" y="11539"/>
                  <a:pt x="2881" y="11629"/>
                  <a:pt x="2995" y="11715"/>
                </a:cubicBezTo>
                <a:cubicBezTo>
                  <a:pt x="2924" y="11989"/>
                  <a:pt x="3066" y="12279"/>
                  <a:pt x="3409" y="12471"/>
                </a:cubicBezTo>
                <a:lnTo>
                  <a:pt x="4176" y="12900"/>
                </a:lnTo>
                <a:cubicBezTo>
                  <a:pt x="4511" y="13087"/>
                  <a:pt x="4953" y="13131"/>
                  <a:pt x="5340" y="13046"/>
                </a:cubicBezTo>
                <a:cubicBezTo>
                  <a:pt x="5340" y="13043"/>
                  <a:pt x="5340" y="13040"/>
                  <a:pt x="5340" y="13036"/>
                </a:cubicBezTo>
                <a:cubicBezTo>
                  <a:pt x="5487" y="13097"/>
                  <a:pt x="5639" y="13155"/>
                  <a:pt x="5791" y="13211"/>
                </a:cubicBezTo>
                <a:cubicBezTo>
                  <a:pt x="5868" y="13482"/>
                  <a:pt x="6150" y="13721"/>
                  <a:pt x="6567" y="13822"/>
                </a:cubicBezTo>
                <a:lnTo>
                  <a:pt x="7511" y="14050"/>
                </a:lnTo>
                <a:cubicBezTo>
                  <a:pt x="7920" y="14149"/>
                  <a:pt x="8357" y="14090"/>
                  <a:pt x="8676" y="13922"/>
                </a:cubicBezTo>
                <a:cubicBezTo>
                  <a:pt x="8676" y="13921"/>
                  <a:pt x="8675" y="13921"/>
                  <a:pt x="8674" y="13919"/>
                </a:cubicBezTo>
                <a:cubicBezTo>
                  <a:pt x="8844" y="13942"/>
                  <a:pt x="9016" y="13962"/>
                  <a:pt x="9189" y="13980"/>
                </a:cubicBezTo>
                <a:cubicBezTo>
                  <a:pt x="9402" y="14215"/>
                  <a:pt x="9789" y="14372"/>
                  <a:pt x="10230" y="14372"/>
                </a:cubicBezTo>
                <a:lnTo>
                  <a:pt x="11233" y="14372"/>
                </a:lnTo>
                <a:cubicBezTo>
                  <a:pt x="11669" y="14372"/>
                  <a:pt x="12049" y="14217"/>
                  <a:pt x="12263" y="13987"/>
                </a:cubicBezTo>
                <a:cubicBezTo>
                  <a:pt x="12263" y="13987"/>
                  <a:pt x="12263" y="13985"/>
                  <a:pt x="12263" y="13985"/>
                </a:cubicBezTo>
                <a:cubicBezTo>
                  <a:pt x="12437" y="13968"/>
                  <a:pt x="12610" y="13948"/>
                  <a:pt x="12781" y="13926"/>
                </a:cubicBezTo>
                <a:cubicBezTo>
                  <a:pt x="13101" y="14095"/>
                  <a:pt x="13541" y="14154"/>
                  <a:pt x="13952" y="14055"/>
                </a:cubicBezTo>
                <a:lnTo>
                  <a:pt x="14896" y="13827"/>
                </a:lnTo>
                <a:cubicBezTo>
                  <a:pt x="15303" y="13729"/>
                  <a:pt x="15582" y="13498"/>
                  <a:pt x="15666" y="13235"/>
                </a:cubicBezTo>
                <a:cubicBezTo>
                  <a:pt x="15823" y="13178"/>
                  <a:pt x="15979" y="13118"/>
                  <a:pt x="16131" y="13056"/>
                </a:cubicBezTo>
                <a:cubicBezTo>
                  <a:pt x="16516" y="13141"/>
                  <a:pt x="16955" y="13097"/>
                  <a:pt x="17289" y="12910"/>
                </a:cubicBezTo>
                <a:lnTo>
                  <a:pt x="18059" y="12481"/>
                </a:lnTo>
                <a:cubicBezTo>
                  <a:pt x="18391" y="12296"/>
                  <a:pt x="18533" y="12017"/>
                  <a:pt x="18477" y="11751"/>
                </a:cubicBezTo>
                <a:cubicBezTo>
                  <a:pt x="18597" y="11662"/>
                  <a:pt x="18712" y="11569"/>
                  <a:pt x="18824" y="11476"/>
                </a:cubicBezTo>
                <a:cubicBezTo>
                  <a:pt x="19229" y="11467"/>
                  <a:pt x="19620" y="11325"/>
                  <a:pt x="19837" y="11075"/>
                </a:cubicBezTo>
                <a:lnTo>
                  <a:pt x="20337" y="10496"/>
                </a:lnTo>
                <a:cubicBezTo>
                  <a:pt x="20552" y="10248"/>
                  <a:pt x="20546" y="9955"/>
                  <a:pt x="20360" y="9718"/>
                </a:cubicBezTo>
                <a:cubicBezTo>
                  <a:pt x="20427" y="9606"/>
                  <a:pt x="20491" y="9493"/>
                  <a:pt x="20549" y="9377"/>
                </a:cubicBezTo>
                <a:cubicBezTo>
                  <a:pt x="20922" y="9276"/>
                  <a:pt x="21211" y="9052"/>
                  <a:pt x="21286" y="8769"/>
                </a:cubicBezTo>
                <a:lnTo>
                  <a:pt x="21460" y="8112"/>
                </a:lnTo>
                <a:cubicBezTo>
                  <a:pt x="21534" y="7829"/>
                  <a:pt x="21377" y="7554"/>
                  <a:pt x="21080" y="7374"/>
                </a:cubicBezTo>
                <a:cubicBezTo>
                  <a:pt x="21082" y="7312"/>
                  <a:pt x="21082" y="7251"/>
                  <a:pt x="21082" y="7189"/>
                </a:cubicBezTo>
                <a:cubicBezTo>
                  <a:pt x="21082" y="7130"/>
                  <a:pt x="21082" y="7072"/>
                  <a:pt x="21080" y="7014"/>
                </a:cubicBezTo>
                <a:cubicBezTo>
                  <a:pt x="21380" y="6834"/>
                  <a:pt x="21540" y="6557"/>
                  <a:pt x="21465" y="6274"/>
                </a:cubicBezTo>
                <a:lnTo>
                  <a:pt x="21289" y="5616"/>
                </a:lnTo>
                <a:cubicBezTo>
                  <a:pt x="21214" y="5334"/>
                  <a:pt x="20924" y="5112"/>
                  <a:pt x="20551" y="5010"/>
                </a:cubicBezTo>
                <a:cubicBezTo>
                  <a:pt x="20494" y="4896"/>
                  <a:pt x="20434" y="4783"/>
                  <a:pt x="20368" y="4671"/>
                </a:cubicBezTo>
                <a:cubicBezTo>
                  <a:pt x="20557" y="4433"/>
                  <a:pt x="20567" y="4138"/>
                  <a:pt x="20350" y="3888"/>
                </a:cubicBezTo>
                <a:lnTo>
                  <a:pt x="19847" y="3309"/>
                </a:lnTo>
                <a:cubicBezTo>
                  <a:pt x="19630" y="3059"/>
                  <a:pt x="19240" y="2917"/>
                  <a:pt x="18835" y="2908"/>
                </a:cubicBezTo>
                <a:cubicBezTo>
                  <a:pt x="18725" y="2816"/>
                  <a:pt x="18610" y="2726"/>
                  <a:pt x="18493" y="2638"/>
                </a:cubicBezTo>
                <a:cubicBezTo>
                  <a:pt x="18553" y="2370"/>
                  <a:pt x="18409" y="2087"/>
                  <a:pt x="18074" y="1900"/>
                </a:cubicBezTo>
                <a:lnTo>
                  <a:pt x="17307" y="1470"/>
                </a:lnTo>
                <a:cubicBezTo>
                  <a:pt x="16972" y="1284"/>
                  <a:pt x="16530" y="1239"/>
                  <a:pt x="16143" y="1324"/>
                </a:cubicBezTo>
                <a:cubicBezTo>
                  <a:pt x="16143" y="1325"/>
                  <a:pt x="16143" y="1326"/>
                  <a:pt x="16143" y="1326"/>
                </a:cubicBezTo>
                <a:cubicBezTo>
                  <a:pt x="15994" y="1265"/>
                  <a:pt x="15843" y="1207"/>
                  <a:pt x="15689" y="1151"/>
                </a:cubicBezTo>
                <a:cubicBezTo>
                  <a:pt x="15609" y="884"/>
                  <a:pt x="15328" y="650"/>
                  <a:pt x="14916" y="550"/>
                </a:cubicBezTo>
                <a:lnTo>
                  <a:pt x="13972" y="321"/>
                </a:lnTo>
                <a:cubicBezTo>
                  <a:pt x="13562" y="222"/>
                  <a:pt x="13126" y="280"/>
                  <a:pt x="12807" y="448"/>
                </a:cubicBezTo>
                <a:cubicBezTo>
                  <a:pt x="12808" y="450"/>
                  <a:pt x="12808" y="452"/>
                  <a:pt x="12809" y="453"/>
                </a:cubicBezTo>
                <a:cubicBezTo>
                  <a:pt x="12639" y="431"/>
                  <a:pt x="12466" y="411"/>
                  <a:pt x="12294" y="394"/>
                </a:cubicBezTo>
                <a:cubicBezTo>
                  <a:pt x="12082" y="158"/>
                  <a:pt x="11697" y="0"/>
                  <a:pt x="11256" y="0"/>
                </a:cubicBezTo>
                <a:lnTo>
                  <a:pt x="10250" y="0"/>
                </a:lnTo>
                <a:close/>
                <a:moveTo>
                  <a:pt x="10761" y="2494"/>
                </a:moveTo>
                <a:cubicBezTo>
                  <a:pt x="14153" y="2494"/>
                  <a:pt x="16984" y="4085"/>
                  <a:pt x="17666" y="6207"/>
                </a:cubicBezTo>
                <a:cubicBezTo>
                  <a:pt x="17678" y="6243"/>
                  <a:pt x="17689" y="6280"/>
                  <a:pt x="17699" y="6316"/>
                </a:cubicBezTo>
                <a:cubicBezTo>
                  <a:pt x="17710" y="6352"/>
                  <a:pt x="17718" y="6388"/>
                  <a:pt x="17727" y="6425"/>
                </a:cubicBezTo>
                <a:cubicBezTo>
                  <a:pt x="17735" y="6454"/>
                  <a:pt x="17744" y="6482"/>
                  <a:pt x="17750" y="6511"/>
                </a:cubicBezTo>
                <a:cubicBezTo>
                  <a:pt x="17762" y="6564"/>
                  <a:pt x="17770" y="6616"/>
                  <a:pt x="17778" y="6669"/>
                </a:cubicBezTo>
                <a:cubicBezTo>
                  <a:pt x="17785" y="6707"/>
                  <a:pt x="17791" y="6744"/>
                  <a:pt x="17796" y="6781"/>
                </a:cubicBezTo>
                <a:cubicBezTo>
                  <a:pt x="17800" y="6805"/>
                  <a:pt x="17801" y="6830"/>
                  <a:pt x="17804" y="6854"/>
                </a:cubicBezTo>
                <a:cubicBezTo>
                  <a:pt x="17812" y="6927"/>
                  <a:pt x="17817" y="6999"/>
                  <a:pt x="17819" y="7072"/>
                </a:cubicBezTo>
                <a:cubicBezTo>
                  <a:pt x="17820" y="7082"/>
                  <a:pt x="17822" y="7093"/>
                  <a:pt x="17822" y="7104"/>
                </a:cubicBezTo>
                <a:cubicBezTo>
                  <a:pt x="17826" y="7244"/>
                  <a:pt x="17819" y="7385"/>
                  <a:pt x="17804" y="7523"/>
                </a:cubicBezTo>
                <a:lnTo>
                  <a:pt x="17807" y="7523"/>
                </a:lnTo>
                <a:cubicBezTo>
                  <a:pt x="17796" y="7624"/>
                  <a:pt x="17780" y="7723"/>
                  <a:pt x="17761" y="7822"/>
                </a:cubicBezTo>
                <a:lnTo>
                  <a:pt x="17756" y="7822"/>
                </a:lnTo>
                <a:cubicBezTo>
                  <a:pt x="17743" y="7882"/>
                  <a:pt x="17731" y="7943"/>
                  <a:pt x="17715" y="8004"/>
                </a:cubicBezTo>
                <a:cubicBezTo>
                  <a:pt x="17611" y="8394"/>
                  <a:pt x="17437" y="8765"/>
                  <a:pt x="17205" y="9111"/>
                </a:cubicBezTo>
                <a:lnTo>
                  <a:pt x="17212" y="9111"/>
                </a:lnTo>
                <a:cubicBezTo>
                  <a:pt x="17151" y="9202"/>
                  <a:pt x="17086" y="9294"/>
                  <a:pt x="17016" y="9382"/>
                </a:cubicBezTo>
                <a:lnTo>
                  <a:pt x="17006" y="9381"/>
                </a:lnTo>
                <a:cubicBezTo>
                  <a:pt x="16963" y="9435"/>
                  <a:pt x="16919" y="9489"/>
                  <a:pt x="16873" y="9542"/>
                </a:cubicBezTo>
                <a:cubicBezTo>
                  <a:pt x="16575" y="9885"/>
                  <a:pt x="16224" y="10193"/>
                  <a:pt x="15827" y="10466"/>
                </a:cubicBezTo>
                <a:lnTo>
                  <a:pt x="15832" y="10467"/>
                </a:lnTo>
                <a:cubicBezTo>
                  <a:pt x="15727" y="10539"/>
                  <a:pt x="15620" y="10610"/>
                  <a:pt x="15508" y="10678"/>
                </a:cubicBezTo>
                <a:lnTo>
                  <a:pt x="15500" y="10674"/>
                </a:lnTo>
                <a:cubicBezTo>
                  <a:pt x="15433" y="10715"/>
                  <a:pt x="15365" y="10755"/>
                  <a:pt x="15294" y="10795"/>
                </a:cubicBezTo>
                <a:cubicBezTo>
                  <a:pt x="14838" y="11049"/>
                  <a:pt x="14347" y="11259"/>
                  <a:pt x="13835" y="11425"/>
                </a:cubicBezTo>
                <a:lnTo>
                  <a:pt x="13840" y="11430"/>
                </a:lnTo>
                <a:cubicBezTo>
                  <a:pt x="13704" y="11474"/>
                  <a:pt x="13564" y="11512"/>
                  <a:pt x="13424" y="11550"/>
                </a:cubicBezTo>
                <a:lnTo>
                  <a:pt x="13421" y="11547"/>
                </a:lnTo>
                <a:cubicBezTo>
                  <a:pt x="13337" y="11570"/>
                  <a:pt x="13251" y="11592"/>
                  <a:pt x="13164" y="11613"/>
                </a:cubicBezTo>
                <a:cubicBezTo>
                  <a:pt x="12604" y="11749"/>
                  <a:pt x="12037" y="11834"/>
                  <a:pt x="11470" y="11873"/>
                </a:cubicBezTo>
                <a:lnTo>
                  <a:pt x="11470" y="11875"/>
                </a:lnTo>
                <a:cubicBezTo>
                  <a:pt x="11269" y="11888"/>
                  <a:pt x="11066" y="11895"/>
                  <a:pt x="10860" y="11897"/>
                </a:cubicBezTo>
                <a:cubicBezTo>
                  <a:pt x="10824" y="11897"/>
                  <a:pt x="10786" y="11898"/>
                  <a:pt x="10750" y="11899"/>
                </a:cubicBezTo>
                <a:cubicBezTo>
                  <a:pt x="6853" y="11895"/>
                  <a:pt x="3697" y="9792"/>
                  <a:pt x="3697" y="7197"/>
                </a:cubicBezTo>
                <a:cubicBezTo>
                  <a:pt x="3697" y="4600"/>
                  <a:pt x="6859" y="2494"/>
                  <a:pt x="10761" y="2494"/>
                </a:cubicBezTo>
                <a:close/>
                <a:moveTo>
                  <a:pt x="10740" y="2745"/>
                </a:moveTo>
                <a:cubicBezTo>
                  <a:pt x="7061" y="2745"/>
                  <a:pt x="4069" y="4737"/>
                  <a:pt x="4069" y="7185"/>
                </a:cubicBezTo>
                <a:cubicBezTo>
                  <a:pt x="4069" y="9634"/>
                  <a:pt x="7061" y="11625"/>
                  <a:pt x="10740" y="11625"/>
                </a:cubicBezTo>
                <a:cubicBezTo>
                  <a:pt x="14419" y="11625"/>
                  <a:pt x="17414" y="9634"/>
                  <a:pt x="17414" y="7185"/>
                </a:cubicBezTo>
                <a:cubicBezTo>
                  <a:pt x="17414" y="4737"/>
                  <a:pt x="14419" y="2745"/>
                  <a:pt x="10740" y="2745"/>
                </a:cubicBezTo>
                <a:close/>
                <a:moveTo>
                  <a:pt x="16115" y="13233"/>
                </a:moveTo>
                <a:lnTo>
                  <a:pt x="16100" y="13289"/>
                </a:lnTo>
                <a:cubicBezTo>
                  <a:pt x="15983" y="13667"/>
                  <a:pt x="15588" y="13971"/>
                  <a:pt x="15046" y="14102"/>
                </a:cubicBezTo>
                <a:lnTo>
                  <a:pt x="14102" y="14332"/>
                </a:lnTo>
                <a:cubicBezTo>
                  <a:pt x="13920" y="14376"/>
                  <a:pt x="13731" y="14398"/>
                  <a:pt x="13539" y="14398"/>
                </a:cubicBezTo>
                <a:cubicBezTo>
                  <a:pt x="13190" y="14398"/>
                  <a:pt x="12858" y="14324"/>
                  <a:pt x="12585" y="14196"/>
                </a:cubicBezTo>
                <a:cubicBezTo>
                  <a:pt x="12381" y="14389"/>
                  <a:pt x="12098" y="14530"/>
                  <a:pt x="11773" y="14605"/>
                </a:cubicBezTo>
                <a:lnTo>
                  <a:pt x="10965" y="16610"/>
                </a:lnTo>
                <a:lnTo>
                  <a:pt x="12975" y="21600"/>
                </a:lnTo>
                <a:lnTo>
                  <a:pt x="15587" y="20004"/>
                </a:lnTo>
                <a:lnTo>
                  <a:pt x="19049" y="20517"/>
                </a:lnTo>
                <a:lnTo>
                  <a:pt x="16115" y="13233"/>
                </a:lnTo>
                <a:close/>
                <a:moveTo>
                  <a:pt x="5365" y="13294"/>
                </a:moveTo>
                <a:lnTo>
                  <a:pt x="2457" y="20517"/>
                </a:lnTo>
                <a:lnTo>
                  <a:pt x="5921" y="20004"/>
                </a:lnTo>
                <a:lnTo>
                  <a:pt x="8534" y="21600"/>
                </a:lnTo>
                <a:lnTo>
                  <a:pt x="11327" y="14663"/>
                </a:lnTo>
                <a:cubicBezTo>
                  <a:pt x="11296" y="14664"/>
                  <a:pt x="11264" y="14664"/>
                  <a:pt x="11233" y="14664"/>
                </a:cubicBezTo>
                <a:lnTo>
                  <a:pt x="10227" y="14664"/>
                </a:lnTo>
                <a:cubicBezTo>
                  <a:pt x="9666" y="14664"/>
                  <a:pt x="9169" y="14476"/>
                  <a:pt x="8870" y="14191"/>
                </a:cubicBezTo>
                <a:cubicBezTo>
                  <a:pt x="8592" y="14320"/>
                  <a:pt x="8260" y="14393"/>
                  <a:pt x="7921" y="14393"/>
                </a:cubicBezTo>
                <a:cubicBezTo>
                  <a:pt x="7729" y="14393"/>
                  <a:pt x="7541" y="14370"/>
                  <a:pt x="7360" y="14326"/>
                </a:cubicBezTo>
                <a:lnTo>
                  <a:pt x="6416" y="14097"/>
                </a:lnTo>
                <a:cubicBezTo>
                  <a:pt x="6002" y="13997"/>
                  <a:pt x="5669" y="13795"/>
                  <a:pt x="5483" y="13528"/>
                </a:cubicBezTo>
                <a:cubicBezTo>
                  <a:pt x="5429" y="13452"/>
                  <a:pt x="5391" y="13374"/>
                  <a:pt x="5365" y="1329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BD9595"/>
            </a:solidFill>
          </a:ln>
        </p:spPr>
        <p:txBody>
          <a:bodyPr lIns="0" tIns="0" rIns="0" bIns="0"/>
          <a:lstStyle/>
          <a:p>
            <a:pPr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506" name="IMG_3142.jpeg" descr="IMG_3142.jpeg"/>
          <p:cNvPicPr>
            <a:picLocks noChangeAspect="1"/>
          </p:cNvPicPr>
          <p:nvPr/>
        </p:nvPicPr>
        <p:blipFill>
          <a:blip r:embed="rId4">
            <a:extLst/>
          </a:blip>
          <a:srcRect l="2741" t="23498" r="1687" b="25058"/>
          <a:stretch>
            <a:fillRect/>
          </a:stretch>
        </p:blipFill>
        <p:spPr>
          <a:xfrm>
            <a:off x="5062361" y="4134534"/>
            <a:ext cx="1862462" cy="1002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20045" y="0"/>
                </a:moveTo>
                <a:cubicBezTo>
                  <a:pt x="20012" y="0"/>
                  <a:pt x="19904" y="318"/>
                  <a:pt x="19806" y="710"/>
                </a:cubicBezTo>
                <a:cubicBezTo>
                  <a:pt x="19632" y="1403"/>
                  <a:pt x="19561" y="1547"/>
                  <a:pt x="19484" y="1317"/>
                </a:cubicBezTo>
                <a:cubicBezTo>
                  <a:pt x="19464" y="1255"/>
                  <a:pt x="19313" y="1082"/>
                  <a:pt x="19154" y="932"/>
                </a:cubicBezTo>
                <a:lnTo>
                  <a:pt x="18865" y="658"/>
                </a:lnTo>
                <a:lnTo>
                  <a:pt x="18603" y="1642"/>
                </a:lnTo>
                <a:cubicBezTo>
                  <a:pt x="18457" y="2184"/>
                  <a:pt x="18337" y="2644"/>
                  <a:pt x="18337" y="2668"/>
                </a:cubicBezTo>
                <a:cubicBezTo>
                  <a:pt x="18337" y="2692"/>
                  <a:pt x="18409" y="2776"/>
                  <a:pt x="18502" y="2848"/>
                </a:cubicBezTo>
                <a:cubicBezTo>
                  <a:pt x="18595" y="2919"/>
                  <a:pt x="18761" y="3145"/>
                  <a:pt x="18869" y="3352"/>
                </a:cubicBezTo>
                <a:cubicBezTo>
                  <a:pt x="18977" y="3559"/>
                  <a:pt x="19088" y="3728"/>
                  <a:pt x="19113" y="3728"/>
                </a:cubicBezTo>
                <a:cubicBezTo>
                  <a:pt x="19139" y="3728"/>
                  <a:pt x="19251" y="3381"/>
                  <a:pt x="19365" y="2959"/>
                </a:cubicBezTo>
                <a:cubicBezTo>
                  <a:pt x="19479" y="2537"/>
                  <a:pt x="19607" y="2189"/>
                  <a:pt x="19650" y="2189"/>
                </a:cubicBezTo>
                <a:cubicBezTo>
                  <a:pt x="19692" y="2189"/>
                  <a:pt x="19834" y="2363"/>
                  <a:pt x="19966" y="2574"/>
                </a:cubicBezTo>
                <a:cubicBezTo>
                  <a:pt x="20099" y="2785"/>
                  <a:pt x="20231" y="2959"/>
                  <a:pt x="20260" y="2959"/>
                </a:cubicBezTo>
                <a:cubicBezTo>
                  <a:pt x="20289" y="2959"/>
                  <a:pt x="20431" y="2517"/>
                  <a:pt x="20573" y="1975"/>
                </a:cubicBezTo>
                <a:lnTo>
                  <a:pt x="20830" y="992"/>
                </a:lnTo>
                <a:lnTo>
                  <a:pt x="20687" y="701"/>
                </a:lnTo>
                <a:cubicBezTo>
                  <a:pt x="20545" y="417"/>
                  <a:pt x="20161" y="0"/>
                  <a:pt x="20045" y="0"/>
                </a:cubicBezTo>
                <a:close/>
                <a:moveTo>
                  <a:pt x="21454" y="3566"/>
                </a:moveTo>
                <a:cubicBezTo>
                  <a:pt x="21293" y="3471"/>
                  <a:pt x="20944" y="3866"/>
                  <a:pt x="20393" y="4771"/>
                </a:cubicBezTo>
                <a:cubicBezTo>
                  <a:pt x="20023" y="5381"/>
                  <a:pt x="19652" y="6247"/>
                  <a:pt x="19365" y="7174"/>
                </a:cubicBezTo>
                <a:cubicBezTo>
                  <a:pt x="19308" y="7357"/>
                  <a:pt x="19288" y="7349"/>
                  <a:pt x="19076" y="7080"/>
                </a:cubicBezTo>
                <a:cubicBezTo>
                  <a:pt x="18396" y="6221"/>
                  <a:pt x="17879" y="7151"/>
                  <a:pt x="17276" y="10304"/>
                </a:cubicBezTo>
                <a:cubicBezTo>
                  <a:pt x="16846" y="12550"/>
                  <a:pt x="16946" y="12319"/>
                  <a:pt x="16041" y="13152"/>
                </a:cubicBezTo>
                <a:cubicBezTo>
                  <a:pt x="15022" y="14089"/>
                  <a:pt x="14648" y="14362"/>
                  <a:pt x="13580" y="14956"/>
                </a:cubicBezTo>
                <a:cubicBezTo>
                  <a:pt x="12255" y="15692"/>
                  <a:pt x="11396" y="15937"/>
                  <a:pt x="10123" y="15939"/>
                </a:cubicBezTo>
                <a:cubicBezTo>
                  <a:pt x="8016" y="15943"/>
                  <a:pt x="6890" y="15241"/>
                  <a:pt x="6427" y="13648"/>
                </a:cubicBezTo>
                <a:cubicBezTo>
                  <a:pt x="6315" y="13262"/>
                  <a:pt x="6299" y="13036"/>
                  <a:pt x="6299" y="11783"/>
                </a:cubicBezTo>
                <a:cubicBezTo>
                  <a:pt x="6299" y="11000"/>
                  <a:pt x="6320" y="9495"/>
                  <a:pt x="6345" y="8440"/>
                </a:cubicBezTo>
                <a:cubicBezTo>
                  <a:pt x="6396" y="6281"/>
                  <a:pt x="6367" y="6216"/>
                  <a:pt x="6051" y="7722"/>
                </a:cubicBezTo>
                <a:lnTo>
                  <a:pt x="5886" y="8500"/>
                </a:lnTo>
                <a:lnTo>
                  <a:pt x="5886" y="11732"/>
                </a:lnTo>
                <a:cubicBezTo>
                  <a:pt x="5886" y="14851"/>
                  <a:pt x="5890" y="14985"/>
                  <a:pt x="6014" y="15418"/>
                </a:cubicBezTo>
                <a:cubicBezTo>
                  <a:pt x="6163" y="15936"/>
                  <a:pt x="6466" y="16456"/>
                  <a:pt x="6795" y="16769"/>
                </a:cubicBezTo>
                <a:cubicBezTo>
                  <a:pt x="7073" y="17033"/>
                  <a:pt x="7773" y="17401"/>
                  <a:pt x="8246" y="17530"/>
                </a:cubicBezTo>
                <a:cubicBezTo>
                  <a:pt x="8438" y="17582"/>
                  <a:pt x="9078" y="17634"/>
                  <a:pt x="9669" y="17641"/>
                </a:cubicBezTo>
                <a:cubicBezTo>
                  <a:pt x="11093" y="17659"/>
                  <a:pt x="11982" y="17406"/>
                  <a:pt x="13268" y="16640"/>
                </a:cubicBezTo>
                <a:cubicBezTo>
                  <a:pt x="14789" y="15735"/>
                  <a:pt x="16334" y="14402"/>
                  <a:pt x="17203" y="13237"/>
                </a:cubicBezTo>
                <a:cubicBezTo>
                  <a:pt x="17679" y="12597"/>
                  <a:pt x="17796" y="12483"/>
                  <a:pt x="18135" y="12382"/>
                </a:cubicBezTo>
                <a:cubicBezTo>
                  <a:pt x="19224" y="12058"/>
                  <a:pt x="19938" y="11507"/>
                  <a:pt x="20329" y="10680"/>
                </a:cubicBezTo>
                <a:cubicBezTo>
                  <a:pt x="20752" y="9785"/>
                  <a:pt x="21002" y="8162"/>
                  <a:pt x="20779" y="7747"/>
                </a:cubicBezTo>
                <a:cubicBezTo>
                  <a:pt x="20650" y="7507"/>
                  <a:pt x="20208" y="7411"/>
                  <a:pt x="19953" y="7568"/>
                </a:cubicBezTo>
                <a:cubicBezTo>
                  <a:pt x="19593" y="7789"/>
                  <a:pt x="19594" y="7549"/>
                  <a:pt x="19953" y="6918"/>
                </a:cubicBezTo>
                <a:cubicBezTo>
                  <a:pt x="20145" y="6578"/>
                  <a:pt x="20456" y="6188"/>
                  <a:pt x="20724" y="5952"/>
                </a:cubicBezTo>
                <a:cubicBezTo>
                  <a:pt x="21158" y="5567"/>
                  <a:pt x="21182" y="5525"/>
                  <a:pt x="21339" y="4883"/>
                </a:cubicBezTo>
                <a:cubicBezTo>
                  <a:pt x="21576" y="3911"/>
                  <a:pt x="21600" y="3652"/>
                  <a:pt x="21454" y="3566"/>
                </a:cubicBezTo>
                <a:close/>
                <a:moveTo>
                  <a:pt x="18098" y="3600"/>
                </a:moveTo>
                <a:lnTo>
                  <a:pt x="17933" y="3865"/>
                </a:lnTo>
                <a:cubicBezTo>
                  <a:pt x="17840" y="4011"/>
                  <a:pt x="17686" y="4182"/>
                  <a:pt x="17593" y="4250"/>
                </a:cubicBezTo>
                <a:cubicBezTo>
                  <a:pt x="17367" y="4415"/>
                  <a:pt x="15656" y="5536"/>
                  <a:pt x="15100" y="5883"/>
                </a:cubicBezTo>
                <a:cubicBezTo>
                  <a:pt x="14622" y="6182"/>
                  <a:pt x="14393" y="6539"/>
                  <a:pt x="14393" y="6978"/>
                </a:cubicBezTo>
                <a:lnTo>
                  <a:pt x="14393" y="7251"/>
                </a:lnTo>
                <a:lnTo>
                  <a:pt x="14567" y="7012"/>
                </a:lnTo>
                <a:cubicBezTo>
                  <a:pt x="14665" y="6882"/>
                  <a:pt x="14885" y="6689"/>
                  <a:pt x="15054" y="6576"/>
                </a:cubicBezTo>
                <a:cubicBezTo>
                  <a:pt x="15223" y="6463"/>
                  <a:pt x="15614" y="6201"/>
                  <a:pt x="15922" y="5994"/>
                </a:cubicBezTo>
                <a:cubicBezTo>
                  <a:pt x="16229" y="5787"/>
                  <a:pt x="16799" y="5405"/>
                  <a:pt x="17184" y="5148"/>
                </a:cubicBezTo>
                <a:cubicBezTo>
                  <a:pt x="17570" y="4890"/>
                  <a:pt x="17933" y="4592"/>
                  <a:pt x="17992" y="4481"/>
                </a:cubicBezTo>
                <a:cubicBezTo>
                  <a:pt x="18052" y="4370"/>
                  <a:pt x="18098" y="4120"/>
                  <a:pt x="18098" y="3933"/>
                </a:cubicBezTo>
                <a:lnTo>
                  <a:pt x="18098" y="3600"/>
                </a:lnTo>
                <a:close/>
                <a:moveTo>
                  <a:pt x="3200" y="3814"/>
                </a:moveTo>
                <a:cubicBezTo>
                  <a:pt x="3198" y="3736"/>
                  <a:pt x="3148" y="3794"/>
                  <a:pt x="3053" y="3959"/>
                </a:cubicBezTo>
                <a:cubicBezTo>
                  <a:pt x="2707" y="4560"/>
                  <a:pt x="2342" y="6432"/>
                  <a:pt x="2419" y="7200"/>
                </a:cubicBezTo>
                <a:cubicBezTo>
                  <a:pt x="2440" y="7405"/>
                  <a:pt x="2521" y="7662"/>
                  <a:pt x="2603" y="7781"/>
                </a:cubicBezTo>
                <a:cubicBezTo>
                  <a:pt x="2763" y="8016"/>
                  <a:pt x="3088" y="8073"/>
                  <a:pt x="3269" y="7893"/>
                </a:cubicBezTo>
                <a:cubicBezTo>
                  <a:pt x="3439" y="7723"/>
                  <a:pt x="3520" y="7023"/>
                  <a:pt x="3439" y="6422"/>
                </a:cubicBezTo>
                <a:cubicBezTo>
                  <a:pt x="3402" y="6148"/>
                  <a:pt x="3348" y="5917"/>
                  <a:pt x="3319" y="5917"/>
                </a:cubicBezTo>
                <a:cubicBezTo>
                  <a:pt x="3291" y="5917"/>
                  <a:pt x="3270" y="5958"/>
                  <a:pt x="3273" y="6003"/>
                </a:cubicBezTo>
                <a:cubicBezTo>
                  <a:pt x="3301" y="6326"/>
                  <a:pt x="3246" y="6627"/>
                  <a:pt x="3113" y="6875"/>
                </a:cubicBezTo>
                <a:lnTo>
                  <a:pt x="2957" y="7166"/>
                </a:lnTo>
                <a:lnTo>
                  <a:pt x="2846" y="6918"/>
                </a:lnTo>
                <a:cubicBezTo>
                  <a:pt x="2786" y="6779"/>
                  <a:pt x="2736" y="6555"/>
                  <a:pt x="2736" y="6422"/>
                </a:cubicBezTo>
                <a:cubicBezTo>
                  <a:pt x="2736" y="6075"/>
                  <a:pt x="2903" y="5081"/>
                  <a:pt x="3067" y="4447"/>
                </a:cubicBezTo>
                <a:cubicBezTo>
                  <a:pt x="3157" y="4097"/>
                  <a:pt x="3202" y="3891"/>
                  <a:pt x="3200" y="3814"/>
                </a:cubicBezTo>
                <a:close/>
                <a:moveTo>
                  <a:pt x="7621" y="4823"/>
                </a:moveTo>
                <a:cubicBezTo>
                  <a:pt x="7590" y="4823"/>
                  <a:pt x="7561" y="5095"/>
                  <a:pt x="7561" y="5430"/>
                </a:cubicBezTo>
                <a:cubicBezTo>
                  <a:pt x="7561" y="5939"/>
                  <a:pt x="7591" y="6109"/>
                  <a:pt x="7736" y="6448"/>
                </a:cubicBezTo>
                <a:cubicBezTo>
                  <a:pt x="8002" y="7070"/>
                  <a:pt x="8066" y="7735"/>
                  <a:pt x="7979" y="8927"/>
                </a:cubicBezTo>
                <a:cubicBezTo>
                  <a:pt x="7939" y="9474"/>
                  <a:pt x="7895" y="10021"/>
                  <a:pt x="7878" y="10142"/>
                </a:cubicBezTo>
                <a:cubicBezTo>
                  <a:pt x="7820" y="10569"/>
                  <a:pt x="8073" y="9705"/>
                  <a:pt x="8177" y="9124"/>
                </a:cubicBezTo>
                <a:cubicBezTo>
                  <a:pt x="8329" y="8267"/>
                  <a:pt x="8289" y="6593"/>
                  <a:pt x="8099" y="5900"/>
                </a:cubicBezTo>
                <a:cubicBezTo>
                  <a:pt x="7949" y="5356"/>
                  <a:pt x="7714" y="4823"/>
                  <a:pt x="7621" y="4823"/>
                </a:cubicBezTo>
                <a:close/>
                <a:moveTo>
                  <a:pt x="12061" y="5285"/>
                </a:moveTo>
                <a:lnTo>
                  <a:pt x="11377" y="5319"/>
                </a:lnTo>
                <a:lnTo>
                  <a:pt x="11253" y="5721"/>
                </a:lnTo>
                <a:cubicBezTo>
                  <a:pt x="11106" y="6193"/>
                  <a:pt x="11151" y="6350"/>
                  <a:pt x="11358" y="6097"/>
                </a:cubicBezTo>
                <a:cubicBezTo>
                  <a:pt x="11519" y="5901"/>
                  <a:pt x="12122" y="5844"/>
                  <a:pt x="12180" y="6020"/>
                </a:cubicBezTo>
                <a:cubicBezTo>
                  <a:pt x="12225" y="6156"/>
                  <a:pt x="11883" y="6668"/>
                  <a:pt x="11496" y="7038"/>
                </a:cubicBezTo>
                <a:lnTo>
                  <a:pt x="11184" y="7337"/>
                </a:lnTo>
                <a:lnTo>
                  <a:pt x="11432" y="7337"/>
                </a:lnTo>
                <a:cubicBezTo>
                  <a:pt x="12065" y="7349"/>
                  <a:pt x="12745" y="6396"/>
                  <a:pt x="12745" y="5490"/>
                </a:cubicBezTo>
                <a:cubicBezTo>
                  <a:pt x="12745" y="5263"/>
                  <a:pt x="12724" y="5255"/>
                  <a:pt x="12061" y="5285"/>
                </a:cubicBezTo>
                <a:close/>
                <a:moveTo>
                  <a:pt x="418" y="6695"/>
                </a:moveTo>
                <a:cubicBezTo>
                  <a:pt x="371" y="6747"/>
                  <a:pt x="291" y="7076"/>
                  <a:pt x="170" y="7619"/>
                </a:cubicBezTo>
                <a:lnTo>
                  <a:pt x="0" y="8389"/>
                </a:lnTo>
                <a:lnTo>
                  <a:pt x="0" y="12604"/>
                </a:lnTo>
                <a:cubicBezTo>
                  <a:pt x="0" y="16607"/>
                  <a:pt x="8" y="16849"/>
                  <a:pt x="119" y="17265"/>
                </a:cubicBezTo>
                <a:cubicBezTo>
                  <a:pt x="204" y="17580"/>
                  <a:pt x="293" y="17743"/>
                  <a:pt x="441" y="17838"/>
                </a:cubicBezTo>
                <a:cubicBezTo>
                  <a:pt x="554" y="17909"/>
                  <a:pt x="695" y="17971"/>
                  <a:pt x="753" y="17974"/>
                </a:cubicBezTo>
                <a:cubicBezTo>
                  <a:pt x="962" y="17987"/>
                  <a:pt x="1216" y="17632"/>
                  <a:pt x="1419" y="17042"/>
                </a:cubicBezTo>
                <a:cubicBezTo>
                  <a:pt x="1596" y="16525"/>
                  <a:pt x="1639" y="16458"/>
                  <a:pt x="1735" y="16555"/>
                </a:cubicBezTo>
                <a:cubicBezTo>
                  <a:pt x="1797" y="16616"/>
                  <a:pt x="1860" y="16707"/>
                  <a:pt x="1878" y="16760"/>
                </a:cubicBezTo>
                <a:cubicBezTo>
                  <a:pt x="1928" y="16913"/>
                  <a:pt x="2304" y="17012"/>
                  <a:pt x="2534" y="16931"/>
                </a:cubicBezTo>
                <a:cubicBezTo>
                  <a:pt x="2786" y="16843"/>
                  <a:pt x="3102" y="16276"/>
                  <a:pt x="3296" y="15563"/>
                </a:cubicBezTo>
                <a:cubicBezTo>
                  <a:pt x="3498" y="14823"/>
                  <a:pt x="3550" y="14772"/>
                  <a:pt x="3879" y="14981"/>
                </a:cubicBezTo>
                <a:cubicBezTo>
                  <a:pt x="4207" y="15189"/>
                  <a:pt x="4574" y="15129"/>
                  <a:pt x="4784" y="14836"/>
                </a:cubicBezTo>
                <a:cubicBezTo>
                  <a:pt x="5057" y="14455"/>
                  <a:pt x="5326" y="13239"/>
                  <a:pt x="5326" y="12390"/>
                </a:cubicBezTo>
                <a:cubicBezTo>
                  <a:pt x="5326" y="11894"/>
                  <a:pt x="5203" y="11986"/>
                  <a:pt x="5018" y="12613"/>
                </a:cubicBezTo>
                <a:cubicBezTo>
                  <a:pt x="4796" y="13364"/>
                  <a:pt x="4550" y="13584"/>
                  <a:pt x="4164" y="13382"/>
                </a:cubicBezTo>
                <a:cubicBezTo>
                  <a:pt x="3642" y="13110"/>
                  <a:pt x="3653" y="13111"/>
                  <a:pt x="3494" y="13562"/>
                </a:cubicBezTo>
                <a:cubicBezTo>
                  <a:pt x="3412" y="13793"/>
                  <a:pt x="3267" y="14194"/>
                  <a:pt x="3172" y="14460"/>
                </a:cubicBezTo>
                <a:cubicBezTo>
                  <a:pt x="3025" y="14875"/>
                  <a:pt x="2728" y="15348"/>
                  <a:pt x="2612" y="15349"/>
                </a:cubicBezTo>
                <a:cubicBezTo>
                  <a:pt x="2593" y="15349"/>
                  <a:pt x="2461" y="15204"/>
                  <a:pt x="2318" y="15024"/>
                </a:cubicBezTo>
                <a:cubicBezTo>
                  <a:pt x="2176" y="14844"/>
                  <a:pt x="2040" y="14692"/>
                  <a:pt x="2015" y="14691"/>
                </a:cubicBezTo>
                <a:cubicBezTo>
                  <a:pt x="1991" y="14690"/>
                  <a:pt x="1816" y="14955"/>
                  <a:pt x="1625" y="15281"/>
                </a:cubicBezTo>
                <a:cubicBezTo>
                  <a:pt x="1140" y="16112"/>
                  <a:pt x="1064" y="16175"/>
                  <a:pt x="840" y="15931"/>
                </a:cubicBezTo>
                <a:cubicBezTo>
                  <a:pt x="487" y="15546"/>
                  <a:pt x="413" y="15064"/>
                  <a:pt x="413" y="13211"/>
                </a:cubicBezTo>
                <a:cubicBezTo>
                  <a:pt x="413" y="12307"/>
                  <a:pt x="434" y="10433"/>
                  <a:pt x="459" y="9047"/>
                </a:cubicBezTo>
                <a:cubicBezTo>
                  <a:pt x="491" y="7294"/>
                  <a:pt x="496" y="6609"/>
                  <a:pt x="418" y="6695"/>
                </a:cubicBezTo>
                <a:close/>
                <a:moveTo>
                  <a:pt x="4325" y="7619"/>
                </a:moveTo>
                <a:cubicBezTo>
                  <a:pt x="4250" y="7705"/>
                  <a:pt x="3842" y="9311"/>
                  <a:pt x="3866" y="9423"/>
                </a:cubicBezTo>
                <a:cubicBezTo>
                  <a:pt x="3875" y="9468"/>
                  <a:pt x="4032" y="9729"/>
                  <a:pt x="4210" y="10005"/>
                </a:cubicBezTo>
                <a:cubicBezTo>
                  <a:pt x="4388" y="10281"/>
                  <a:pt x="4562" y="10514"/>
                  <a:pt x="4596" y="10518"/>
                </a:cubicBezTo>
                <a:cubicBezTo>
                  <a:pt x="4652" y="10525"/>
                  <a:pt x="4875" y="9762"/>
                  <a:pt x="5069" y="8910"/>
                </a:cubicBezTo>
                <a:cubicBezTo>
                  <a:pt x="5146" y="8575"/>
                  <a:pt x="5143" y="8536"/>
                  <a:pt x="4972" y="8175"/>
                </a:cubicBezTo>
                <a:cubicBezTo>
                  <a:pt x="4791" y="7791"/>
                  <a:pt x="4437" y="7490"/>
                  <a:pt x="4325" y="7619"/>
                </a:cubicBezTo>
                <a:close/>
                <a:moveTo>
                  <a:pt x="15417" y="8012"/>
                </a:moveTo>
                <a:cubicBezTo>
                  <a:pt x="15363" y="7912"/>
                  <a:pt x="15057" y="8656"/>
                  <a:pt x="14903" y="9261"/>
                </a:cubicBezTo>
                <a:cubicBezTo>
                  <a:pt x="14571" y="10572"/>
                  <a:pt x="14546" y="11572"/>
                  <a:pt x="14838" y="12040"/>
                </a:cubicBezTo>
                <a:cubicBezTo>
                  <a:pt x="14970" y="12251"/>
                  <a:pt x="15048" y="12294"/>
                  <a:pt x="15242" y="12245"/>
                </a:cubicBezTo>
                <a:cubicBezTo>
                  <a:pt x="15388" y="12209"/>
                  <a:pt x="15519" y="12091"/>
                  <a:pt x="15582" y="11946"/>
                </a:cubicBezTo>
                <a:cubicBezTo>
                  <a:pt x="15702" y="11670"/>
                  <a:pt x="15720" y="10916"/>
                  <a:pt x="15619" y="10449"/>
                </a:cubicBezTo>
                <a:lnTo>
                  <a:pt x="15550" y="10142"/>
                </a:lnTo>
                <a:lnTo>
                  <a:pt x="15509" y="10501"/>
                </a:lnTo>
                <a:cubicBezTo>
                  <a:pt x="15485" y="10701"/>
                  <a:pt x="15404" y="10987"/>
                  <a:pt x="15330" y="11133"/>
                </a:cubicBezTo>
                <a:cubicBezTo>
                  <a:pt x="15202" y="11389"/>
                  <a:pt x="15192" y="11394"/>
                  <a:pt x="15082" y="11210"/>
                </a:cubicBezTo>
                <a:cubicBezTo>
                  <a:pt x="14911" y="10922"/>
                  <a:pt x="14971" y="10009"/>
                  <a:pt x="15238" y="8936"/>
                </a:cubicBezTo>
                <a:cubicBezTo>
                  <a:pt x="15355" y="8464"/>
                  <a:pt x="15436" y="8048"/>
                  <a:pt x="15417" y="8012"/>
                </a:cubicBezTo>
                <a:close/>
                <a:moveTo>
                  <a:pt x="1662" y="9543"/>
                </a:moveTo>
                <a:cubicBezTo>
                  <a:pt x="1622" y="9641"/>
                  <a:pt x="1148" y="11399"/>
                  <a:pt x="1148" y="11450"/>
                </a:cubicBezTo>
                <a:cubicBezTo>
                  <a:pt x="1148" y="11479"/>
                  <a:pt x="1223" y="11577"/>
                  <a:pt x="1313" y="11664"/>
                </a:cubicBezTo>
                <a:cubicBezTo>
                  <a:pt x="1403" y="11750"/>
                  <a:pt x="1576" y="11995"/>
                  <a:pt x="1703" y="12211"/>
                </a:cubicBezTo>
                <a:cubicBezTo>
                  <a:pt x="1964" y="12656"/>
                  <a:pt x="1938" y="12692"/>
                  <a:pt x="2240" y="11595"/>
                </a:cubicBezTo>
                <a:cubicBezTo>
                  <a:pt x="2486" y="10705"/>
                  <a:pt x="2493" y="10433"/>
                  <a:pt x="2282" y="10065"/>
                </a:cubicBezTo>
                <a:cubicBezTo>
                  <a:pt x="2128" y="9797"/>
                  <a:pt x="1704" y="9440"/>
                  <a:pt x="1662" y="9543"/>
                </a:cubicBezTo>
                <a:close/>
                <a:moveTo>
                  <a:pt x="9453" y="9688"/>
                </a:moveTo>
                <a:cubicBezTo>
                  <a:pt x="9353" y="9806"/>
                  <a:pt x="9049" y="10554"/>
                  <a:pt x="8920" y="11074"/>
                </a:cubicBezTo>
                <a:cubicBezTo>
                  <a:pt x="8630" y="12247"/>
                  <a:pt x="8609" y="13238"/>
                  <a:pt x="8861" y="13707"/>
                </a:cubicBezTo>
                <a:cubicBezTo>
                  <a:pt x="9021" y="14007"/>
                  <a:pt x="9449" y="14007"/>
                  <a:pt x="9595" y="13707"/>
                </a:cubicBezTo>
                <a:cubicBezTo>
                  <a:pt x="9743" y="13403"/>
                  <a:pt x="9782" y="12504"/>
                  <a:pt x="9664" y="12100"/>
                </a:cubicBezTo>
                <a:lnTo>
                  <a:pt x="9568" y="11783"/>
                </a:lnTo>
                <a:lnTo>
                  <a:pt x="9568" y="12057"/>
                </a:lnTo>
                <a:cubicBezTo>
                  <a:pt x="9564" y="12397"/>
                  <a:pt x="9361" y="13049"/>
                  <a:pt x="9256" y="13049"/>
                </a:cubicBezTo>
                <a:cubicBezTo>
                  <a:pt x="8992" y="13049"/>
                  <a:pt x="8961" y="12067"/>
                  <a:pt x="9191" y="10980"/>
                </a:cubicBezTo>
                <a:cubicBezTo>
                  <a:pt x="9277" y="10577"/>
                  <a:pt x="9366" y="10202"/>
                  <a:pt x="9389" y="10142"/>
                </a:cubicBezTo>
                <a:cubicBezTo>
                  <a:pt x="9412" y="10081"/>
                  <a:pt x="9448" y="9929"/>
                  <a:pt x="9471" y="9808"/>
                </a:cubicBezTo>
                <a:cubicBezTo>
                  <a:pt x="9497" y="9674"/>
                  <a:pt x="9486" y="9649"/>
                  <a:pt x="9453" y="9688"/>
                </a:cubicBezTo>
                <a:close/>
                <a:moveTo>
                  <a:pt x="12478" y="9868"/>
                </a:moveTo>
                <a:cubicBezTo>
                  <a:pt x="12314" y="9868"/>
                  <a:pt x="12209" y="10219"/>
                  <a:pt x="12052" y="11279"/>
                </a:cubicBezTo>
                <a:cubicBezTo>
                  <a:pt x="11997" y="11656"/>
                  <a:pt x="11925" y="11978"/>
                  <a:pt x="11895" y="11989"/>
                </a:cubicBezTo>
                <a:cubicBezTo>
                  <a:pt x="11865" y="11999"/>
                  <a:pt x="11756" y="11709"/>
                  <a:pt x="11657" y="11347"/>
                </a:cubicBezTo>
                <a:cubicBezTo>
                  <a:pt x="11484" y="10719"/>
                  <a:pt x="11466" y="10686"/>
                  <a:pt x="11234" y="10655"/>
                </a:cubicBezTo>
                <a:cubicBezTo>
                  <a:pt x="10974" y="10619"/>
                  <a:pt x="10920" y="10750"/>
                  <a:pt x="10918" y="11407"/>
                </a:cubicBezTo>
                <a:cubicBezTo>
                  <a:pt x="10917" y="12019"/>
                  <a:pt x="11268" y="12414"/>
                  <a:pt x="11450" y="12006"/>
                </a:cubicBezTo>
                <a:cubicBezTo>
                  <a:pt x="11545" y="11793"/>
                  <a:pt x="11659" y="11954"/>
                  <a:pt x="11703" y="12365"/>
                </a:cubicBezTo>
                <a:cubicBezTo>
                  <a:pt x="11721" y="12529"/>
                  <a:pt x="11760" y="12798"/>
                  <a:pt x="11794" y="12963"/>
                </a:cubicBezTo>
                <a:cubicBezTo>
                  <a:pt x="11828" y="13129"/>
                  <a:pt x="11879" y="13263"/>
                  <a:pt x="11905" y="13263"/>
                </a:cubicBezTo>
                <a:cubicBezTo>
                  <a:pt x="11930" y="13263"/>
                  <a:pt x="12008" y="12815"/>
                  <a:pt x="12079" y="12262"/>
                </a:cubicBezTo>
                <a:cubicBezTo>
                  <a:pt x="12207" y="11261"/>
                  <a:pt x="12319" y="10873"/>
                  <a:pt x="12442" y="11014"/>
                </a:cubicBezTo>
                <a:cubicBezTo>
                  <a:pt x="12477" y="11055"/>
                  <a:pt x="12506" y="11191"/>
                  <a:pt x="12506" y="11322"/>
                </a:cubicBezTo>
                <a:cubicBezTo>
                  <a:pt x="12506" y="11555"/>
                  <a:pt x="12510" y="11553"/>
                  <a:pt x="12607" y="11296"/>
                </a:cubicBezTo>
                <a:cubicBezTo>
                  <a:pt x="12706" y="11032"/>
                  <a:pt x="12740" y="10232"/>
                  <a:pt x="12662" y="9996"/>
                </a:cubicBezTo>
                <a:cubicBezTo>
                  <a:pt x="12639" y="9925"/>
                  <a:pt x="12556" y="9868"/>
                  <a:pt x="12478" y="9868"/>
                </a:cubicBezTo>
                <a:close/>
                <a:moveTo>
                  <a:pt x="20467" y="12587"/>
                </a:moveTo>
                <a:lnTo>
                  <a:pt x="20430" y="12981"/>
                </a:lnTo>
                <a:cubicBezTo>
                  <a:pt x="20410" y="13198"/>
                  <a:pt x="20381" y="13553"/>
                  <a:pt x="20361" y="13767"/>
                </a:cubicBezTo>
                <a:cubicBezTo>
                  <a:pt x="20334" y="14054"/>
                  <a:pt x="20350" y="14209"/>
                  <a:pt x="20426" y="14366"/>
                </a:cubicBezTo>
                <a:cubicBezTo>
                  <a:pt x="20510" y="14537"/>
                  <a:pt x="20516" y="14611"/>
                  <a:pt x="20458" y="14742"/>
                </a:cubicBezTo>
                <a:cubicBezTo>
                  <a:pt x="20359" y="14964"/>
                  <a:pt x="19480" y="15896"/>
                  <a:pt x="19370" y="15896"/>
                </a:cubicBezTo>
                <a:cubicBezTo>
                  <a:pt x="19322" y="15896"/>
                  <a:pt x="19271" y="15933"/>
                  <a:pt x="19255" y="15982"/>
                </a:cubicBezTo>
                <a:cubicBezTo>
                  <a:pt x="19239" y="16030"/>
                  <a:pt x="19017" y="16189"/>
                  <a:pt x="18764" y="16333"/>
                </a:cubicBezTo>
                <a:cubicBezTo>
                  <a:pt x="18512" y="16476"/>
                  <a:pt x="18277" y="16636"/>
                  <a:pt x="18245" y="16692"/>
                </a:cubicBezTo>
                <a:cubicBezTo>
                  <a:pt x="18159" y="16839"/>
                  <a:pt x="18744" y="16679"/>
                  <a:pt x="19342" y="16392"/>
                </a:cubicBezTo>
                <a:cubicBezTo>
                  <a:pt x="19954" y="16099"/>
                  <a:pt x="20318" y="15724"/>
                  <a:pt x="20605" y="15084"/>
                </a:cubicBezTo>
                <a:cubicBezTo>
                  <a:pt x="20805" y="14639"/>
                  <a:pt x="20838" y="14612"/>
                  <a:pt x="21050" y="14665"/>
                </a:cubicBezTo>
                <a:cubicBezTo>
                  <a:pt x="21355" y="14741"/>
                  <a:pt x="21454" y="14567"/>
                  <a:pt x="21454" y="13964"/>
                </a:cubicBezTo>
                <a:cubicBezTo>
                  <a:pt x="21454" y="13263"/>
                  <a:pt x="21186" y="12752"/>
                  <a:pt x="20770" y="12656"/>
                </a:cubicBezTo>
                <a:lnTo>
                  <a:pt x="20467" y="12587"/>
                </a:lnTo>
                <a:close/>
                <a:moveTo>
                  <a:pt x="16762" y="14981"/>
                </a:moveTo>
                <a:cubicBezTo>
                  <a:pt x="16723" y="14953"/>
                  <a:pt x="16582" y="15199"/>
                  <a:pt x="16441" y="15563"/>
                </a:cubicBezTo>
                <a:cubicBezTo>
                  <a:pt x="16176" y="16250"/>
                  <a:pt x="16025" y="17079"/>
                  <a:pt x="16018" y="17906"/>
                </a:cubicBezTo>
                <a:cubicBezTo>
                  <a:pt x="16012" y="18605"/>
                  <a:pt x="16022" y="18674"/>
                  <a:pt x="16183" y="18932"/>
                </a:cubicBezTo>
                <a:cubicBezTo>
                  <a:pt x="16326" y="19161"/>
                  <a:pt x="16394" y="19195"/>
                  <a:pt x="16592" y="19146"/>
                </a:cubicBezTo>
                <a:cubicBezTo>
                  <a:pt x="16738" y="19109"/>
                  <a:pt x="16873" y="19000"/>
                  <a:pt x="16936" y="18855"/>
                </a:cubicBezTo>
                <a:cubicBezTo>
                  <a:pt x="17056" y="18580"/>
                  <a:pt x="17075" y="17825"/>
                  <a:pt x="16973" y="17359"/>
                </a:cubicBezTo>
                <a:lnTo>
                  <a:pt x="16904" y="17051"/>
                </a:lnTo>
                <a:lnTo>
                  <a:pt x="16868" y="17376"/>
                </a:lnTo>
                <a:cubicBezTo>
                  <a:pt x="16741" y="18417"/>
                  <a:pt x="16335" y="18520"/>
                  <a:pt x="16335" y="17513"/>
                </a:cubicBezTo>
                <a:cubicBezTo>
                  <a:pt x="16335" y="17080"/>
                  <a:pt x="16521" y="15900"/>
                  <a:pt x="16652" y="15512"/>
                </a:cubicBezTo>
                <a:cubicBezTo>
                  <a:pt x="16692" y="15391"/>
                  <a:pt x="16741" y="15206"/>
                  <a:pt x="16762" y="15101"/>
                </a:cubicBezTo>
                <a:cubicBezTo>
                  <a:pt x="16777" y="15025"/>
                  <a:pt x="16775" y="14991"/>
                  <a:pt x="16762" y="14981"/>
                </a:cubicBezTo>
                <a:close/>
                <a:moveTo>
                  <a:pt x="5532" y="16119"/>
                </a:moveTo>
                <a:cubicBezTo>
                  <a:pt x="5536" y="16023"/>
                  <a:pt x="5481" y="16143"/>
                  <a:pt x="5367" y="16375"/>
                </a:cubicBezTo>
                <a:cubicBezTo>
                  <a:pt x="5120" y="16878"/>
                  <a:pt x="4944" y="17535"/>
                  <a:pt x="4821" y="18436"/>
                </a:cubicBezTo>
                <a:cubicBezTo>
                  <a:pt x="4709" y="19246"/>
                  <a:pt x="4750" y="19762"/>
                  <a:pt x="4954" y="20061"/>
                </a:cubicBezTo>
                <a:cubicBezTo>
                  <a:pt x="5128" y="20316"/>
                  <a:pt x="5485" y="20352"/>
                  <a:pt x="5642" y="20138"/>
                </a:cubicBezTo>
                <a:cubicBezTo>
                  <a:pt x="5788" y="19939"/>
                  <a:pt x="5852" y="19282"/>
                  <a:pt x="5785" y="18693"/>
                </a:cubicBezTo>
                <a:cubicBezTo>
                  <a:pt x="5721" y="18133"/>
                  <a:pt x="5619" y="18030"/>
                  <a:pt x="5619" y="18522"/>
                </a:cubicBezTo>
                <a:cubicBezTo>
                  <a:pt x="5619" y="18711"/>
                  <a:pt x="5560" y="18974"/>
                  <a:pt x="5473" y="19154"/>
                </a:cubicBezTo>
                <a:lnTo>
                  <a:pt x="5326" y="19462"/>
                </a:lnTo>
                <a:lnTo>
                  <a:pt x="5202" y="19189"/>
                </a:lnTo>
                <a:cubicBezTo>
                  <a:pt x="5043" y="18839"/>
                  <a:pt x="5076" y="18297"/>
                  <a:pt x="5330" y="17128"/>
                </a:cubicBezTo>
                <a:cubicBezTo>
                  <a:pt x="5461" y="16527"/>
                  <a:pt x="5528" y="16215"/>
                  <a:pt x="5532" y="16119"/>
                </a:cubicBezTo>
                <a:close/>
                <a:moveTo>
                  <a:pt x="3535" y="17872"/>
                </a:moveTo>
                <a:cubicBezTo>
                  <a:pt x="3496" y="17872"/>
                  <a:pt x="3386" y="18172"/>
                  <a:pt x="3292" y="18539"/>
                </a:cubicBezTo>
                <a:cubicBezTo>
                  <a:pt x="3198" y="18905"/>
                  <a:pt x="3104" y="19222"/>
                  <a:pt x="3081" y="19248"/>
                </a:cubicBezTo>
                <a:cubicBezTo>
                  <a:pt x="3057" y="19275"/>
                  <a:pt x="2913" y="19148"/>
                  <a:pt x="2759" y="18966"/>
                </a:cubicBezTo>
                <a:cubicBezTo>
                  <a:pt x="2605" y="18784"/>
                  <a:pt x="2438" y="18641"/>
                  <a:pt x="2387" y="18641"/>
                </a:cubicBezTo>
                <a:cubicBezTo>
                  <a:pt x="2295" y="18642"/>
                  <a:pt x="2275" y="18705"/>
                  <a:pt x="1974" y="19924"/>
                </a:cubicBezTo>
                <a:lnTo>
                  <a:pt x="1804" y="20608"/>
                </a:lnTo>
                <a:lnTo>
                  <a:pt x="1997" y="20779"/>
                </a:lnTo>
                <a:cubicBezTo>
                  <a:pt x="2104" y="20873"/>
                  <a:pt x="2264" y="21097"/>
                  <a:pt x="2355" y="21275"/>
                </a:cubicBezTo>
                <a:cubicBezTo>
                  <a:pt x="2447" y="21453"/>
                  <a:pt x="2553" y="21600"/>
                  <a:pt x="2589" y="21600"/>
                </a:cubicBezTo>
                <a:cubicBezTo>
                  <a:pt x="2626" y="21600"/>
                  <a:pt x="2700" y="21416"/>
                  <a:pt x="2755" y="21190"/>
                </a:cubicBezTo>
                <a:cubicBezTo>
                  <a:pt x="2809" y="20963"/>
                  <a:pt x="2908" y="20613"/>
                  <a:pt x="2975" y="20411"/>
                </a:cubicBezTo>
                <a:cubicBezTo>
                  <a:pt x="3095" y="20047"/>
                  <a:pt x="3096" y="20044"/>
                  <a:pt x="3255" y="20232"/>
                </a:cubicBezTo>
                <a:cubicBezTo>
                  <a:pt x="3343" y="20335"/>
                  <a:pt x="3480" y="20534"/>
                  <a:pt x="3563" y="20676"/>
                </a:cubicBezTo>
                <a:cubicBezTo>
                  <a:pt x="3645" y="20819"/>
                  <a:pt x="3726" y="20942"/>
                  <a:pt x="3742" y="20942"/>
                </a:cubicBezTo>
                <a:cubicBezTo>
                  <a:pt x="3758" y="20942"/>
                  <a:pt x="3888" y="20494"/>
                  <a:pt x="4031" y="19950"/>
                </a:cubicBezTo>
                <a:cubicBezTo>
                  <a:pt x="4235" y="19176"/>
                  <a:pt x="4281" y="18917"/>
                  <a:pt x="4233" y="18770"/>
                </a:cubicBezTo>
                <a:cubicBezTo>
                  <a:pt x="4159" y="18544"/>
                  <a:pt x="3635" y="17872"/>
                  <a:pt x="3535" y="1787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07" name="تحصل على درجة"/>
          <p:cNvSpPr txBox="1"/>
          <p:nvPr/>
        </p:nvSpPr>
        <p:spPr>
          <a:xfrm>
            <a:off x="4891880" y="2921623"/>
            <a:ext cx="2408239" cy="456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32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تحصل على درجة </a:t>
            </a:r>
          </a:p>
        </p:txBody>
      </p:sp>
      <p:pic>
        <p:nvPicPr>
          <p:cNvPr id="3508" name="IMG_2367.png" descr="IMG_2367.png"/>
          <p:cNvPicPr>
            <a:picLocks noChangeAspect="1"/>
          </p:cNvPicPr>
          <p:nvPr/>
        </p:nvPicPr>
        <p:blipFill>
          <a:blip r:embed="rId5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635311" y="208237"/>
            <a:ext cx="2181631" cy="17946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F3F3F3"/>
      </a:dk1>
      <a:lt1>
        <a:srgbClr val="F3F3F3"/>
      </a:lt1>
      <a:dk2>
        <a:srgbClr val="A7A7A7"/>
      </a:dk2>
      <a:lt2>
        <a:srgbClr val="535353"/>
      </a:lt2>
      <a:accent1>
        <a:srgbClr val="CC0000"/>
      </a:accent1>
      <a:accent2>
        <a:srgbClr val="E69138"/>
      </a:accent2>
      <a:accent3>
        <a:srgbClr val="F1C232"/>
      </a:accent3>
      <a:accent4>
        <a:srgbClr val="6AA84F"/>
      </a:accent4>
      <a:accent5>
        <a:srgbClr val="45818E"/>
      </a:accent5>
      <a:accent6>
        <a:srgbClr val="3D85C6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8CB4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500" u="none" kumimoji="0" normalizeH="0">
            <a:ln>
              <a:noFill/>
            </a:ln>
            <a:solidFill>
              <a:srgbClr val="F3F3F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500" u="none" kumimoji="0" normalizeH="0">
            <a:ln>
              <a:noFill/>
            </a:ln>
            <a:solidFill>
              <a:srgbClr val="F3F3F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C0000"/>
      </a:accent1>
      <a:accent2>
        <a:srgbClr val="E69138"/>
      </a:accent2>
      <a:accent3>
        <a:srgbClr val="F1C232"/>
      </a:accent3>
      <a:accent4>
        <a:srgbClr val="6AA84F"/>
      </a:accent4>
      <a:accent5>
        <a:srgbClr val="45818E"/>
      </a:accent5>
      <a:accent6>
        <a:srgbClr val="3D85C6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8CB4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500" u="none" kumimoji="0" normalizeH="0">
            <a:ln>
              <a:noFill/>
            </a:ln>
            <a:solidFill>
              <a:srgbClr val="F3F3F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500" u="none" kumimoji="0" normalizeH="0">
            <a:ln>
              <a:noFill/>
            </a:ln>
            <a:solidFill>
              <a:srgbClr val="F3F3F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