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85" r:id="rId2"/>
    <p:sldId id="257" r:id="rId3"/>
    <p:sldId id="256" r:id="rId4"/>
    <p:sldId id="291" r:id="rId5"/>
    <p:sldId id="290" r:id="rId6"/>
    <p:sldId id="278" r:id="rId7"/>
    <p:sldId id="279" r:id="rId8"/>
    <p:sldId id="280" r:id="rId9"/>
    <p:sldId id="267" r:id="rId10"/>
    <p:sldId id="258" r:id="rId11"/>
    <p:sldId id="259" r:id="rId12"/>
    <p:sldId id="260" r:id="rId13"/>
    <p:sldId id="264" r:id="rId14"/>
    <p:sldId id="281" r:id="rId15"/>
    <p:sldId id="265" r:id="rId16"/>
    <p:sldId id="269" r:id="rId17"/>
    <p:sldId id="266" r:id="rId18"/>
    <p:sldId id="288" r:id="rId19"/>
    <p:sldId id="261" r:id="rId20"/>
    <p:sldId id="270" r:id="rId21"/>
    <p:sldId id="262" r:id="rId22"/>
    <p:sldId id="263" r:id="rId23"/>
    <p:sldId id="268" r:id="rId24"/>
    <p:sldId id="287" r:id="rId25"/>
    <p:sldId id="276" r:id="rId26"/>
    <p:sldId id="277" r:id="rId27"/>
    <p:sldId id="286" r:id="rId28"/>
    <p:sldId id="271" r:id="rId29"/>
    <p:sldId id="274" r:id="rId30"/>
    <p:sldId id="273" r:id="rId31"/>
    <p:sldId id="272" r:id="rId32"/>
    <p:sldId id="283" r:id="rId33"/>
    <p:sldId id="275" r:id="rId34"/>
    <p:sldId id="282" r:id="rId35"/>
    <p:sldId id="289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22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control" Target="../activeX/activeX8.xml"/><Relationship Id="rId7" Type="http://schemas.openxmlformats.org/officeDocument/2006/relationships/image" Target="../media/image6.jpeg"/><Relationship Id="rId2" Type="http://schemas.openxmlformats.org/officeDocument/2006/relationships/control" Target="../activeX/activeX7.xml"/><Relationship Id="rId1" Type="http://schemas.openxmlformats.org/officeDocument/2006/relationships/control" Target="../activeX/activeX6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17.xml"/><Relationship Id="rId5" Type="http://schemas.openxmlformats.org/officeDocument/2006/relationships/slide" Target="slide28.xml"/><Relationship Id="rId1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slide" Target="slide23.xml"/><Relationship Id="rId9" Type="http://schemas.openxmlformats.org/officeDocument/2006/relationships/image" Target="../media/image5.png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3.xml"/><Relationship Id="rId7" Type="http://schemas.openxmlformats.org/officeDocument/2006/relationships/image" Target="../media/image6.jpe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صورة 7" descr="images__4_-removebg-preview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0053" b="20053"/>
          <a:stretch>
            <a:fillRect/>
          </a:stretch>
        </p:blipFill>
        <p:spPr>
          <a:xfrm>
            <a:off x="6905588" y="0"/>
            <a:ext cx="13001716" cy="4214842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4" y="11215718"/>
            <a:ext cx="2000264" cy="20963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3476564" y="5357802"/>
            <a:ext cx="16716492" cy="4503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6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مراجعة الفصل الأول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6000" b="1" dirty="0"/>
              <a:t>المجالات المغناطيسية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60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جمعتة</a:t>
            </a: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فايزة الدهاس</a:t>
            </a: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السؤال الاول"/>
          <p:cNvGrpSpPr/>
          <p:nvPr/>
        </p:nvGrpSpPr>
        <p:grpSpPr>
          <a:xfrm>
            <a:off x="2833622" y="1643026"/>
            <a:ext cx="11731472" cy="4357718"/>
            <a:chOff x="-428628" y="0"/>
            <a:chExt cx="11731470" cy="4357717"/>
          </a:xfrm>
        </p:grpSpPr>
        <p:sp>
          <p:nvSpPr>
            <p:cNvPr id="168" name="السؤال الاول"/>
            <p:cNvSpPr txBox="1"/>
            <p:nvPr/>
          </p:nvSpPr>
          <p:spPr>
            <a:xfrm>
              <a:off x="101600" y="101600"/>
              <a:ext cx="11099642" cy="342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 الاول</a:t>
              </a:r>
            </a:p>
          </p:txBody>
        </p:sp>
        <p:pic>
          <p:nvPicPr>
            <p:cNvPr id="167" name="السؤال الاول السؤال الاول" descr="السؤال الاول السؤال الاول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28628" y="0"/>
              <a:ext cx="11731470" cy="4357717"/>
            </a:xfrm>
            <a:prstGeom prst="rect">
              <a:avLst/>
            </a:prstGeom>
            <a:effectLst/>
          </p:spPr>
        </p:pic>
      </p:grpSp>
      <p:pic>
        <p:nvPicPr>
          <p:cNvPr id="170" name="IMG_2979.jpeg" descr="IMG_2979.jpeg"/>
          <p:cNvPicPr>
            <a:picLocks noChangeAspect="1"/>
          </p:cNvPicPr>
          <p:nvPr/>
        </p:nvPicPr>
        <p:blipFill>
          <a:blip r:embed="rId4"/>
          <a:srcRect l="964" r="215" b="1575"/>
          <a:stretch>
            <a:fillRect/>
          </a:stretch>
        </p:blipFill>
        <p:spPr>
          <a:xfrm>
            <a:off x="1190548" y="6500810"/>
            <a:ext cx="6858048" cy="5786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1" name="IMG_3111.jpeg" descr="IMG_3111.jpeg"/>
          <p:cNvPicPr>
            <a:picLocks noChangeAspect="1"/>
          </p:cNvPicPr>
          <p:nvPr/>
        </p:nvPicPr>
        <p:blipFill>
          <a:blip r:embed="rId5"/>
          <a:srcRect l="67712" t="6102" r="4156" b="51380"/>
          <a:stretch>
            <a:fillRect/>
          </a:stretch>
        </p:blipFill>
        <p:spPr>
          <a:xfrm>
            <a:off x="18149084" y="2428844"/>
            <a:ext cx="6234916" cy="10135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5" h="21534" extrusionOk="0">
                <a:moveTo>
                  <a:pt x="8197" y="3"/>
                </a:moveTo>
                <a:cubicBezTo>
                  <a:pt x="7289" y="-15"/>
                  <a:pt x="6376" y="59"/>
                  <a:pt x="5511" y="237"/>
                </a:cubicBezTo>
                <a:cubicBezTo>
                  <a:pt x="4694" y="405"/>
                  <a:pt x="3853" y="560"/>
                  <a:pt x="3643" y="582"/>
                </a:cubicBezTo>
                <a:cubicBezTo>
                  <a:pt x="3059" y="643"/>
                  <a:pt x="1247" y="2097"/>
                  <a:pt x="787" y="2872"/>
                </a:cubicBezTo>
                <a:cubicBezTo>
                  <a:pt x="481" y="3390"/>
                  <a:pt x="379" y="4319"/>
                  <a:pt x="379" y="6602"/>
                </a:cubicBezTo>
                <a:cubicBezTo>
                  <a:pt x="379" y="8274"/>
                  <a:pt x="264" y="9855"/>
                  <a:pt x="124" y="10115"/>
                </a:cubicBezTo>
                <a:cubicBezTo>
                  <a:pt x="-129" y="10583"/>
                  <a:pt x="-118" y="10588"/>
                  <a:pt x="1358" y="10578"/>
                </a:cubicBezTo>
                <a:cubicBezTo>
                  <a:pt x="2177" y="10573"/>
                  <a:pt x="2961" y="10650"/>
                  <a:pt x="3102" y="10749"/>
                </a:cubicBezTo>
                <a:cubicBezTo>
                  <a:pt x="3262" y="10862"/>
                  <a:pt x="2805" y="11360"/>
                  <a:pt x="1868" y="12089"/>
                </a:cubicBezTo>
                <a:cubicBezTo>
                  <a:pt x="945" y="12808"/>
                  <a:pt x="437" y="13359"/>
                  <a:pt x="532" y="13534"/>
                </a:cubicBezTo>
                <a:cubicBezTo>
                  <a:pt x="617" y="13690"/>
                  <a:pt x="568" y="13869"/>
                  <a:pt x="423" y="13932"/>
                </a:cubicBezTo>
                <a:cubicBezTo>
                  <a:pt x="98" y="14074"/>
                  <a:pt x="317" y="14725"/>
                  <a:pt x="781" y="14996"/>
                </a:cubicBezTo>
                <a:cubicBezTo>
                  <a:pt x="1342" y="15324"/>
                  <a:pt x="2363" y="14920"/>
                  <a:pt x="3185" y="14044"/>
                </a:cubicBezTo>
                <a:cubicBezTo>
                  <a:pt x="3599" y="13603"/>
                  <a:pt x="4034" y="13316"/>
                  <a:pt x="4150" y="13406"/>
                </a:cubicBezTo>
                <a:cubicBezTo>
                  <a:pt x="4416" y="13613"/>
                  <a:pt x="3216" y="20556"/>
                  <a:pt x="2825" y="21071"/>
                </a:cubicBezTo>
                <a:cubicBezTo>
                  <a:pt x="2561" y="21419"/>
                  <a:pt x="2632" y="21455"/>
                  <a:pt x="3687" y="21509"/>
                </a:cubicBezTo>
                <a:cubicBezTo>
                  <a:pt x="5181" y="21585"/>
                  <a:pt x="13344" y="21477"/>
                  <a:pt x="13344" y="21380"/>
                </a:cubicBezTo>
                <a:cubicBezTo>
                  <a:pt x="13344" y="21340"/>
                  <a:pt x="13231" y="21097"/>
                  <a:pt x="13092" y="20840"/>
                </a:cubicBezTo>
                <a:cubicBezTo>
                  <a:pt x="12737" y="20181"/>
                  <a:pt x="11383" y="12186"/>
                  <a:pt x="11587" y="11953"/>
                </a:cubicBezTo>
                <a:cubicBezTo>
                  <a:pt x="11794" y="11718"/>
                  <a:pt x="17034" y="11694"/>
                  <a:pt x="17239" y="11928"/>
                </a:cubicBezTo>
                <a:cubicBezTo>
                  <a:pt x="17320" y="12020"/>
                  <a:pt x="17083" y="12324"/>
                  <a:pt x="16715" y="12604"/>
                </a:cubicBezTo>
                <a:cubicBezTo>
                  <a:pt x="16346" y="12885"/>
                  <a:pt x="16045" y="13241"/>
                  <a:pt x="16045" y="13396"/>
                </a:cubicBezTo>
                <a:cubicBezTo>
                  <a:pt x="16045" y="13551"/>
                  <a:pt x="15869" y="13725"/>
                  <a:pt x="15655" y="13783"/>
                </a:cubicBezTo>
                <a:cubicBezTo>
                  <a:pt x="15210" y="13903"/>
                  <a:pt x="15288" y="14092"/>
                  <a:pt x="16519" y="15915"/>
                </a:cubicBezTo>
                <a:cubicBezTo>
                  <a:pt x="17176" y="16887"/>
                  <a:pt x="17251" y="17131"/>
                  <a:pt x="16950" y="17307"/>
                </a:cubicBezTo>
                <a:cubicBezTo>
                  <a:pt x="16749" y="17424"/>
                  <a:pt x="16585" y="17681"/>
                  <a:pt x="16585" y="17878"/>
                </a:cubicBezTo>
                <a:cubicBezTo>
                  <a:pt x="16585" y="18191"/>
                  <a:pt x="16803" y="18235"/>
                  <a:pt x="18341" y="18235"/>
                </a:cubicBezTo>
                <a:cubicBezTo>
                  <a:pt x="19878" y="18235"/>
                  <a:pt x="20097" y="18191"/>
                  <a:pt x="20097" y="17878"/>
                </a:cubicBezTo>
                <a:cubicBezTo>
                  <a:pt x="20097" y="17681"/>
                  <a:pt x="19932" y="17424"/>
                  <a:pt x="19732" y="17307"/>
                </a:cubicBezTo>
                <a:cubicBezTo>
                  <a:pt x="19431" y="17131"/>
                  <a:pt x="19506" y="16887"/>
                  <a:pt x="20163" y="15915"/>
                </a:cubicBezTo>
                <a:cubicBezTo>
                  <a:pt x="21395" y="14092"/>
                  <a:pt x="21471" y="13903"/>
                  <a:pt x="21027" y="13783"/>
                </a:cubicBezTo>
                <a:cubicBezTo>
                  <a:pt x="20812" y="13725"/>
                  <a:pt x="20637" y="13552"/>
                  <a:pt x="20637" y="13398"/>
                </a:cubicBezTo>
                <a:cubicBezTo>
                  <a:pt x="20637" y="13244"/>
                  <a:pt x="20277" y="12840"/>
                  <a:pt x="19838" y="12501"/>
                </a:cubicBezTo>
                <a:cubicBezTo>
                  <a:pt x="18937" y="11806"/>
                  <a:pt x="18552" y="10917"/>
                  <a:pt x="18991" y="10545"/>
                </a:cubicBezTo>
                <a:cubicBezTo>
                  <a:pt x="19222" y="10349"/>
                  <a:pt x="18930" y="10237"/>
                  <a:pt x="17597" y="10015"/>
                </a:cubicBezTo>
                <a:lnTo>
                  <a:pt x="15910" y="9733"/>
                </a:lnTo>
                <a:lnTo>
                  <a:pt x="15775" y="6495"/>
                </a:lnTo>
                <a:cubicBezTo>
                  <a:pt x="15641" y="3295"/>
                  <a:pt x="15630" y="3246"/>
                  <a:pt x="14819" y="2321"/>
                </a:cubicBezTo>
                <a:cubicBezTo>
                  <a:pt x="13605" y="936"/>
                  <a:pt x="10922" y="56"/>
                  <a:pt x="8197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2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3476564" y="3929042"/>
            <a:ext cx="93330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>
                <a:solidFill>
                  <a:schemeClr val="tx1"/>
                </a:solidFill>
              </a:rPr>
              <a:t>كميات متجهة توجد في المنطقة التي تؤثر</a:t>
            </a:r>
          </a:p>
          <a:p>
            <a:r>
              <a:rPr lang="ar-SA" sz="5400" b="1" dirty="0">
                <a:solidFill>
                  <a:schemeClr val="tx1"/>
                </a:solidFill>
              </a:rPr>
              <a:t>فيها القوة المغناطيسية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977422" y="6786562"/>
            <a:ext cx="4182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/>
              <a:t>المنطقة المغناطيسية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905984" y="8143884"/>
            <a:ext cx="4059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/>
              <a:t>المجالات المغناطيسية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0048860" y="9358330"/>
            <a:ext cx="3995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/>
              <a:t>المجالات الكهربائية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0406050" y="10572776"/>
            <a:ext cx="364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المغناطيس الكهربائي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9405918" y="7858132"/>
            <a:ext cx="5072098" cy="1203166"/>
          </a:xfrm>
          <a:prstGeom prst="roundRect">
            <a:avLst/>
          </a:prstGeom>
          <a:noFill/>
          <a:ln w="1016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السؤال"/>
          <p:cNvGrpSpPr/>
          <p:nvPr/>
        </p:nvGrpSpPr>
        <p:grpSpPr>
          <a:xfrm>
            <a:off x="6048332" y="1285836"/>
            <a:ext cx="14600381" cy="5773634"/>
            <a:chOff x="-57851" y="101600"/>
            <a:chExt cx="11302842" cy="7297991"/>
          </a:xfrm>
        </p:grpSpPr>
        <p:sp>
          <p:nvSpPr>
            <p:cNvPr id="175" name="السؤال"/>
            <p:cNvSpPr txBox="1"/>
            <p:nvPr/>
          </p:nvSpPr>
          <p:spPr>
            <a:xfrm>
              <a:off x="101600" y="101600"/>
              <a:ext cx="11099642" cy="729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</a:t>
              </a:r>
            </a:p>
          </p:txBody>
        </p:sp>
        <p:pic>
          <p:nvPicPr>
            <p:cNvPr id="174" name="السؤال السؤال" descr="السؤال السؤال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7851" y="1535085"/>
              <a:ext cx="11302842" cy="5688842"/>
            </a:xfrm>
            <a:prstGeom prst="rect">
              <a:avLst/>
            </a:prstGeom>
            <a:effectLst/>
          </p:spPr>
        </p:pic>
      </p:grpSp>
      <p:pic>
        <p:nvPicPr>
          <p:cNvPr id="177" name="IMG_3111.jpeg" descr="IMG_3111.jpeg"/>
          <p:cNvPicPr>
            <a:picLocks noChangeAspect="1"/>
          </p:cNvPicPr>
          <p:nvPr/>
        </p:nvPicPr>
        <p:blipFill>
          <a:blip r:embed="rId4"/>
          <a:srcRect l="5863" t="53780" r="66518" b="3480"/>
          <a:stretch>
            <a:fillRect/>
          </a:stretch>
        </p:blipFill>
        <p:spPr>
          <a:xfrm>
            <a:off x="761920" y="1714464"/>
            <a:ext cx="5429288" cy="1055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4" h="21560" extrusionOk="0">
                <a:moveTo>
                  <a:pt x="8052" y="0"/>
                </a:moveTo>
                <a:cubicBezTo>
                  <a:pt x="5213" y="26"/>
                  <a:pt x="2218" y="1146"/>
                  <a:pt x="537" y="2929"/>
                </a:cubicBezTo>
                <a:cubicBezTo>
                  <a:pt x="67" y="3428"/>
                  <a:pt x="19" y="3727"/>
                  <a:pt x="149" y="5362"/>
                </a:cubicBezTo>
                <a:cubicBezTo>
                  <a:pt x="273" y="6913"/>
                  <a:pt x="387" y="7272"/>
                  <a:pt x="828" y="7495"/>
                </a:cubicBezTo>
                <a:cubicBezTo>
                  <a:pt x="1261" y="7712"/>
                  <a:pt x="1378" y="8052"/>
                  <a:pt x="1464" y="9326"/>
                </a:cubicBezTo>
                <a:cubicBezTo>
                  <a:pt x="1531" y="10332"/>
                  <a:pt x="1710" y="10998"/>
                  <a:pt x="1964" y="11191"/>
                </a:cubicBezTo>
                <a:cubicBezTo>
                  <a:pt x="2314" y="11458"/>
                  <a:pt x="2235" y="11589"/>
                  <a:pt x="1284" y="12322"/>
                </a:cubicBezTo>
                <a:cubicBezTo>
                  <a:pt x="104" y="13230"/>
                  <a:pt x="-242" y="13957"/>
                  <a:pt x="160" y="14687"/>
                </a:cubicBezTo>
                <a:cubicBezTo>
                  <a:pt x="585" y="15457"/>
                  <a:pt x="1922" y="15263"/>
                  <a:pt x="2890" y="14289"/>
                </a:cubicBezTo>
                <a:cubicBezTo>
                  <a:pt x="4038" y="13134"/>
                  <a:pt x="4144" y="13709"/>
                  <a:pt x="3466" y="17379"/>
                </a:cubicBezTo>
                <a:cubicBezTo>
                  <a:pt x="3122" y="19236"/>
                  <a:pt x="2732" y="20900"/>
                  <a:pt x="2599" y="21077"/>
                </a:cubicBezTo>
                <a:cubicBezTo>
                  <a:pt x="2390" y="21354"/>
                  <a:pt x="2537" y="21408"/>
                  <a:pt x="3664" y="21466"/>
                </a:cubicBezTo>
                <a:cubicBezTo>
                  <a:pt x="5936" y="21582"/>
                  <a:pt x="12820" y="21594"/>
                  <a:pt x="13242" y="21482"/>
                </a:cubicBezTo>
                <a:cubicBezTo>
                  <a:pt x="13524" y="21408"/>
                  <a:pt x="13563" y="21306"/>
                  <a:pt x="13371" y="21146"/>
                </a:cubicBezTo>
                <a:cubicBezTo>
                  <a:pt x="13219" y="21020"/>
                  <a:pt x="12730" y="18960"/>
                  <a:pt x="12283" y="16569"/>
                </a:cubicBezTo>
                <a:cubicBezTo>
                  <a:pt x="11600" y="12914"/>
                  <a:pt x="11531" y="12189"/>
                  <a:pt x="11849" y="12019"/>
                </a:cubicBezTo>
                <a:cubicBezTo>
                  <a:pt x="12385" y="11731"/>
                  <a:pt x="15654" y="11788"/>
                  <a:pt x="16188" y="12094"/>
                </a:cubicBezTo>
                <a:cubicBezTo>
                  <a:pt x="16546" y="12298"/>
                  <a:pt x="16569" y="12433"/>
                  <a:pt x="16314" y="12819"/>
                </a:cubicBezTo>
                <a:cubicBezTo>
                  <a:pt x="16085" y="13166"/>
                  <a:pt x="16083" y="13382"/>
                  <a:pt x="16304" y="13627"/>
                </a:cubicBezTo>
                <a:cubicBezTo>
                  <a:pt x="16494" y="13836"/>
                  <a:pt x="16514" y="14063"/>
                  <a:pt x="16357" y="14230"/>
                </a:cubicBezTo>
                <a:cubicBezTo>
                  <a:pt x="16219" y="14377"/>
                  <a:pt x="16122" y="15149"/>
                  <a:pt x="16143" y="15946"/>
                </a:cubicBezTo>
                <a:cubicBezTo>
                  <a:pt x="16163" y="16742"/>
                  <a:pt x="16094" y="17488"/>
                  <a:pt x="15990" y="17605"/>
                </a:cubicBezTo>
                <a:cubicBezTo>
                  <a:pt x="15754" y="17868"/>
                  <a:pt x="15717" y="17864"/>
                  <a:pt x="18805" y="17899"/>
                </a:cubicBezTo>
                <a:cubicBezTo>
                  <a:pt x="21255" y="17927"/>
                  <a:pt x="21358" y="17912"/>
                  <a:pt x="21227" y="17540"/>
                </a:cubicBezTo>
                <a:cubicBezTo>
                  <a:pt x="21081" y="17125"/>
                  <a:pt x="20938" y="13676"/>
                  <a:pt x="21054" y="13359"/>
                </a:cubicBezTo>
                <a:cubicBezTo>
                  <a:pt x="21218" y="12909"/>
                  <a:pt x="20993" y="12672"/>
                  <a:pt x="19956" y="12198"/>
                </a:cubicBezTo>
                <a:cubicBezTo>
                  <a:pt x="19104" y="11810"/>
                  <a:pt x="18922" y="11638"/>
                  <a:pt x="19154" y="11445"/>
                </a:cubicBezTo>
                <a:cubicBezTo>
                  <a:pt x="19320" y="11308"/>
                  <a:pt x="19380" y="11112"/>
                  <a:pt x="19289" y="11010"/>
                </a:cubicBezTo>
                <a:cubicBezTo>
                  <a:pt x="19198" y="10909"/>
                  <a:pt x="19249" y="10772"/>
                  <a:pt x="19403" y="10706"/>
                </a:cubicBezTo>
                <a:cubicBezTo>
                  <a:pt x="19557" y="10641"/>
                  <a:pt x="19683" y="10513"/>
                  <a:pt x="19683" y="10422"/>
                </a:cubicBezTo>
                <a:cubicBezTo>
                  <a:pt x="19683" y="10233"/>
                  <a:pt x="17062" y="9825"/>
                  <a:pt x="15584" y="9784"/>
                </a:cubicBezTo>
                <a:cubicBezTo>
                  <a:pt x="14600" y="9756"/>
                  <a:pt x="14596" y="9752"/>
                  <a:pt x="14510" y="8814"/>
                </a:cubicBezTo>
                <a:cubicBezTo>
                  <a:pt x="14448" y="8136"/>
                  <a:pt x="14541" y="7813"/>
                  <a:pt x="14842" y="7660"/>
                </a:cubicBezTo>
                <a:cubicBezTo>
                  <a:pt x="16038" y="7058"/>
                  <a:pt x="16246" y="4121"/>
                  <a:pt x="15187" y="2791"/>
                </a:cubicBezTo>
                <a:cubicBezTo>
                  <a:pt x="14436" y="1848"/>
                  <a:pt x="11751" y="493"/>
                  <a:pt x="9975" y="162"/>
                </a:cubicBezTo>
                <a:cubicBezTo>
                  <a:pt x="9354" y="46"/>
                  <a:pt x="8707" y="-6"/>
                  <a:pt x="805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IMG_2979.jpeg" descr="IMG_2979.jpeg"/>
          <p:cNvPicPr>
            <a:picLocks noChangeAspect="1"/>
          </p:cNvPicPr>
          <p:nvPr/>
        </p:nvPicPr>
        <p:blipFill>
          <a:blip r:embed="rId5"/>
          <a:srcRect l="965" r="214" b="1576"/>
          <a:stretch>
            <a:fillRect/>
          </a:stretch>
        </p:blipFill>
        <p:spPr>
          <a:xfrm>
            <a:off x="18328771" y="8715388"/>
            <a:ext cx="4650367" cy="410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6548398" y="4500546"/>
            <a:ext cx="13858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chemeClr val="tx1"/>
                </a:solidFill>
              </a:rPr>
              <a:t>في ملف لولبي تتناسب شدة المجال المغناطيسي طرديا مع :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9763108" y="8286760"/>
            <a:ext cx="6000792" cy="3791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54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أ- عدد اللفات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54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ب – سمك السلك </a:t>
            </a: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54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ج- نوع اللفات</a:t>
            </a:r>
            <a:endParaRPr lang="en-US" sz="54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14350" marR="0" indent="-5143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54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د- طول السلك</a:t>
            </a:r>
            <a:endParaRPr kumimoji="0" lang="ar-SA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691802" y="8429636"/>
            <a:ext cx="3857652" cy="1000132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111.jpeg" descr="IMG_3111.jpeg"/>
          <p:cNvPicPr>
            <a:picLocks noChangeAspect="1"/>
          </p:cNvPicPr>
          <p:nvPr/>
        </p:nvPicPr>
        <p:blipFill>
          <a:blip r:embed="rId3"/>
          <a:srcRect l="37109" t="5354" r="34734" b="51370"/>
          <a:stretch>
            <a:fillRect/>
          </a:stretch>
        </p:blipFill>
        <p:spPr>
          <a:xfrm>
            <a:off x="16764032" y="3071786"/>
            <a:ext cx="7335128" cy="1061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5" h="21582" extrusionOk="0">
                <a:moveTo>
                  <a:pt x="7837" y="1"/>
                </a:moveTo>
                <a:cubicBezTo>
                  <a:pt x="4723" y="21"/>
                  <a:pt x="1575" y="986"/>
                  <a:pt x="517" y="2390"/>
                </a:cubicBezTo>
                <a:cubicBezTo>
                  <a:pt x="-370" y="3567"/>
                  <a:pt x="-53" y="7193"/>
                  <a:pt x="984" y="7723"/>
                </a:cubicBezTo>
                <a:cubicBezTo>
                  <a:pt x="1318" y="7893"/>
                  <a:pt x="1477" y="8277"/>
                  <a:pt x="1534" y="9045"/>
                </a:cubicBezTo>
                <a:cubicBezTo>
                  <a:pt x="1577" y="9640"/>
                  <a:pt x="1670" y="10166"/>
                  <a:pt x="1740" y="10216"/>
                </a:cubicBezTo>
                <a:cubicBezTo>
                  <a:pt x="1811" y="10265"/>
                  <a:pt x="1759" y="10508"/>
                  <a:pt x="1624" y="10755"/>
                </a:cubicBezTo>
                <a:cubicBezTo>
                  <a:pt x="1422" y="11126"/>
                  <a:pt x="1464" y="11204"/>
                  <a:pt x="1865" y="11204"/>
                </a:cubicBezTo>
                <a:cubicBezTo>
                  <a:pt x="2792" y="11204"/>
                  <a:pt x="2715" y="11468"/>
                  <a:pt x="1541" y="12318"/>
                </a:cubicBezTo>
                <a:cubicBezTo>
                  <a:pt x="868" y="12805"/>
                  <a:pt x="295" y="13423"/>
                  <a:pt x="208" y="13754"/>
                </a:cubicBezTo>
                <a:cubicBezTo>
                  <a:pt x="-240" y="15452"/>
                  <a:pt x="1445" y="15833"/>
                  <a:pt x="2848" y="14352"/>
                </a:cubicBezTo>
                <a:cubicBezTo>
                  <a:pt x="4043" y="13091"/>
                  <a:pt x="4163" y="13614"/>
                  <a:pt x="3510" y="17221"/>
                </a:cubicBezTo>
                <a:cubicBezTo>
                  <a:pt x="3186" y="19006"/>
                  <a:pt x="2814" y="20666"/>
                  <a:pt x="2681" y="20910"/>
                </a:cubicBezTo>
                <a:cubicBezTo>
                  <a:pt x="2548" y="21153"/>
                  <a:pt x="2440" y="21410"/>
                  <a:pt x="2440" y="21481"/>
                </a:cubicBezTo>
                <a:cubicBezTo>
                  <a:pt x="2440" y="21552"/>
                  <a:pt x="4401" y="21596"/>
                  <a:pt x="6800" y="21579"/>
                </a:cubicBezTo>
                <a:cubicBezTo>
                  <a:pt x="13177" y="21534"/>
                  <a:pt x="13220" y="21532"/>
                  <a:pt x="13049" y="21339"/>
                </a:cubicBezTo>
                <a:cubicBezTo>
                  <a:pt x="12631" y="20866"/>
                  <a:pt x="11154" y="12669"/>
                  <a:pt x="11405" y="12212"/>
                </a:cubicBezTo>
                <a:cubicBezTo>
                  <a:pt x="11510" y="12020"/>
                  <a:pt x="12155" y="11954"/>
                  <a:pt x="13925" y="11954"/>
                </a:cubicBezTo>
                <a:cubicBezTo>
                  <a:pt x="15233" y="11954"/>
                  <a:pt x="16390" y="12014"/>
                  <a:pt x="16495" y="12087"/>
                </a:cubicBezTo>
                <a:cubicBezTo>
                  <a:pt x="16600" y="12161"/>
                  <a:pt x="16442" y="12351"/>
                  <a:pt x="16144" y="12509"/>
                </a:cubicBezTo>
                <a:cubicBezTo>
                  <a:pt x="15753" y="12717"/>
                  <a:pt x="15527" y="13164"/>
                  <a:pt x="15332" y="14111"/>
                </a:cubicBezTo>
                <a:cubicBezTo>
                  <a:pt x="14896" y="16236"/>
                  <a:pt x="14962" y="16970"/>
                  <a:pt x="15614" y="17213"/>
                </a:cubicBezTo>
                <a:cubicBezTo>
                  <a:pt x="15984" y="17352"/>
                  <a:pt x="16130" y="17546"/>
                  <a:pt x="16042" y="17782"/>
                </a:cubicBezTo>
                <a:cubicBezTo>
                  <a:pt x="15918" y="18113"/>
                  <a:pt x="16071" y="18141"/>
                  <a:pt x="18021" y="18141"/>
                </a:cubicBezTo>
                <a:cubicBezTo>
                  <a:pt x="19805" y="18141"/>
                  <a:pt x="20109" y="18096"/>
                  <a:pt x="19977" y="17855"/>
                </a:cubicBezTo>
                <a:cubicBezTo>
                  <a:pt x="19882" y="17683"/>
                  <a:pt x="20108" y="17382"/>
                  <a:pt x="20541" y="17101"/>
                </a:cubicBezTo>
                <a:cubicBezTo>
                  <a:pt x="21095" y="16742"/>
                  <a:pt x="21230" y="16514"/>
                  <a:pt x="21120" y="16121"/>
                </a:cubicBezTo>
                <a:cubicBezTo>
                  <a:pt x="21040" y="15840"/>
                  <a:pt x="20905" y="15188"/>
                  <a:pt x="20819" y="14673"/>
                </a:cubicBezTo>
                <a:cubicBezTo>
                  <a:pt x="20500" y="12757"/>
                  <a:pt x="20416" y="12560"/>
                  <a:pt x="19875" y="12461"/>
                </a:cubicBezTo>
                <a:cubicBezTo>
                  <a:pt x="19462" y="12386"/>
                  <a:pt x="19346" y="12204"/>
                  <a:pt x="19346" y="11637"/>
                </a:cubicBezTo>
                <a:cubicBezTo>
                  <a:pt x="19346" y="11017"/>
                  <a:pt x="19217" y="10856"/>
                  <a:pt x="18473" y="10542"/>
                </a:cubicBezTo>
                <a:cubicBezTo>
                  <a:pt x="17948" y="10319"/>
                  <a:pt x="16909" y="10136"/>
                  <a:pt x="15857" y="10079"/>
                </a:cubicBezTo>
                <a:lnTo>
                  <a:pt x="14113" y="9986"/>
                </a:lnTo>
                <a:lnTo>
                  <a:pt x="14029" y="9057"/>
                </a:lnTo>
                <a:cubicBezTo>
                  <a:pt x="13959" y="8290"/>
                  <a:pt x="14043" y="8078"/>
                  <a:pt x="14514" y="7830"/>
                </a:cubicBezTo>
                <a:cubicBezTo>
                  <a:pt x="15734" y="7187"/>
                  <a:pt x="16031" y="3606"/>
                  <a:pt x="14973" y="2299"/>
                </a:cubicBezTo>
                <a:cubicBezTo>
                  <a:pt x="14210" y="1356"/>
                  <a:pt x="12144" y="467"/>
                  <a:pt x="9962" y="144"/>
                </a:cubicBezTo>
                <a:cubicBezTo>
                  <a:pt x="9274" y="42"/>
                  <a:pt x="8556" y="-4"/>
                  <a:pt x="7837" y="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4" name="السؤال"/>
          <p:cNvGrpSpPr/>
          <p:nvPr/>
        </p:nvGrpSpPr>
        <p:grpSpPr>
          <a:xfrm>
            <a:off x="1547738" y="1214399"/>
            <a:ext cx="11302842" cy="4643469"/>
            <a:chOff x="0" y="0"/>
            <a:chExt cx="11302841" cy="7501190"/>
          </a:xfrm>
        </p:grpSpPr>
        <p:sp>
          <p:nvSpPr>
            <p:cNvPr id="183" name="السؤال"/>
            <p:cNvSpPr txBox="1"/>
            <p:nvPr/>
          </p:nvSpPr>
          <p:spPr>
            <a:xfrm>
              <a:off x="101600" y="101600"/>
              <a:ext cx="11099642" cy="729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</a:t>
              </a:r>
            </a:p>
          </p:txBody>
        </p:sp>
        <p:pic>
          <p:nvPicPr>
            <p:cNvPr id="182" name="السؤال السؤال" descr="السؤال السؤال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02842" cy="7501191"/>
            </a:xfrm>
            <a:prstGeom prst="rect">
              <a:avLst/>
            </a:prstGeom>
            <a:effectLst/>
          </p:spPr>
        </p:pic>
      </p:grpSp>
      <p:pic>
        <p:nvPicPr>
          <p:cNvPr id="185" name="IMG_2979.jpeg" descr="IMG_2979.jpeg"/>
          <p:cNvPicPr>
            <a:picLocks noChangeAspect="1"/>
          </p:cNvPicPr>
          <p:nvPr/>
        </p:nvPicPr>
        <p:blipFill>
          <a:blip r:embed="rId5"/>
          <a:srcRect l="964" r="214" b="1575"/>
          <a:stretch>
            <a:fillRect/>
          </a:stretch>
        </p:blipFill>
        <p:spPr>
          <a:xfrm>
            <a:off x="10834678" y="9429768"/>
            <a:ext cx="4917404" cy="3613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2690746" y="4000480"/>
            <a:ext cx="7999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chemeClr val="tx2"/>
                </a:solidFill>
              </a:rPr>
              <a:t>تنافر </a:t>
            </a:r>
            <a:r>
              <a:rPr lang="ar-SA" sz="4400" b="1" dirty="0" err="1">
                <a:solidFill>
                  <a:schemeClr val="tx2"/>
                </a:solidFill>
              </a:rPr>
              <a:t>السلكان</a:t>
            </a:r>
            <a:r>
              <a:rPr lang="ar-SA" sz="4400" b="1" dirty="0">
                <a:solidFill>
                  <a:schemeClr val="tx2"/>
                </a:solidFill>
              </a:rPr>
              <a:t> المتوازيان يعني أن اتجاه</a:t>
            </a:r>
          </a:p>
          <a:p>
            <a:r>
              <a:rPr lang="ar-SA" sz="4400" b="1" dirty="0">
                <a:solidFill>
                  <a:schemeClr val="tx2"/>
                </a:solidFill>
              </a:rPr>
              <a:t> التيار الكهربائي المار فيهما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19176" y="7286628"/>
            <a:ext cx="5072098" cy="101566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ar-SA" sz="6000" b="1" dirty="0"/>
              <a:t>أ-متعاكسين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47738" y="8643950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/>
              <a:t>ب - بالاتجاه نفسه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47804" y="10072710"/>
            <a:ext cx="367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/>
              <a:t>ج- متعامدين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404994" y="11501470"/>
            <a:ext cx="3783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tx2"/>
                </a:solidFill>
              </a:rPr>
              <a:t> د- بينهما زاوية °30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833490" y="7143752"/>
            <a:ext cx="4429156" cy="1285884"/>
          </a:xfrm>
          <a:prstGeom prst="roundRect">
            <a:avLst/>
          </a:prstGeom>
          <a:noFill/>
          <a:ln w="889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3619440" y="785770"/>
            <a:ext cx="14408718" cy="5500774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</a:ln>
        </p:spPr>
        <p:txBody>
          <a:bodyPr lIns="76200" tIns="76200" rIns="76200" bIns="76200" anchor="ctr"/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السؤال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من تطبيقات القوة المؤثرة في سلك يسري فيه تيار كهربائي موضوع في مجال مغناطيسي</a:t>
            </a:r>
            <a:endParaRPr/>
          </a:p>
        </p:txBody>
      </p:sp>
      <p:pic>
        <p:nvPicPr>
          <p:cNvPr id="178" name="IMG_3430.jpeg" descr="IMG_3430.jpeg"/>
          <p:cNvPicPr>
            <a:picLocks noChangeAspect="1"/>
          </p:cNvPicPr>
          <p:nvPr/>
        </p:nvPicPr>
        <p:blipFill>
          <a:blip r:embed="rId3"/>
          <a:srcRect l="343" t="864" r="1054" b="223"/>
          <a:stretch>
            <a:fillRect/>
          </a:stretch>
        </p:blipFill>
        <p:spPr>
          <a:xfrm>
            <a:off x="15906776" y="5572116"/>
            <a:ext cx="7925869" cy="7760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13742" y="3"/>
                </a:moveTo>
                <a:cubicBezTo>
                  <a:pt x="13489" y="-2"/>
                  <a:pt x="13187" y="0"/>
                  <a:pt x="12827" y="10"/>
                </a:cubicBezTo>
                <a:cubicBezTo>
                  <a:pt x="12786" y="11"/>
                  <a:pt x="12741" y="15"/>
                  <a:pt x="12700" y="17"/>
                </a:cubicBezTo>
                <a:cubicBezTo>
                  <a:pt x="11338" y="65"/>
                  <a:pt x="9755" y="282"/>
                  <a:pt x="8568" y="556"/>
                </a:cubicBezTo>
                <a:cubicBezTo>
                  <a:pt x="8566" y="556"/>
                  <a:pt x="8564" y="556"/>
                  <a:pt x="8562" y="557"/>
                </a:cubicBezTo>
                <a:cubicBezTo>
                  <a:pt x="8319" y="613"/>
                  <a:pt x="8093" y="671"/>
                  <a:pt x="7889" y="731"/>
                </a:cubicBezTo>
                <a:cubicBezTo>
                  <a:pt x="7718" y="781"/>
                  <a:pt x="7573" y="833"/>
                  <a:pt x="7436" y="884"/>
                </a:cubicBezTo>
                <a:cubicBezTo>
                  <a:pt x="7408" y="895"/>
                  <a:pt x="7370" y="906"/>
                  <a:pt x="7343" y="916"/>
                </a:cubicBezTo>
                <a:cubicBezTo>
                  <a:pt x="7266" y="947"/>
                  <a:pt x="7196" y="977"/>
                  <a:pt x="7134" y="1008"/>
                </a:cubicBezTo>
                <a:cubicBezTo>
                  <a:pt x="7072" y="1039"/>
                  <a:pt x="7017" y="1070"/>
                  <a:pt x="6970" y="1101"/>
                </a:cubicBezTo>
                <a:lnTo>
                  <a:pt x="6728" y="1262"/>
                </a:lnTo>
                <a:lnTo>
                  <a:pt x="6704" y="2425"/>
                </a:lnTo>
                <a:lnTo>
                  <a:pt x="6679" y="3588"/>
                </a:lnTo>
                <a:lnTo>
                  <a:pt x="6408" y="3721"/>
                </a:lnTo>
                <a:cubicBezTo>
                  <a:pt x="6258" y="3795"/>
                  <a:pt x="6070" y="3940"/>
                  <a:pt x="5990" y="4044"/>
                </a:cubicBezTo>
                <a:cubicBezTo>
                  <a:pt x="5968" y="4072"/>
                  <a:pt x="5949" y="4103"/>
                  <a:pt x="5932" y="4138"/>
                </a:cubicBezTo>
                <a:cubicBezTo>
                  <a:pt x="5932" y="4138"/>
                  <a:pt x="5932" y="4138"/>
                  <a:pt x="5932" y="4138"/>
                </a:cubicBezTo>
                <a:cubicBezTo>
                  <a:pt x="5882" y="4242"/>
                  <a:pt x="5853" y="4369"/>
                  <a:pt x="5847" y="4493"/>
                </a:cubicBezTo>
                <a:cubicBezTo>
                  <a:pt x="5839" y="4659"/>
                  <a:pt x="5872" y="4819"/>
                  <a:pt x="5949" y="4906"/>
                </a:cubicBezTo>
                <a:cubicBezTo>
                  <a:pt x="6007" y="4972"/>
                  <a:pt x="6081" y="5122"/>
                  <a:pt x="6113" y="5240"/>
                </a:cubicBezTo>
                <a:cubicBezTo>
                  <a:pt x="6134" y="5316"/>
                  <a:pt x="6157" y="5380"/>
                  <a:pt x="6188" y="5438"/>
                </a:cubicBezTo>
                <a:cubicBezTo>
                  <a:pt x="6188" y="5439"/>
                  <a:pt x="6188" y="5439"/>
                  <a:pt x="6188" y="5439"/>
                </a:cubicBezTo>
                <a:cubicBezTo>
                  <a:pt x="6219" y="5497"/>
                  <a:pt x="6256" y="5547"/>
                  <a:pt x="6304" y="5593"/>
                </a:cubicBezTo>
                <a:cubicBezTo>
                  <a:pt x="6352" y="5640"/>
                  <a:pt x="6410" y="5683"/>
                  <a:pt x="6483" y="5726"/>
                </a:cubicBezTo>
                <a:cubicBezTo>
                  <a:pt x="6555" y="5768"/>
                  <a:pt x="6640" y="5810"/>
                  <a:pt x="6744" y="5855"/>
                </a:cubicBezTo>
                <a:cubicBezTo>
                  <a:pt x="6744" y="5855"/>
                  <a:pt x="6745" y="5855"/>
                  <a:pt x="6746" y="5855"/>
                </a:cubicBezTo>
                <a:cubicBezTo>
                  <a:pt x="6814" y="5885"/>
                  <a:pt x="6876" y="5916"/>
                  <a:pt x="6934" y="5949"/>
                </a:cubicBezTo>
                <a:cubicBezTo>
                  <a:pt x="7346" y="6186"/>
                  <a:pt x="7486" y="6527"/>
                  <a:pt x="7538" y="7309"/>
                </a:cubicBezTo>
                <a:cubicBezTo>
                  <a:pt x="7553" y="7548"/>
                  <a:pt x="7576" y="7739"/>
                  <a:pt x="7604" y="7888"/>
                </a:cubicBezTo>
                <a:cubicBezTo>
                  <a:pt x="7604" y="7888"/>
                  <a:pt x="7604" y="7888"/>
                  <a:pt x="7604" y="7889"/>
                </a:cubicBezTo>
                <a:cubicBezTo>
                  <a:pt x="7619" y="7963"/>
                  <a:pt x="7635" y="8026"/>
                  <a:pt x="7653" y="8079"/>
                </a:cubicBezTo>
                <a:cubicBezTo>
                  <a:pt x="7671" y="8133"/>
                  <a:pt x="7690" y="8175"/>
                  <a:pt x="7712" y="8208"/>
                </a:cubicBezTo>
                <a:cubicBezTo>
                  <a:pt x="7738" y="8248"/>
                  <a:pt x="7769" y="8287"/>
                  <a:pt x="7805" y="8326"/>
                </a:cubicBezTo>
                <a:cubicBezTo>
                  <a:pt x="7822" y="8343"/>
                  <a:pt x="7842" y="8361"/>
                  <a:pt x="7860" y="8379"/>
                </a:cubicBezTo>
                <a:cubicBezTo>
                  <a:pt x="7882" y="8399"/>
                  <a:pt x="7903" y="8420"/>
                  <a:pt x="7927" y="8440"/>
                </a:cubicBezTo>
                <a:cubicBezTo>
                  <a:pt x="7971" y="8477"/>
                  <a:pt x="8020" y="8513"/>
                  <a:pt x="8072" y="8548"/>
                </a:cubicBezTo>
                <a:cubicBezTo>
                  <a:pt x="8125" y="8583"/>
                  <a:pt x="8181" y="8618"/>
                  <a:pt x="8241" y="8651"/>
                </a:cubicBezTo>
                <a:cubicBezTo>
                  <a:pt x="8362" y="8718"/>
                  <a:pt x="8497" y="8780"/>
                  <a:pt x="8643" y="8838"/>
                </a:cubicBezTo>
                <a:cubicBezTo>
                  <a:pt x="9376" y="9127"/>
                  <a:pt x="10402" y="9295"/>
                  <a:pt x="11398" y="9250"/>
                </a:cubicBezTo>
                <a:cubicBezTo>
                  <a:pt x="11761" y="9234"/>
                  <a:pt x="11983" y="9238"/>
                  <a:pt x="12069" y="9265"/>
                </a:cubicBezTo>
                <a:cubicBezTo>
                  <a:pt x="12091" y="9272"/>
                  <a:pt x="12103" y="9279"/>
                  <a:pt x="12108" y="9289"/>
                </a:cubicBezTo>
                <a:cubicBezTo>
                  <a:pt x="12112" y="9299"/>
                  <a:pt x="12109" y="9309"/>
                  <a:pt x="12097" y="9322"/>
                </a:cubicBezTo>
                <a:cubicBezTo>
                  <a:pt x="12073" y="9346"/>
                  <a:pt x="12015" y="9377"/>
                  <a:pt x="11926" y="9414"/>
                </a:cubicBezTo>
                <a:cubicBezTo>
                  <a:pt x="11825" y="9455"/>
                  <a:pt x="11726" y="9511"/>
                  <a:pt x="11633" y="9581"/>
                </a:cubicBezTo>
                <a:cubicBezTo>
                  <a:pt x="11587" y="9615"/>
                  <a:pt x="11542" y="9653"/>
                  <a:pt x="11497" y="9694"/>
                </a:cubicBezTo>
                <a:cubicBezTo>
                  <a:pt x="11408" y="9777"/>
                  <a:pt x="11324" y="9874"/>
                  <a:pt x="11245" y="9984"/>
                </a:cubicBezTo>
                <a:cubicBezTo>
                  <a:pt x="11125" y="10148"/>
                  <a:pt x="11015" y="10342"/>
                  <a:pt x="10918" y="10565"/>
                </a:cubicBezTo>
                <a:cubicBezTo>
                  <a:pt x="10782" y="10873"/>
                  <a:pt x="10625" y="11166"/>
                  <a:pt x="10568" y="11217"/>
                </a:cubicBezTo>
                <a:cubicBezTo>
                  <a:pt x="10512" y="11267"/>
                  <a:pt x="10351" y="11306"/>
                  <a:pt x="10210" y="11303"/>
                </a:cubicBezTo>
                <a:cubicBezTo>
                  <a:pt x="10158" y="11302"/>
                  <a:pt x="10113" y="11298"/>
                  <a:pt x="10073" y="11290"/>
                </a:cubicBezTo>
                <a:cubicBezTo>
                  <a:pt x="9993" y="11274"/>
                  <a:pt x="9931" y="11239"/>
                  <a:pt x="9859" y="11172"/>
                </a:cubicBezTo>
                <a:cubicBezTo>
                  <a:pt x="9823" y="11139"/>
                  <a:pt x="9785" y="11098"/>
                  <a:pt x="9740" y="11045"/>
                </a:cubicBezTo>
                <a:cubicBezTo>
                  <a:pt x="9699" y="10997"/>
                  <a:pt x="9659" y="10956"/>
                  <a:pt x="9617" y="10920"/>
                </a:cubicBezTo>
                <a:cubicBezTo>
                  <a:pt x="9576" y="10883"/>
                  <a:pt x="9534" y="10851"/>
                  <a:pt x="9487" y="10824"/>
                </a:cubicBezTo>
                <a:cubicBezTo>
                  <a:pt x="9487" y="10823"/>
                  <a:pt x="9487" y="10824"/>
                  <a:pt x="9487" y="10824"/>
                </a:cubicBezTo>
                <a:cubicBezTo>
                  <a:pt x="9393" y="10768"/>
                  <a:pt x="9282" y="10726"/>
                  <a:pt x="9130" y="10685"/>
                </a:cubicBezTo>
                <a:cubicBezTo>
                  <a:pt x="9038" y="10659"/>
                  <a:pt x="8957" y="10633"/>
                  <a:pt x="8880" y="10601"/>
                </a:cubicBezTo>
                <a:cubicBezTo>
                  <a:pt x="8728" y="10536"/>
                  <a:pt x="8593" y="10449"/>
                  <a:pt x="8419" y="10301"/>
                </a:cubicBezTo>
                <a:cubicBezTo>
                  <a:pt x="8332" y="10227"/>
                  <a:pt x="8235" y="10137"/>
                  <a:pt x="8120" y="10028"/>
                </a:cubicBezTo>
                <a:cubicBezTo>
                  <a:pt x="8078" y="9987"/>
                  <a:pt x="8043" y="9956"/>
                  <a:pt x="8013" y="9933"/>
                </a:cubicBezTo>
                <a:cubicBezTo>
                  <a:pt x="7992" y="9917"/>
                  <a:pt x="7975" y="9910"/>
                  <a:pt x="7957" y="9902"/>
                </a:cubicBezTo>
                <a:cubicBezTo>
                  <a:pt x="7950" y="9898"/>
                  <a:pt x="7941" y="9891"/>
                  <a:pt x="7935" y="9889"/>
                </a:cubicBezTo>
                <a:cubicBezTo>
                  <a:pt x="7910" y="9882"/>
                  <a:pt x="7887" y="9881"/>
                  <a:pt x="7861" y="9887"/>
                </a:cubicBezTo>
                <a:cubicBezTo>
                  <a:pt x="7860" y="9887"/>
                  <a:pt x="7860" y="9887"/>
                  <a:pt x="7859" y="9887"/>
                </a:cubicBezTo>
                <a:cubicBezTo>
                  <a:pt x="7833" y="9893"/>
                  <a:pt x="7804" y="9905"/>
                  <a:pt x="7769" y="9922"/>
                </a:cubicBezTo>
                <a:cubicBezTo>
                  <a:pt x="7733" y="9939"/>
                  <a:pt x="7704" y="9952"/>
                  <a:pt x="7681" y="9959"/>
                </a:cubicBezTo>
                <a:cubicBezTo>
                  <a:pt x="7611" y="9979"/>
                  <a:pt x="7584" y="9949"/>
                  <a:pt x="7535" y="9847"/>
                </a:cubicBezTo>
                <a:cubicBezTo>
                  <a:pt x="7521" y="9816"/>
                  <a:pt x="7505" y="9791"/>
                  <a:pt x="7488" y="9770"/>
                </a:cubicBezTo>
                <a:cubicBezTo>
                  <a:pt x="7473" y="9751"/>
                  <a:pt x="7456" y="9736"/>
                  <a:pt x="7439" y="9724"/>
                </a:cubicBezTo>
                <a:cubicBezTo>
                  <a:pt x="7439" y="9724"/>
                  <a:pt x="7439" y="9723"/>
                  <a:pt x="7438" y="9723"/>
                </a:cubicBezTo>
                <a:cubicBezTo>
                  <a:pt x="7330" y="9652"/>
                  <a:pt x="7193" y="9737"/>
                  <a:pt x="7063" y="9971"/>
                </a:cubicBezTo>
                <a:cubicBezTo>
                  <a:pt x="7007" y="10072"/>
                  <a:pt x="6966" y="10178"/>
                  <a:pt x="6941" y="10285"/>
                </a:cubicBezTo>
                <a:cubicBezTo>
                  <a:pt x="6941" y="10285"/>
                  <a:pt x="6941" y="10286"/>
                  <a:pt x="6941" y="10286"/>
                </a:cubicBezTo>
                <a:cubicBezTo>
                  <a:pt x="6933" y="10322"/>
                  <a:pt x="6929" y="10357"/>
                  <a:pt x="6925" y="10392"/>
                </a:cubicBezTo>
                <a:cubicBezTo>
                  <a:pt x="6910" y="10535"/>
                  <a:pt x="6919" y="10679"/>
                  <a:pt x="6973" y="10803"/>
                </a:cubicBezTo>
                <a:cubicBezTo>
                  <a:pt x="7035" y="10946"/>
                  <a:pt x="7119" y="11096"/>
                  <a:pt x="7160" y="11135"/>
                </a:cubicBezTo>
                <a:cubicBezTo>
                  <a:pt x="7178" y="11153"/>
                  <a:pt x="7189" y="11167"/>
                  <a:pt x="7194" y="11180"/>
                </a:cubicBezTo>
                <a:cubicBezTo>
                  <a:pt x="7196" y="11184"/>
                  <a:pt x="7197" y="11189"/>
                  <a:pt x="7197" y="11193"/>
                </a:cubicBezTo>
                <a:cubicBezTo>
                  <a:pt x="7197" y="11197"/>
                  <a:pt x="7193" y="11201"/>
                  <a:pt x="7191" y="11204"/>
                </a:cubicBezTo>
                <a:cubicBezTo>
                  <a:pt x="7189" y="11209"/>
                  <a:pt x="7186" y="11215"/>
                  <a:pt x="7179" y="11219"/>
                </a:cubicBezTo>
                <a:cubicBezTo>
                  <a:pt x="7172" y="11224"/>
                  <a:pt x="7161" y="11229"/>
                  <a:pt x="7150" y="11233"/>
                </a:cubicBezTo>
                <a:cubicBezTo>
                  <a:pt x="7142" y="11236"/>
                  <a:pt x="7137" y="11239"/>
                  <a:pt x="7127" y="11242"/>
                </a:cubicBezTo>
                <a:cubicBezTo>
                  <a:pt x="7028" y="11274"/>
                  <a:pt x="6809" y="11307"/>
                  <a:pt x="6382" y="11364"/>
                </a:cubicBezTo>
                <a:cubicBezTo>
                  <a:pt x="5980" y="11418"/>
                  <a:pt x="5253" y="11530"/>
                  <a:pt x="4767" y="11611"/>
                </a:cubicBezTo>
                <a:cubicBezTo>
                  <a:pt x="4281" y="11692"/>
                  <a:pt x="3428" y="11816"/>
                  <a:pt x="2871" y="11887"/>
                </a:cubicBezTo>
                <a:cubicBezTo>
                  <a:pt x="2559" y="11926"/>
                  <a:pt x="2278" y="11967"/>
                  <a:pt x="2026" y="12007"/>
                </a:cubicBezTo>
                <a:cubicBezTo>
                  <a:pt x="1997" y="12012"/>
                  <a:pt x="1975" y="12016"/>
                  <a:pt x="1947" y="12020"/>
                </a:cubicBezTo>
                <a:cubicBezTo>
                  <a:pt x="1224" y="12140"/>
                  <a:pt x="760" y="12262"/>
                  <a:pt x="616" y="12376"/>
                </a:cubicBezTo>
                <a:cubicBezTo>
                  <a:pt x="574" y="12409"/>
                  <a:pt x="523" y="12438"/>
                  <a:pt x="473" y="12460"/>
                </a:cubicBezTo>
                <a:cubicBezTo>
                  <a:pt x="467" y="12462"/>
                  <a:pt x="463" y="12463"/>
                  <a:pt x="457" y="12466"/>
                </a:cubicBezTo>
                <a:cubicBezTo>
                  <a:pt x="410" y="12485"/>
                  <a:pt x="366" y="12498"/>
                  <a:pt x="335" y="12498"/>
                </a:cubicBezTo>
                <a:cubicBezTo>
                  <a:pt x="264" y="12498"/>
                  <a:pt x="143" y="12543"/>
                  <a:pt x="66" y="12599"/>
                </a:cubicBezTo>
                <a:cubicBezTo>
                  <a:pt x="39" y="12618"/>
                  <a:pt x="18" y="12652"/>
                  <a:pt x="0" y="12713"/>
                </a:cubicBezTo>
                <a:cubicBezTo>
                  <a:pt x="0" y="12714"/>
                  <a:pt x="0" y="12714"/>
                  <a:pt x="0" y="12714"/>
                </a:cubicBezTo>
                <a:cubicBezTo>
                  <a:pt x="9" y="12762"/>
                  <a:pt x="19" y="12788"/>
                  <a:pt x="30" y="12798"/>
                </a:cubicBezTo>
                <a:cubicBezTo>
                  <a:pt x="82" y="12846"/>
                  <a:pt x="678" y="13610"/>
                  <a:pt x="1322" y="14443"/>
                </a:cubicBezTo>
                <a:cubicBezTo>
                  <a:pt x="2188" y="15559"/>
                  <a:pt x="3153" y="16818"/>
                  <a:pt x="3196" y="16907"/>
                </a:cubicBezTo>
                <a:cubicBezTo>
                  <a:pt x="3196" y="16907"/>
                  <a:pt x="3196" y="16908"/>
                  <a:pt x="3196" y="16908"/>
                </a:cubicBezTo>
                <a:cubicBezTo>
                  <a:pt x="3196" y="16909"/>
                  <a:pt x="3198" y="16910"/>
                  <a:pt x="3198" y="16910"/>
                </a:cubicBezTo>
                <a:cubicBezTo>
                  <a:pt x="3199" y="16914"/>
                  <a:pt x="3192" y="16924"/>
                  <a:pt x="3188" y="16931"/>
                </a:cubicBezTo>
                <a:cubicBezTo>
                  <a:pt x="3186" y="16937"/>
                  <a:pt x="3186" y="16941"/>
                  <a:pt x="3180" y="16949"/>
                </a:cubicBezTo>
                <a:cubicBezTo>
                  <a:pt x="3088" y="17082"/>
                  <a:pt x="2602" y="17476"/>
                  <a:pt x="1679" y="18167"/>
                </a:cubicBezTo>
                <a:cubicBezTo>
                  <a:pt x="1250" y="18488"/>
                  <a:pt x="856" y="18786"/>
                  <a:pt x="570" y="19005"/>
                </a:cubicBezTo>
                <a:cubicBezTo>
                  <a:pt x="508" y="19053"/>
                  <a:pt x="519" y="19046"/>
                  <a:pt x="468" y="19086"/>
                </a:cubicBezTo>
                <a:cubicBezTo>
                  <a:pt x="271" y="19240"/>
                  <a:pt x="114" y="19365"/>
                  <a:pt x="101" y="19385"/>
                </a:cubicBezTo>
                <a:cubicBezTo>
                  <a:pt x="98" y="19409"/>
                  <a:pt x="143" y="19454"/>
                  <a:pt x="213" y="19488"/>
                </a:cubicBezTo>
                <a:cubicBezTo>
                  <a:pt x="319" y="19540"/>
                  <a:pt x="554" y="19494"/>
                  <a:pt x="1319" y="19268"/>
                </a:cubicBezTo>
                <a:cubicBezTo>
                  <a:pt x="2028" y="19059"/>
                  <a:pt x="2227" y="18995"/>
                  <a:pt x="2491" y="18800"/>
                </a:cubicBezTo>
                <a:cubicBezTo>
                  <a:pt x="2568" y="18744"/>
                  <a:pt x="2657" y="18670"/>
                  <a:pt x="2760" y="18584"/>
                </a:cubicBezTo>
                <a:cubicBezTo>
                  <a:pt x="2773" y="18572"/>
                  <a:pt x="2785" y="18564"/>
                  <a:pt x="2799" y="18553"/>
                </a:cubicBezTo>
                <a:cubicBezTo>
                  <a:pt x="2839" y="18519"/>
                  <a:pt x="2874" y="18493"/>
                  <a:pt x="2911" y="18463"/>
                </a:cubicBezTo>
                <a:cubicBezTo>
                  <a:pt x="2951" y="18431"/>
                  <a:pt x="2993" y="18397"/>
                  <a:pt x="3031" y="18369"/>
                </a:cubicBezTo>
                <a:cubicBezTo>
                  <a:pt x="3631" y="17916"/>
                  <a:pt x="3989" y="17878"/>
                  <a:pt x="4075" y="18266"/>
                </a:cubicBezTo>
                <a:cubicBezTo>
                  <a:pt x="4088" y="18327"/>
                  <a:pt x="4113" y="18372"/>
                  <a:pt x="4151" y="18406"/>
                </a:cubicBezTo>
                <a:cubicBezTo>
                  <a:pt x="4188" y="18440"/>
                  <a:pt x="4238" y="18462"/>
                  <a:pt x="4305" y="18474"/>
                </a:cubicBezTo>
                <a:cubicBezTo>
                  <a:pt x="4324" y="18478"/>
                  <a:pt x="4345" y="18486"/>
                  <a:pt x="4368" y="18500"/>
                </a:cubicBezTo>
                <a:cubicBezTo>
                  <a:pt x="4369" y="18500"/>
                  <a:pt x="4370" y="18500"/>
                  <a:pt x="4370" y="18500"/>
                </a:cubicBezTo>
                <a:cubicBezTo>
                  <a:pt x="4394" y="18514"/>
                  <a:pt x="4419" y="18533"/>
                  <a:pt x="4449" y="18560"/>
                </a:cubicBezTo>
                <a:cubicBezTo>
                  <a:pt x="4631" y="18719"/>
                  <a:pt x="4951" y="19131"/>
                  <a:pt x="5646" y="20079"/>
                </a:cubicBezTo>
                <a:lnTo>
                  <a:pt x="6761" y="21598"/>
                </a:lnTo>
                <a:cubicBezTo>
                  <a:pt x="6863" y="21586"/>
                  <a:pt x="6929" y="21572"/>
                  <a:pt x="6970" y="21554"/>
                </a:cubicBezTo>
                <a:cubicBezTo>
                  <a:pt x="7090" y="21504"/>
                  <a:pt x="7482" y="21375"/>
                  <a:pt x="7841" y="21266"/>
                </a:cubicBezTo>
                <a:cubicBezTo>
                  <a:pt x="7930" y="21239"/>
                  <a:pt x="8010" y="21211"/>
                  <a:pt x="8084" y="21185"/>
                </a:cubicBezTo>
                <a:cubicBezTo>
                  <a:pt x="8345" y="21090"/>
                  <a:pt x="8506" y="21012"/>
                  <a:pt x="8517" y="20969"/>
                </a:cubicBezTo>
                <a:cubicBezTo>
                  <a:pt x="8523" y="20942"/>
                  <a:pt x="8487" y="20843"/>
                  <a:pt x="8422" y="20705"/>
                </a:cubicBezTo>
                <a:cubicBezTo>
                  <a:pt x="8356" y="20567"/>
                  <a:pt x="8263" y="20389"/>
                  <a:pt x="8158" y="20207"/>
                </a:cubicBezTo>
                <a:cubicBezTo>
                  <a:pt x="7936" y="19820"/>
                  <a:pt x="7807" y="19568"/>
                  <a:pt x="7749" y="19369"/>
                </a:cubicBezTo>
                <a:cubicBezTo>
                  <a:pt x="7719" y="19270"/>
                  <a:pt x="7708" y="19184"/>
                  <a:pt x="7711" y="19101"/>
                </a:cubicBezTo>
                <a:cubicBezTo>
                  <a:pt x="7714" y="19019"/>
                  <a:pt x="7731" y="18939"/>
                  <a:pt x="7760" y="18853"/>
                </a:cubicBezTo>
                <a:cubicBezTo>
                  <a:pt x="7781" y="18792"/>
                  <a:pt x="7809" y="18735"/>
                  <a:pt x="7840" y="18680"/>
                </a:cubicBezTo>
                <a:cubicBezTo>
                  <a:pt x="7840" y="18679"/>
                  <a:pt x="7840" y="18679"/>
                  <a:pt x="7840" y="18678"/>
                </a:cubicBezTo>
                <a:cubicBezTo>
                  <a:pt x="7904" y="18568"/>
                  <a:pt x="7988" y="18471"/>
                  <a:pt x="8086" y="18389"/>
                </a:cubicBezTo>
                <a:cubicBezTo>
                  <a:pt x="8333" y="18185"/>
                  <a:pt x="8668" y="18083"/>
                  <a:pt x="8993" y="18140"/>
                </a:cubicBezTo>
                <a:cubicBezTo>
                  <a:pt x="9117" y="18161"/>
                  <a:pt x="9267" y="18229"/>
                  <a:pt x="9427" y="18330"/>
                </a:cubicBezTo>
                <a:cubicBezTo>
                  <a:pt x="9508" y="18380"/>
                  <a:pt x="9591" y="18439"/>
                  <a:pt x="9675" y="18504"/>
                </a:cubicBezTo>
                <a:cubicBezTo>
                  <a:pt x="9759" y="18570"/>
                  <a:pt x="9845" y="18642"/>
                  <a:pt x="9930" y="18719"/>
                </a:cubicBezTo>
                <a:cubicBezTo>
                  <a:pt x="10271" y="19030"/>
                  <a:pt x="10604" y="19426"/>
                  <a:pt x="10820" y="19807"/>
                </a:cubicBezTo>
                <a:cubicBezTo>
                  <a:pt x="10928" y="19997"/>
                  <a:pt x="11022" y="20159"/>
                  <a:pt x="11030" y="20168"/>
                </a:cubicBezTo>
                <a:cubicBezTo>
                  <a:pt x="11038" y="20176"/>
                  <a:pt x="11371" y="20076"/>
                  <a:pt x="11769" y="19945"/>
                </a:cubicBezTo>
                <a:cubicBezTo>
                  <a:pt x="12098" y="19836"/>
                  <a:pt x="12316" y="19752"/>
                  <a:pt x="12444" y="19671"/>
                </a:cubicBezTo>
                <a:cubicBezTo>
                  <a:pt x="12572" y="19589"/>
                  <a:pt x="12609" y="19509"/>
                  <a:pt x="12577" y="19405"/>
                </a:cubicBezTo>
                <a:cubicBezTo>
                  <a:pt x="12556" y="19336"/>
                  <a:pt x="12503" y="19256"/>
                  <a:pt x="12426" y="19160"/>
                </a:cubicBezTo>
                <a:cubicBezTo>
                  <a:pt x="12370" y="19089"/>
                  <a:pt x="12317" y="19017"/>
                  <a:pt x="12277" y="18959"/>
                </a:cubicBezTo>
                <a:cubicBezTo>
                  <a:pt x="12265" y="18941"/>
                  <a:pt x="12251" y="18920"/>
                  <a:pt x="12244" y="18905"/>
                </a:cubicBezTo>
                <a:cubicBezTo>
                  <a:pt x="12230" y="18882"/>
                  <a:pt x="12208" y="18850"/>
                  <a:pt x="12205" y="18841"/>
                </a:cubicBezTo>
                <a:cubicBezTo>
                  <a:pt x="12202" y="18831"/>
                  <a:pt x="12217" y="18822"/>
                  <a:pt x="12243" y="18814"/>
                </a:cubicBezTo>
                <a:cubicBezTo>
                  <a:pt x="12289" y="18772"/>
                  <a:pt x="12465" y="18770"/>
                  <a:pt x="12750" y="18774"/>
                </a:cubicBezTo>
                <a:cubicBezTo>
                  <a:pt x="12867" y="18770"/>
                  <a:pt x="12946" y="18762"/>
                  <a:pt x="13107" y="18760"/>
                </a:cubicBezTo>
                <a:cubicBezTo>
                  <a:pt x="13615" y="18752"/>
                  <a:pt x="13920" y="18736"/>
                  <a:pt x="14254" y="18660"/>
                </a:cubicBezTo>
                <a:cubicBezTo>
                  <a:pt x="14581" y="18572"/>
                  <a:pt x="15069" y="18382"/>
                  <a:pt x="15705" y="18126"/>
                </a:cubicBezTo>
                <a:cubicBezTo>
                  <a:pt x="15803" y="18084"/>
                  <a:pt x="15860" y="18063"/>
                  <a:pt x="15971" y="18016"/>
                </a:cubicBezTo>
                <a:cubicBezTo>
                  <a:pt x="16454" y="17809"/>
                  <a:pt x="17012" y="17592"/>
                  <a:pt x="17403" y="17455"/>
                </a:cubicBezTo>
                <a:cubicBezTo>
                  <a:pt x="17423" y="17448"/>
                  <a:pt x="17439" y="17443"/>
                  <a:pt x="17458" y="17436"/>
                </a:cubicBezTo>
                <a:cubicBezTo>
                  <a:pt x="17713" y="17343"/>
                  <a:pt x="17922" y="17273"/>
                  <a:pt x="18018" y="17251"/>
                </a:cubicBezTo>
                <a:cubicBezTo>
                  <a:pt x="18082" y="17236"/>
                  <a:pt x="18132" y="17215"/>
                  <a:pt x="18187" y="17196"/>
                </a:cubicBezTo>
                <a:cubicBezTo>
                  <a:pt x="18388" y="17115"/>
                  <a:pt x="18507" y="17035"/>
                  <a:pt x="18554" y="16948"/>
                </a:cubicBezTo>
                <a:cubicBezTo>
                  <a:pt x="18556" y="16944"/>
                  <a:pt x="18559" y="16940"/>
                  <a:pt x="18561" y="16936"/>
                </a:cubicBezTo>
                <a:cubicBezTo>
                  <a:pt x="18571" y="16915"/>
                  <a:pt x="18578" y="16892"/>
                  <a:pt x="18579" y="16870"/>
                </a:cubicBezTo>
                <a:cubicBezTo>
                  <a:pt x="18579" y="16869"/>
                  <a:pt x="18579" y="16869"/>
                  <a:pt x="18579" y="16869"/>
                </a:cubicBezTo>
                <a:cubicBezTo>
                  <a:pt x="18579" y="16868"/>
                  <a:pt x="18579" y="16868"/>
                  <a:pt x="18579" y="16867"/>
                </a:cubicBezTo>
                <a:cubicBezTo>
                  <a:pt x="18581" y="16843"/>
                  <a:pt x="18577" y="16819"/>
                  <a:pt x="18569" y="16793"/>
                </a:cubicBezTo>
                <a:cubicBezTo>
                  <a:pt x="18568" y="16790"/>
                  <a:pt x="18570" y="16787"/>
                  <a:pt x="18569" y="16784"/>
                </a:cubicBezTo>
                <a:cubicBezTo>
                  <a:pt x="18568" y="16781"/>
                  <a:pt x="18569" y="16777"/>
                  <a:pt x="18568" y="16774"/>
                </a:cubicBezTo>
                <a:cubicBezTo>
                  <a:pt x="18548" y="16724"/>
                  <a:pt x="18554" y="16683"/>
                  <a:pt x="18584" y="16645"/>
                </a:cubicBezTo>
                <a:cubicBezTo>
                  <a:pt x="18595" y="16626"/>
                  <a:pt x="18607" y="16608"/>
                  <a:pt x="18624" y="16597"/>
                </a:cubicBezTo>
                <a:cubicBezTo>
                  <a:pt x="18639" y="16587"/>
                  <a:pt x="18669" y="16574"/>
                  <a:pt x="18693" y="16562"/>
                </a:cubicBezTo>
                <a:cubicBezTo>
                  <a:pt x="18694" y="16562"/>
                  <a:pt x="18695" y="16562"/>
                  <a:pt x="18695" y="16562"/>
                </a:cubicBezTo>
                <a:cubicBezTo>
                  <a:pt x="18696" y="16561"/>
                  <a:pt x="18696" y="16561"/>
                  <a:pt x="18697" y="16561"/>
                </a:cubicBezTo>
                <a:cubicBezTo>
                  <a:pt x="18773" y="16523"/>
                  <a:pt x="18882" y="16479"/>
                  <a:pt x="19021" y="16430"/>
                </a:cubicBezTo>
                <a:cubicBezTo>
                  <a:pt x="19432" y="16279"/>
                  <a:pt x="20010" y="16118"/>
                  <a:pt x="20389" y="16047"/>
                </a:cubicBezTo>
                <a:cubicBezTo>
                  <a:pt x="20422" y="16040"/>
                  <a:pt x="20453" y="16033"/>
                  <a:pt x="20482" y="16028"/>
                </a:cubicBezTo>
                <a:cubicBezTo>
                  <a:pt x="20518" y="16022"/>
                  <a:pt x="20573" y="16009"/>
                  <a:pt x="20602" y="16006"/>
                </a:cubicBezTo>
                <a:cubicBezTo>
                  <a:pt x="21113" y="15956"/>
                  <a:pt x="21375" y="15914"/>
                  <a:pt x="21500" y="15844"/>
                </a:cubicBezTo>
                <a:cubicBezTo>
                  <a:pt x="21508" y="15840"/>
                  <a:pt x="21511" y="15834"/>
                  <a:pt x="21518" y="15830"/>
                </a:cubicBezTo>
                <a:cubicBezTo>
                  <a:pt x="21573" y="15789"/>
                  <a:pt x="21599" y="15739"/>
                  <a:pt x="21600" y="15676"/>
                </a:cubicBezTo>
                <a:cubicBezTo>
                  <a:pt x="21600" y="15672"/>
                  <a:pt x="21599" y="15670"/>
                  <a:pt x="21599" y="15666"/>
                </a:cubicBezTo>
                <a:cubicBezTo>
                  <a:pt x="21598" y="15625"/>
                  <a:pt x="21590" y="15585"/>
                  <a:pt x="21575" y="15545"/>
                </a:cubicBezTo>
                <a:cubicBezTo>
                  <a:pt x="21564" y="15516"/>
                  <a:pt x="21545" y="15488"/>
                  <a:pt x="21527" y="15460"/>
                </a:cubicBezTo>
                <a:cubicBezTo>
                  <a:pt x="21515" y="15441"/>
                  <a:pt x="21503" y="15423"/>
                  <a:pt x="21489" y="15406"/>
                </a:cubicBezTo>
                <a:cubicBezTo>
                  <a:pt x="21470" y="15383"/>
                  <a:pt x="21448" y="15360"/>
                  <a:pt x="21425" y="15338"/>
                </a:cubicBezTo>
                <a:cubicBezTo>
                  <a:pt x="21386" y="15303"/>
                  <a:pt x="21347" y="15269"/>
                  <a:pt x="21296" y="15237"/>
                </a:cubicBezTo>
                <a:cubicBezTo>
                  <a:pt x="21228" y="15195"/>
                  <a:pt x="21150" y="15156"/>
                  <a:pt x="21060" y="15120"/>
                </a:cubicBezTo>
                <a:cubicBezTo>
                  <a:pt x="20813" y="15020"/>
                  <a:pt x="20572" y="14990"/>
                  <a:pt x="20191" y="15019"/>
                </a:cubicBezTo>
                <a:cubicBezTo>
                  <a:pt x="20000" y="15036"/>
                  <a:pt x="19779" y="15061"/>
                  <a:pt x="19563" y="15094"/>
                </a:cubicBezTo>
                <a:cubicBezTo>
                  <a:pt x="18990" y="15184"/>
                  <a:pt x="18390" y="15161"/>
                  <a:pt x="17788" y="15028"/>
                </a:cubicBezTo>
                <a:cubicBezTo>
                  <a:pt x="17736" y="15016"/>
                  <a:pt x="17686" y="14731"/>
                  <a:pt x="17658" y="14287"/>
                </a:cubicBezTo>
                <a:cubicBezTo>
                  <a:pt x="17645" y="14088"/>
                  <a:pt x="17625" y="13884"/>
                  <a:pt x="17601" y="13714"/>
                </a:cubicBezTo>
                <a:cubicBezTo>
                  <a:pt x="17598" y="13691"/>
                  <a:pt x="17594" y="13687"/>
                  <a:pt x="17591" y="13665"/>
                </a:cubicBezTo>
                <a:cubicBezTo>
                  <a:pt x="17570" y="13528"/>
                  <a:pt x="17548" y="13403"/>
                  <a:pt x="17528" y="13352"/>
                </a:cubicBezTo>
                <a:cubicBezTo>
                  <a:pt x="17481" y="13235"/>
                  <a:pt x="17412" y="12713"/>
                  <a:pt x="17375" y="12193"/>
                </a:cubicBezTo>
                <a:cubicBezTo>
                  <a:pt x="17341" y="11713"/>
                  <a:pt x="17265" y="11186"/>
                  <a:pt x="17199" y="10949"/>
                </a:cubicBezTo>
                <a:cubicBezTo>
                  <a:pt x="17173" y="10868"/>
                  <a:pt x="17145" y="10788"/>
                  <a:pt x="17108" y="10702"/>
                </a:cubicBezTo>
                <a:cubicBezTo>
                  <a:pt x="16999" y="10443"/>
                  <a:pt x="16877" y="10220"/>
                  <a:pt x="16740" y="10025"/>
                </a:cubicBezTo>
                <a:cubicBezTo>
                  <a:pt x="16724" y="10002"/>
                  <a:pt x="16707" y="9979"/>
                  <a:pt x="16690" y="9957"/>
                </a:cubicBezTo>
                <a:cubicBezTo>
                  <a:pt x="16676" y="9938"/>
                  <a:pt x="16660" y="9922"/>
                  <a:pt x="16645" y="9904"/>
                </a:cubicBezTo>
                <a:cubicBezTo>
                  <a:pt x="16307" y="9499"/>
                  <a:pt x="15862" y="9217"/>
                  <a:pt x="15303" y="9056"/>
                </a:cubicBezTo>
                <a:cubicBezTo>
                  <a:pt x="15257" y="9043"/>
                  <a:pt x="15209" y="9032"/>
                  <a:pt x="15162" y="9021"/>
                </a:cubicBezTo>
                <a:cubicBezTo>
                  <a:pt x="15084" y="9003"/>
                  <a:pt x="15002" y="8988"/>
                  <a:pt x="14919" y="8974"/>
                </a:cubicBezTo>
                <a:cubicBezTo>
                  <a:pt x="14817" y="8955"/>
                  <a:pt x="14715" y="8936"/>
                  <a:pt x="14606" y="8925"/>
                </a:cubicBezTo>
                <a:cubicBezTo>
                  <a:pt x="14284" y="8891"/>
                  <a:pt x="14196" y="8855"/>
                  <a:pt x="14139" y="8737"/>
                </a:cubicBezTo>
                <a:cubicBezTo>
                  <a:pt x="14123" y="8702"/>
                  <a:pt x="14090" y="8666"/>
                  <a:pt x="14049" y="8632"/>
                </a:cubicBezTo>
                <a:cubicBezTo>
                  <a:pt x="14043" y="8627"/>
                  <a:pt x="14040" y="8622"/>
                  <a:pt x="14033" y="8617"/>
                </a:cubicBezTo>
                <a:cubicBezTo>
                  <a:pt x="14032" y="8617"/>
                  <a:pt x="14031" y="8616"/>
                  <a:pt x="14030" y="8615"/>
                </a:cubicBezTo>
                <a:cubicBezTo>
                  <a:pt x="14025" y="8612"/>
                  <a:pt x="14020" y="8608"/>
                  <a:pt x="14014" y="8604"/>
                </a:cubicBezTo>
                <a:cubicBezTo>
                  <a:pt x="13963" y="8571"/>
                  <a:pt x="13909" y="8545"/>
                  <a:pt x="13862" y="8530"/>
                </a:cubicBezTo>
                <a:lnTo>
                  <a:pt x="13674" y="8473"/>
                </a:lnTo>
                <a:lnTo>
                  <a:pt x="13992" y="8175"/>
                </a:lnTo>
                <a:cubicBezTo>
                  <a:pt x="14098" y="8074"/>
                  <a:pt x="14197" y="7997"/>
                  <a:pt x="14290" y="7941"/>
                </a:cubicBezTo>
                <a:cubicBezTo>
                  <a:pt x="14383" y="7885"/>
                  <a:pt x="14471" y="7851"/>
                  <a:pt x="14554" y="7838"/>
                </a:cubicBezTo>
                <a:cubicBezTo>
                  <a:pt x="14714" y="7812"/>
                  <a:pt x="14944" y="7678"/>
                  <a:pt x="15221" y="7448"/>
                </a:cubicBezTo>
                <a:cubicBezTo>
                  <a:pt x="15395" y="7303"/>
                  <a:pt x="15602" y="7156"/>
                  <a:pt x="15747" y="7070"/>
                </a:cubicBezTo>
                <a:cubicBezTo>
                  <a:pt x="15796" y="7041"/>
                  <a:pt x="15838" y="7019"/>
                  <a:pt x="15869" y="7007"/>
                </a:cubicBezTo>
                <a:cubicBezTo>
                  <a:pt x="15900" y="6995"/>
                  <a:pt x="15933" y="6977"/>
                  <a:pt x="15967" y="6957"/>
                </a:cubicBezTo>
                <a:cubicBezTo>
                  <a:pt x="16000" y="6937"/>
                  <a:pt x="16035" y="6914"/>
                  <a:pt x="16067" y="6889"/>
                </a:cubicBezTo>
                <a:cubicBezTo>
                  <a:pt x="16133" y="6840"/>
                  <a:pt x="16192" y="6784"/>
                  <a:pt x="16230" y="6734"/>
                </a:cubicBezTo>
                <a:cubicBezTo>
                  <a:pt x="16249" y="6708"/>
                  <a:pt x="16274" y="6683"/>
                  <a:pt x="16303" y="6656"/>
                </a:cubicBezTo>
                <a:cubicBezTo>
                  <a:pt x="16389" y="6578"/>
                  <a:pt x="16510" y="6502"/>
                  <a:pt x="16610" y="6467"/>
                </a:cubicBezTo>
                <a:cubicBezTo>
                  <a:pt x="16655" y="6451"/>
                  <a:pt x="16695" y="6433"/>
                  <a:pt x="16733" y="6410"/>
                </a:cubicBezTo>
                <a:cubicBezTo>
                  <a:pt x="16771" y="6387"/>
                  <a:pt x="16805" y="6361"/>
                  <a:pt x="16839" y="6328"/>
                </a:cubicBezTo>
                <a:cubicBezTo>
                  <a:pt x="16872" y="6295"/>
                  <a:pt x="16905" y="6257"/>
                  <a:pt x="16937" y="6212"/>
                </a:cubicBezTo>
                <a:cubicBezTo>
                  <a:pt x="16969" y="6167"/>
                  <a:pt x="17001" y="6115"/>
                  <a:pt x="17035" y="6055"/>
                </a:cubicBezTo>
                <a:cubicBezTo>
                  <a:pt x="17123" y="5896"/>
                  <a:pt x="17223" y="5769"/>
                  <a:pt x="17276" y="5740"/>
                </a:cubicBezTo>
                <a:cubicBezTo>
                  <a:pt x="17292" y="5727"/>
                  <a:pt x="17307" y="5714"/>
                  <a:pt x="17319" y="5710"/>
                </a:cubicBezTo>
                <a:cubicBezTo>
                  <a:pt x="17372" y="5694"/>
                  <a:pt x="17436" y="5581"/>
                  <a:pt x="17489" y="5448"/>
                </a:cubicBezTo>
                <a:cubicBezTo>
                  <a:pt x="17531" y="5320"/>
                  <a:pt x="17566" y="5161"/>
                  <a:pt x="17589" y="4989"/>
                </a:cubicBezTo>
                <a:cubicBezTo>
                  <a:pt x="17588" y="4982"/>
                  <a:pt x="17590" y="4971"/>
                  <a:pt x="17589" y="4965"/>
                </a:cubicBezTo>
                <a:cubicBezTo>
                  <a:pt x="17580" y="4908"/>
                  <a:pt x="17595" y="4779"/>
                  <a:pt x="17619" y="4658"/>
                </a:cubicBezTo>
                <a:cubicBezTo>
                  <a:pt x="17619" y="4657"/>
                  <a:pt x="17619" y="4657"/>
                  <a:pt x="17619" y="4656"/>
                </a:cubicBezTo>
                <a:cubicBezTo>
                  <a:pt x="17626" y="4460"/>
                  <a:pt x="17616" y="4275"/>
                  <a:pt x="17586" y="4133"/>
                </a:cubicBezTo>
                <a:cubicBezTo>
                  <a:pt x="17578" y="4114"/>
                  <a:pt x="17573" y="4097"/>
                  <a:pt x="17564" y="4077"/>
                </a:cubicBezTo>
                <a:cubicBezTo>
                  <a:pt x="17546" y="4039"/>
                  <a:pt x="17534" y="3994"/>
                  <a:pt x="17519" y="3952"/>
                </a:cubicBezTo>
                <a:cubicBezTo>
                  <a:pt x="17518" y="3950"/>
                  <a:pt x="17517" y="3947"/>
                  <a:pt x="17516" y="3945"/>
                </a:cubicBezTo>
                <a:cubicBezTo>
                  <a:pt x="17464" y="3869"/>
                  <a:pt x="17430" y="3718"/>
                  <a:pt x="17438" y="3609"/>
                </a:cubicBezTo>
                <a:cubicBezTo>
                  <a:pt x="17447" y="3508"/>
                  <a:pt x="17427" y="3411"/>
                  <a:pt x="17382" y="3320"/>
                </a:cubicBezTo>
                <a:cubicBezTo>
                  <a:pt x="17379" y="3316"/>
                  <a:pt x="17378" y="3310"/>
                  <a:pt x="17375" y="3306"/>
                </a:cubicBezTo>
                <a:cubicBezTo>
                  <a:pt x="17375" y="3305"/>
                  <a:pt x="17375" y="3305"/>
                  <a:pt x="17374" y="3304"/>
                </a:cubicBezTo>
                <a:cubicBezTo>
                  <a:pt x="17358" y="3274"/>
                  <a:pt x="17339" y="3243"/>
                  <a:pt x="17317" y="3214"/>
                </a:cubicBezTo>
                <a:cubicBezTo>
                  <a:pt x="17316" y="3213"/>
                  <a:pt x="17315" y="3212"/>
                  <a:pt x="17314" y="3211"/>
                </a:cubicBezTo>
                <a:cubicBezTo>
                  <a:pt x="17292" y="3182"/>
                  <a:pt x="17267" y="3154"/>
                  <a:pt x="17238" y="3126"/>
                </a:cubicBezTo>
                <a:cubicBezTo>
                  <a:pt x="17238" y="3126"/>
                  <a:pt x="17236" y="3125"/>
                  <a:pt x="17236" y="3124"/>
                </a:cubicBezTo>
                <a:cubicBezTo>
                  <a:pt x="17207" y="3096"/>
                  <a:pt x="17176" y="3070"/>
                  <a:pt x="17142" y="3044"/>
                </a:cubicBezTo>
                <a:cubicBezTo>
                  <a:pt x="17141" y="3044"/>
                  <a:pt x="17140" y="3044"/>
                  <a:pt x="17140" y="3044"/>
                </a:cubicBezTo>
                <a:cubicBezTo>
                  <a:pt x="17070" y="2991"/>
                  <a:pt x="16989" y="2942"/>
                  <a:pt x="16896" y="2898"/>
                </a:cubicBezTo>
                <a:cubicBezTo>
                  <a:pt x="16820" y="2862"/>
                  <a:pt x="16761" y="2834"/>
                  <a:pt x="16717" y="2807"/>
                </a:cubicBezTo>
                <a:cubicBezTo>
                  <a:pt x="16672" y="2781"/>
                  <a:pt x="16642" y="2757"/>
                  <a:pt x="16622" y="2731"/>
                </a:cubicBezTo>
                <a:cubicBezTo>
                  <a:pt x="16582" y="2677"/>
                  <a:pt x="16584" y="2612"/>
                  <a:pt x="16594" y="2493"/>
                </a:cubicBezTo>
                <a:cubicBezTo>
                  <a:pt x="16605" y="2375"/>
                  <a:pt x="16609" y="2313"/>
                  <a:pt x="16591" y="2288"/>
                </a:cubicBezTo>
                <a:cubicBezTo>
                  <a:pt x="16582" y="2276"/>
                  <a:pt x="16568" y="2273"/>
                  <a:pt x="16547" y="2277"/>
                </a:cubicBezTo>
                <a:cubicBezTo>
                  <a:pt x="16526" y="2281"/>
                  <a:pt x="16498" y="2291"/>
                  <a:pt x="16462" y="2307"/>
                </a:cubicBezTo>
                <a:cubicBezTo>
                  <a:pt x="16276" y="2386"/>
                  <a:pt x="16094" y="2392"/>
                  <a:pt x="15970" y="2347"/>
                </a:cubicBezTo>
                <a:cubicBezTo>
                  <a:pt x="15831" y="2308"/>
                  <a:pt x="15747" y="2224"/>
                  <a:pt x="15800" y="2116"/>
                </a:cubicBezTo>
                <a:cubicBezTo>
                  <a:pt x="15819" y="2076"/>
                  <a:pt x="15679" y="1735"/>
                  <a:pt x="15500" y="1352"/>
                </a:cubicBezTo>
                <a:cubicBezTo>
                  <a:pt x="15497" y="1344"/>
                  <a:pt x="15496" y="1339"/>
                  <a:pt x="15492" y="1331"/>
                </a:cubicBezTo>
                <a:cubicBezTo>
                  <a:pt x="15489" y="1324"/>
                  <a:pt x="15485" y="1318"/>
                  <a:pt x="15482" y="1311"/>
                </a:cubicBezTo>
                <a:cubicBezTo>
                  <a:pt x="15469" y="1284"/>
                  <a:pt x="15455" y="1258"/>
                  <a:pt x="15442" y="1231"/>
                </a:cubicBezTo>
                <a:cubicBezTo>
                  <a:pt x="15261" y="856"/>
                  <a:pt x="15059" y="465"/>
                  <a:pt x="14947" y="294"/>
                </a:cubicBezTo>
                <a:cubicBezTo>
                  <a:pt x="14929" y="266"/>
                  <a:pt x="14905" y="240"/>
                  <a:pt x="14877" y="217"/>
                </a:cubicBezTo>
                <a:cubicBezTo>
                  <a:pt x="14868" y="209"/>
                  <a:pt x="14858" y="202"/>
                  <a:pt x="14848" y="195"/>
                </a:cubicBezTo>
                <a:cubicBezTo>
                  <a:pt x="14827" y="180"/>
                  <a:pt x="14802" y="165"/>
                  <a:pt x="14775" y="152"/>
                </a:cubicBezTo>
                <a:cubicBezTo>
                  <a:pt x="14759" y="144"/>
                  <a:pt x="14744" y="137"/>
                  <a:pt x="14727" y="130"/>
                </a:cubicBezTo>
                <a:cubicBezTo>
                  <a:pt x="14688" y="114"/>
                  <a:pt x="14645" y="99"/>
                  <a:pt x="14595" y="86"/>
                </a:cubicBezTo>
                <a:cubicBezTo>
                  <a:pt x="14591" y="85"/>
                  <a:pt x="14589" y="84"/>
                  <a:pt x="14585" y="83"/>
                </a:cubicBezTo>
                <a:cubicBezTo>
                  <a:pt x="14497" y="61"/>
                  <a:pt x="14388" y="44"/>
                  <a:pt x="14262" y="31"/>
                </a:cubicBezTo>
                <a:cubicBezTo>
                  <a:pt x="14242" y="29"/>
                  <a:pt x="14222" y="28"/>
                  <a:pt x="14202" y="27"/>
                </a:cubicBezTo>
                <a:cubicBezTo>
                  <a:pt x="14073" y="15"/>
                  <a:pt x="13928" y="7"/>
                  <a:pt x="13757" y="3"/>
                </a:cubicBezTo>
                <a:cubicBezTo>
                  <a:pt x="13752" y="3"/>
                  <a:pt x="13748" y="3"/>
                  <a:pt x="13742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/>
          <p:cNvSpPr/>
          <p:nvPr/>
        </p:nvSpPr>
        <p:spPr>
          <a:xfrm>
            <a:off x="5191076" y="6357934"/>
            <a:ext cx="78723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>
                <a:solidFill>
                  <a:schemeClr val="tx2"/>
                </a:solidFill>
              </a:rPr>
              <a:t>أ- مجزئ التيار</a:t>
            </a:r>
          </a:p>
          <a:p>
            <a:endParaRPr lang="ar-SA" sz="6600" b="1" dirty="0">
              <a:solidFill>
                <a:schemeClr val="tx2"/>
              </a:solidFill>
            </a:endParaRPr>
          </a:p>
          <a:p>
            <a:endParaRPr lang="ar-SA" sz="6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76828" y="7929570"/>
            <a:ext cx="5697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/>
              <a:t>ب- المجسات الحرارية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405522" y="9215454"/>
            <a:ext cx="4838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/>
              <a:t>ج- شاشات الحاسوب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691274" y="10644214"/>
            <a:ext cx="4272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/>
              <a:t>د- مكبرات الصوت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691142" y="10572776"/>
            <a:ext cx="5857916" cy="1214446"/>
          </a:xfrm>
          <a:prstGeom prst="roundRect">
            <a:avLst/>
          </a:prstGeom>
          <a:noFill/>
          <a:ln w="104775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5" r="214" b="1576"/>
          <a:stretch>
            <a:fillRect/>
          </a:stretch>
        </p:blipFill>
        <p:spPr>
          <a:xfrm>
            <a:off x="476168" y="7072314"/>
            <a:ext cx="3357586" cy="316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tar">
            <a:hlinkClick r:id="rId5" action="ppaction://hlinksldjump"/>
          </p:cNvPr>
          <p:cNvSpPr/>
          <p:nvPr/>
        </p:nvSpPr>
        <p:spPr>
          <a:xfrm>
            <a:off x="690482" y="10644214"/>
            <a:ext cx="2951643" cy="252142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 advAuto="0"/>
      <p:bldP spid="178" grpId="0" animBg="1" advAuto="0"/>
      <p:bldP spid="8" grpId="0" animBg="1"/>
      <p:bldP spid="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3619440" y="2428844"/>
            <a:ext cx="14408718" cy="5500774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</a:ln>
        </p:spPr>
        <p:txBody>
          <a:bodyPr lIns="76200" tIns="76200" rIns="76200" bIns="76200" anchor="ctr">
            <a:normAutofit/>
          </a:bodyPr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السؤال</a:t>
            </a:r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يمكن تحويل </a:t>
            </a:r>
            <a:r>
              <a:rPr lang="ar-SA" dirty="0" err="1"/>
              <a:t>الجلفانومتر</a:t>
            </a:r>
            <a:r>
              <a:rPr lang="ar-SA" dirty="0"/>
              <a:t> </a:t>
            </a:r>
            <a:r>
              <a:rPr lang="ar-SA" dirty="0" err="1"/>
              <a:t>الى</a:t>
            </a:r>
            <a:r>
              <a:rPr lang="ar-SA" dirty="0"/>
              <a:t> </a:t>
            </a:r>
            <a:r>
              <a:rPr lang="ar-SA" dirty="0" err="1"/>
              <a:t>اميتر</a:t>
            </a:r>
            <a:r>
              <a:rPr lang="ar-SA" dirty="0"/>
              <a:t> بتوصيل مقاومة صغيرة تسمى مجزئ الجهد على -------- مع </a:t>
            </a:r>
            <a:r>
              <a:rPr lang="ar-SA" dirty="0" err="1"/>
              <a:t>الجلفانومتر</a:t>
            </a:r>
            <a:endParaRPr lang="ar-SA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endParaRPr lang="ar-SA" dirty="0"/>
          </a:p>
        </p:txBody>
      </p:sp>
      <p:pic>
        <p:nvPicPr>
          <p:cNvPr id="178" name="IMG_3430.jpeg" descr="IMG_3430.jpeg"/>
          <p:cNvPicPr>
            <a:picLocks noChangeAspect="1"/>
          </p:cNvPicPr>
          <p:nvPr/>
        </p:nvPicPr>
        <p:blipFill>
          <a:blip r:embed="rId6"/>
          <a:srcRect l="343" t="864" r="1054" b="223"/>
          <a:stretch>
            <a:fillRect/>
          </a:stretch>
        </p:blipFill>
        <p:spPr>
          <a:xfrm>
            <a:off x="15906776" y="5572116"/>
            <a:ext cx="7925869" cy="7760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13742" y="3"/>
                </a:moveTo>
                <a:cubicBezTo>
                  <a:pt x="13489" y="-2"/>
                  <a:pt x="13187" y="0"/>
                  <a:pt x="12827" y="10"/>
                </a:cubicBezTo>
                <a:cubicBezTo>
                  <a:pt x="12786" y="11"/>
                  <a:pt x="12741" y="15"/>
                  <a:pt x="12700" y="17"/>
                </a:cubicBezTo>
                <a:cubicBezTo>
                  <a:pt x="11338" y="65"/>
                  <a:pt x="9755" y="282"/>
                  <a:pt x="8568" y="556"/>
                </a:cubicBezTo>
                <a:cubicBezTo>
                  <a:pt x="8566" y="556"/>
                  <a:pt x="8564" y="556"/>
                  <a:pt x="8562" y="557"/>
                </a:cubicBezTo>
                <a:cubicBezTo>
                  <a:pt x="8319" y="613"/>
                  <a:pt x="8093" y="671"/>
                  <a:pt x="7889" y="731"/>
                </a:cubicBezTo>
                <a:cubicBezTo>
                  <a:pt x="7718" y="781"/>
                  <a:pt x="7573" y="833"/>
                  <a:pt x="7436" y="884"/>
                </a:cubicBezTo>
                <a:cubicBezTo>
                  <a:pt x="7408" y="895"/>
                  <a:pt x="7370" y="906"/>
                  <a:pt x="7343" y="916"/>
                </a:cubicBezTo>
                <a:cubicBezTo>
                  <a:pt x="7266" y="947"/>
                  <a:pt x="7196" y="977"/>
                  <a:pt x="7134" y="1008"/>
                </a:cubicBezTo>
                <a:cubicBezTo>
                  <a:pt x="7072" y="1039"/>
                  <a:pt x="7017" y="1070"/>
                  <a:pt x="6970" y="1101"/>
                </a:cubicBezTo>
                <a:lnTo>
                  <a:pt x="6728" y="1262"/>
                </a:lnTo>
                <a:lnTo>
                  <a:pt x="6704" y="2425"/>
                </a:lnTo>
                <a:lnTo>
                  <a:pt x="6679" y="3588"/>
                </a:lnTo>
                <a:lnTo>
                  <a:pt x="6408" y="3721"/>
                </a:lnTo>
                <a:cubicBezTo>
                  <a:pt x="6258" y="3795"/>
                  <a:pt x="6070" y="3940"/>
                  <a:pt x="5990" y="4044"/>
                </a:cubicBezTo>
                <a:cubicBezTo>
                  <a:pt x="5968" y="4072"/>
                  <a:pt x="5949" y="4103"/>
                  <a:pt x="5932" y="4138"/>
                </a:cubicBezTo>
                <a:cubicBezTo>
                  <a:pt x="5932" y="4138"/>
                  <a:pt x="5932" y="4138"/>
                  <a:pt x="5932" y="4138"/>
                </a:cubicBezTo>
                <a:cubicBezTo>
                  <a:pt x="5882" y="4242"/>
                  <a:pt x="5853" y="4369"/>
                  <a:pt x="5847" y="4493"/>
                </a:cubicBezTo>
                <a:cubicBezTo>
                  <a:pt x="5839" y="4659"/>
                  <a:pt x="5872" y="4819"/>
                  <a:pt x="5949" y="4906"/>
                </a:cubicBezTo>
                <a:cubicBezTo>
                  <a:pt x="6007" y="4972"/>
                  <a:pt x="6081" y="5122"/>
                  <a:pt x="6113" y="5240"/>
                </a:cubicBezTo>
                <a:cubicBezTo>
                  <a:pt x="6134" y="5316"/>
                  <a:pt x="6157" y="5380"/>
                  <a:pt x="6188" y="5438"/>
                </a:cubicBezTo>
                <a:cubicBezTo>
                  <a:pt x="6188" y="5439"/>
                  <a:pt x="6188" y="5439"/>
                  <a:pt x="6188" y="5439"/>
                </a:cubicBezTo>
                <a:cubicBezTo>
                  <a:pt x="6219" y="5497"/>
                  <a:pt x="6256" y="5547"/>
                  <a:pt x="6304" y="5593"/>
                </a:cubicBezTo>
                <a:cubicBezTo>
                  <a:pt x="6352" y="5640"/>
                  <a:pt x="6410" y="5683"/>
                  <a:pt x="6483" y="5726"/>
                </a:cubicBezTo>
                <a:cubicBezTo>
                  <a:pt x="6555" y="5768"/>
                  <a:pt x="6640" y="5810"/>
                  <a:pt x="6744" y="5855"/>
                </a:cubicBezTo>
                <a:cubicBezTo>
                  <a:pt x="6744" y="5855"/>
                  <a:pt x="6745" y="5855"/>
                  <a:pt x="6746" y="5855"/>
                </a:cubicBezTo>
                <a:cubicBezTo>
                  <a:pt x="6814" y="5885"/>
                  <a:pt x="6876" y="5916"/>
                  <a:pt x="6934" y="5949"/>
                </a:cubicBezTo>
                <a:cubicBezTo>
                  <a:pt x="7346" y="6186"/>
                  <a:pt x="7486" y="6527"/>
                  <a:pt x="7538" y="7309"/>
                </a:cubicBezTo>
                <a:cubicBezTo>
                  <a:pt x="7553" y="7548"/>
                  <a:pt x="7576" y="7739"/>
                  <a:pt x="7604" y="7888"/>
                </a:cubicBezTo>
                <a:cubicBezTo>
                  <a:pt x="7604" y="7888"/>
                  <a:pt x="7604" y="7888"/>
                  <a:pt x="7604" y="7889"/>
                </a:cubicBezTo>
                <a:cubicBezTo>
                  <a:pt x="7619" y="7963"/>
                  <a:pt x="7635" y="8026"/>
                  <a:pt x="7653" y="8079"/>
                </a:cubicBezTo>
                <a:cubicBezTo>
                  <a:pt x="7671" y="8133"/>
                  <a:pt x="7690" y="8175"/>
                  <a:pt x="7712" y="8208"/>
                </a:cubicBezTo>
                <a:cubicBezTo>
                  <a:pt x="7738" y="8248"/>
                  <a:pt x="7769" y="8287"/>
                  <a:pt x="7805" y="8326"/>
                </a:cubicBezTo>
                <a:cubicBezTo>
                  <a:pt x="7822" y="8343"/>
                  <a:pt x="7842" y="8361"/>
                  <a:pt x="7860" y="8379"/>
                </a:cubicBezTo>
                <a:cubicBezTo>
                  <a:pt x="7882" y="8399"/>
                  <a:pt x="7903" y="8420"/>
                  <a:pt x="7927" y="8440"/>
                </a:cubicBezTo>
                <a:cubicBezTo>
                  <a:pt x="7971" y="8477"/>
                  <a:pt x="8020" y="8513"/>
                  <a:pt x="8072" y="8548"/>
                </a:cubicBezTo>
                <a:cubicBezTo>
                  <a:pt x="8125" y="8583"/>
                  <a:pt x="8181" y="8618"/>
                  <a:pt x="8241" y="8651"/>
                </a:cubicBezTo>
                <a:cubicBezTo>
                  <a:pt x="8362" y="8718"/>
                  <a:pt x="8497" y="8780"/>
                  <a:pt x="8643" y="8838"/>
                </a:cubicBezTo>
                <a:cubicBezTo>
                  <a:pt x="9376" y="9127"/>
                  <a:pt x="10402" y="9295"/>
                  <a:pt x="11398" y="9250"/>
                </a:cubicBezTo>
                <a:cubicBezTo>
                  <a:pt x="11761" y="9234"/>
                  <a:pt x="11983" y="9238"/>
                  <a:pt x="12069" y="9265"/>
                </a:cubicBezTo>
                <a:cubicBezTo>
                  <a:pt x="12091" y="9272"/>
                  <a:pt x="12103" y="9279"/>
                  <a:pt x="12108" y="9289"/>
                </a:cubicBezTo>
                <a:cubicBezTo>
                  <a:pt x="12112" y="9299"/>
                  <a:pt x="12109" y="9309"/>
                  <a:pt x="12097" y="9322"/>
                </a:cubicBezTo>
                <a:cubicBezTo>
                  <a:pt x="12073" y="9346"/>
                  <a:pt x="12015" y="9377"/>
                  <a:pt x="11926" y="9414"/>
                </a:cubicBezTo>
                <a:cubicBezTo>
                  <a:pt x="11825" y="9455"/>
                  <a:pt x="11726" y="9511"/>
                  <a:pt x="11633" y="9581"/>
                </a:cubicBezTo>
                <a:cubicBezTo>
                  <a:pt x="11587" y="9615"/>
                  <a:pt x="11542" y="9653"/>
                  <a:pt x="11497" y="9694"/>
                </a:cubicBezTo>
                <a:cubicBezTo>
                  <a:pt x="11408" y="9777"/>
                  <a:pt x="11324" y="9874"/>
                  <a:pt x="11245" y="9984"/>
                </a:cubicBezTo>
                <a:cubicBezTo>
                  <a:pt x="11125" y="10148"/>
                  <a:pt x="11015" y="10342"/>
                  <a:pt x="10918" y="10565"/>
                </a:cubicBezTo>
                <a:cubicBezTo>
                  <a:pt x="10782" y="10873"/>
                  <a:pt x="10625" y="11166"/>
                  <a:pt x="10568" y="11217"/>
                </a:cubicBezTo>
                <a:cubicBezTo>
                  <a:pt x="10512" y="11267"/>
                  <a:pt x="10351" y="11306"/>
                  <a:pt x="10210" y="11303"/>
                </a:cubicBezTo>
                <a:cubicBezTo>
                  <a:pt x="10158" y="11302"/>
                  <a:pt x="10113" y="11298"/>
                  <a:pt x="10073" y="11290"/>
                </a:cubicBezTo>
                <a:cubicBezTo>
                  <a:pt x="9993" y="11274"/>
                  <a:pt x="9931" y="11239"/>
                  <a:pt x="9859" y="11172"/>
                </a:cubicBezTo>
                <a:cubicBezTo>
                  <a:pt x="9823" y="11139"/>
                  <a:pt x="9785" y="11098"/>
                  <a:pt x="9740" y="11045"/>
                </a:cubicBezTo>
                <a:cubicBezTo>
                  <a:pt x="9699" y="10997"/>
                  <a:pt x="9659" y="10956"/>
                  <a:pt x="9617" y="10920"/>
                </a:cubicBezTo>
                <a:cubicBezTo>
                  <a:pt x="9576" y="10883"/>
                  <a:pt x="9534" y="10851"/>
                  <a:pt x="9487" y="10824"/>
                </a:cubicBezTo>
                <a:cubicBezTo>
                  <a:pt x="9487" y="10823"/>
                  <a:pt x="9487" y="10824"/>
                  <a:pt x="9487" y="10824"/>
                </a:cubicBezTo>
                <a:cubicBezTo>
                  <a:pt x="9393" y="10768"/>
                  <a:pt x="9282" y="10726"/>
                  <a:pt x="9130" y="10685"/>
                </a:cubicBezTo>
                <a:cubicBezTo>
                  <a:pt x="9038" y="10659"/>
                  <a:pt x="8957" y="10633"/>
                  <a:pt x="8880" y="10601"/>
                </a:cubicBezTo>
                <a:cubicBezTo>
                  <a:pt x="8728" y="10536"/>
                  <a:pt x="8593" y="10449"/>
                  <a:pt x="8419" y="10301"/>
                </a:cubicBezTo>
                <a:cubicBezTo>
                  <a:pt x="8332" y="10227"/>
                  <a:pt x="8235" y="10137"/>
                  <a:pt x="8120" y="10028"/>
                </a:cubicBezTo>
                <a:cubicBezTo>
                  <a:pt x="8078" y="9987"/>
                  <a:pt x="8043" y="9956"/>
                  <a:pt x="8013" y="9933"/>
                </a:cubicBezTo>
                <a:cubicBezTo>
                  <a:pt x="7992" y="9917"/>
                  <a:pt x="7975" y="9910"/>
                  <a:pt x="7957" y="9902"/>
                </a:cubicBezTo>
                <a:cubicBezTo>
                  <a:pt x="7950" y="9898"/>
                  <a:pt x="7941" y="9891"/>
                  <a:pt x="7935" y="9889"/>
                </a:cubicBezTo>
                <a:cubicBezTo>
                  <a:pt x="7910" y="9882"/>
                  <a:pt x="7887" y="9881"/>
                  <a:pt x="7861" y="9887"/>
                </a:cubicBezTo>
                <a:cubicBezTo>
                  <a:pt x="7860" y="9887"/>
                  <a:pt x="7860" y="9887"/>
                  <a:pt x="7859" y="9887"/>
                </a:cubicBezTo>
                <a:cubicBezTo>
                  <a:pt x="7833" y="9893"/>
                  <a:pt x="7804" y="9905"/>
                  <a:pt x="7769" y="9922"/>
                </a:cubicBezTo>
                <a:cubicBezTo>
                  <a:pt x="7733" y="9939"/>
                  <a:pt x="7704" y="9952"/>
                  <a:pt x="7681" y="9959"/>
                </a:cubicBezTo>
                <a:cubicBezTo>
                  <a:pt x="7611" y="9979"/>
                  <a:pt x="7584" y="9949"/>
                  <a:pt x="7535" y="9847"/>
                </a:cubicBezTo>
                <a:cubicBezTo>
                  <a:pt x="7521" y="9816"/>
                  <a:pt x="7505" y="9791"/>
                  <a:pt x="7488" y="9770"/>
                </a:cubicBezTo>
                <a:cubicBezTo>
                  <a:pt x="7473" y="9751"/>
                  <a:pt x="7456" y="9736"/>
                  <a:pt x="7439" y="9724"/>
                </a:cubicBezTo>
                <a:cubicBezTo>
                  <a:pt x="7439" y="9724"/>
                  <a:pt x="7439" y="9723"/>
                  <a:pt x="7438" y="9723"/>
                </a:cubicBezTo>
                <a:cubicBezTo>
                  <a:pt x="7330" y="9652"/>
                  <a:pt x="7193" y="9737"/>
                  <a:pt x="7063" y="9971"/>
                </a:cubicBezTo>
                <a:cubicBezTo>
                  <a:pt x="7007" y="10072"/>
                  <a:pt x="6966" y="10178"/>
                  <a:pt x="6941" y="10285"/>
                </a:cubicBezTo>
                <a:cubicBezTo>
                  <a:pt x="6941" y="10285"/>
                  <a:pt x="6941" y="10286"/>
                  <a:pt x="6941" y="10286"/>
                </a:cubicBezTo>
                <a:cubicBezTo>
                  <a:pt x="6933" y="10322"/>
                  <a:pt x="6929" y="10357"/>
                  <a:pt x="6925" y="10392"/>
                </a:cubicBezTo>
                <a:cubicBezTo>
                  <a:pt x="6910" y="10535"/>
                  <a:pt x="6919" y="10679"/>
                  <a:pt x="6973" y="10803"/>
                </a:cubicBezTo>
                <a:cubicBezTo>
                  <a:pt x="7035" y="10946"/>
                  <a:pt x="7119" y="11096"/>
                  <a:pt x="7160" y="11135"/>
                </a:cubicBezTo>
                <a:cubicBezTo>
                  <a:pt x="7178" y="11153"/>
                  <a:pt x="7189" y="11167"/>
                  <a:pt x="7194" y="11180"/>
                </a:cubicBezTo>
                <a:cubicBezTo>
                  <a:pt x="7196" y="11184"/>
                  <a:pt x="7197" y="11189"/>
                  <a:pt x="7197" y="11193"/>
                </a:cubicBezTo>
                <a:cubicBezTo>
                  <a:pt x="7197" y="11197"/>
                  <a:pt x="7193" y="11201"/>
                  <a:pt x="7191" y="11204"/>
                </a:cubicBezTo>
                <a:cubicBezTo>
                  <a:pt x="7189" y="11209"/>
                  <a:pt x="7186" y="11215"/>
                  <a:pt x="7179" y="11219"/>
                </a:cubicBezTo>
                <a:cubicBezTo>
                  <a:pt x="7172" y="11224"/>
                  <a:pt x="7161" y="11229"/>
                  <a:pt x="7150" y="11233"/>
                </a:cubicBezTo>
                <a:cubicBezTo>
                  <a:pt x="7142" y="11236"/>
                  <a:pt x="7137" y="11239"/>
                  <a:pt x="7127" y="11242"/>
                </a:cubicBezTo>
                <a:cubicBezTo>
                  <a:pt x="7028" y="11274"/>
                  <a:pt x="6809" y="11307"/>
                  <a:pt x="6382" y="11364"/>
                </a:cubicBezTo>
                <a:cubicBezTo>
                  <a:pt x="5980" y="11418"/>
                  <a:pt x="5253" y="11530"/>
                  <a:pt x="4767" y="11611"/>
                </a:cubicBezTo>
                <a:cubicBezTo>
                  <a:pt x="4281" y="11692"/>
                  <a:pt x="3428" y="11816"/>
                  <a:pt x="2871" y="11887"/>
                </a:cubicBezTo>
                <a:cubicBezTo>
                  <a:pt x="2559" y="11926"/>
                  <a:pt x="2278" y="11967"/>
                  <a:pt x="2026" y="12007"/>
                </a:cubicBezTo>
                <a:cubicBezTo>
                  <a:pt x="1997" y="12012"/>
                  <a:pt x="1975" y="12016"/>
                  <a:pt x="1947" y="12020"/>
                </a:cubicBezTo>
                <a:cubicBezTo>
                  <a:pt x="1224" y="12140"/>
                  <a:pt x="760" y="12262"/>
                  <a:pt x="616" y="12376"/>
                </a:cubicBezTo>
                <a:cubicBezTo>
                  <a:pt x="574" y="12409"/>
                  <a:pt x="523" y="12438"/>
                  <a:pt x="473" y="12460"/>
                </a:cubicBezTo>
                <a:cubicBezTo>
                  <a:pt x="467" y="12462"/>
                  <a:pt x="463" y="12463"/>
                  <a:pt x="457" y="12466"/>
                </a:cubicBezTo>
                <a:cubicBezTo>
                  <a:pt x="410" y="12485"/>
                  <a:pt x="366" y="12498"/>
                  <a:pt x="335" y="12498"/>
                </a:cubicBezTo>
                <a:cubicBezTo>
                  <a:pt x="264" y="12498"/>
                  <a:pt x="143" y="12543"/>
                  <a:pt x="66" y="12599"/>
                </a:cubicBezTo>
                <a:cubicBezTo>
                  <a:pt x="39" y="12618"/>
                  <a:pt x="18" y="12652"/>
                  <a:pt x="0" y="12713"/>
                </a:cubicBezTo>
                <a:cubicBezTo>
                  <a:pt x="0" y="12714"/>
                  <a:pt x="0" y="12714"/>
                  <a:pt x="0" y="12714"/>
                </a:cubicBezTo>
                <a:cubicBezTo>
                  <a:pt x="9" y="12762"/>
                  <a:pt x="19" y="12788"/>
                  <a:pt x="30" y="12798"/>
                </a:cubicBezTo>
                <a:cubicBezTo>
                  <a:pt x="82" y="12846"/>
                  <a:pt x="678" y="13610"/>
                  <a:pt x="1322" y="14443"/>
                </a:cubicBezTo>
                <a:cubicBezTo>
                  <a:pt x="2188" y="15559"/>
                  <a:pt x="3153" y="16818"/>
                  <a:pt x="3196" y="16907"/>
                </a:cubicBezTo>
                <a:cubicBezTo>
                  <a:pt x="3196" y="16907"/>
                  <a:pt x="3196" y="16908"/>
                  <a:pt x="3196" y="16908"/>
                </a:cubicBezTo>
                <a:cubicBezTo>
                  <a:pt x="3196" y="16909"/>
                  <a:pt x="3198" y="16910"/>
                  <a:pt x="3198" y="16910"/>
                </a:cubicBezTo>
                <a:cubicBezTo>
                  <a:pt x="3199" y="16914"/>
                  <a:pt x="3192" y="16924"/>
                  <a:pt x="3188" y="16931"/>
                </a:cubicBezTo>
                <a:cubicBezTo>
                  <a:pt x="3186" y="16937"/>
                  <a:pt x="3186" y="16941"/>
                  <a:pt x="3180" y="16949"/>
                </a:cubicBezTo>
                <a:cubicBezTo>
                  <a:pt x="3088" y="17082"/>
                  <a:pt x="2602" y="17476"/>
                  <a:pt x="1679" y="18167"/>
                </a:cubicBezTo>
                <a:cubicBezTo>
                  <a:pt x="1250" y="18488"/>
                  <a:pt x="856" y="18786"/>
                  <a:pt x="570" y="19005"/>
                </a:cubicBezTo>
                <a:cubicBezTo>
                  <a:pt x="508" y="19053"/>
                  <a:pt x="519" y="19046"/>
                  <a:pt x="468" y="19086"/>
                </a:cubicBezTo>
                <a:cubicBezTo>
                  <a:pt x="271" y="19240"/>
                  <a:pt x="114" y="19365"/>
                  <a:pt x="101" y="19385"/>
                </a:cubicBezTo>
                <a:cubicBezTo>
                  <a:pt x="98" y="19409"/>
                  <a:pt x="143" y="19454"/>
                  <a:pt x="213" y="19488"/>
                </a:cubicBezTo>
                <a:cubicBezTo>
                  <a:pt x="319" y="19540"/>
                  <a:pt x="554" y="19494"/>
                  <a:pt x="1319" y="19268"/>
                </a:cubicBezTo>
                <a:cubicBezTo>
                  <a:pt x="2028" y="19059"/>
                  <a:pt x="2227" y="18995"/>
                  <a:pt x="2491" y="18800"/>
                </a:cubicBezTo>
                <a:cubicBezTo>
                  <a:pt x="2568" y="18744"/>
                  <a:pt x="2657" y="18670"/>
                  <a:pt x="2760" y="18584"/>
                </a:cubicBezTo>
                <a:cubicBezTo>
                  <a:pt x="2773" y="18572"/>
                  <a:pt x="2785" y="18564"/>
                  <a:pt x="2799" y="18553"/>
                </a:cubicBezTo>
                <a:cubicBezTo>
                  <a:pt x="2839" y="18519"/>
                  <a:pt x="2874" y="18493"/>
                  <a:pt x="2911" y="18463"/>
                </a:cubicBezTo>
                <a:cubicBezTo>
                  <a:pt x="2951" y="18431"/>
                  <a:pt x="2993" y="18397"/>
                  <a:pt x="3031" y="18369"/>
                </a:cubicBezTo>
                <a:cubicBezTo>
                  <a:pt x="3631" y="17916"/>
                  <a:pt x="3989" y="17878"/>
                  <a:pt x="4075" y="18266"/>
                </a:cubicBezTo>
                <a:cubicBezTo>
                  <a:pt x="4088" y="18327"/>
                  <a:pt x="4113" y="18372"/>
                  <a:pt x="4151" y="18406"/>
                </a:cubicBezTo>
                <a:cubicBezTo>
                  <a:pt x="4188" y="18440"/>
                  <a:pt x="4238" y="18462"/>
                  <a:pt x="4305" y="18474"/>
                </a:cubicBezTo>
                <a:cubicBezTo>
                  <a:pt x="4324" y="18478"/>
                  <a:pt x="4345" y="18486"/>
                  <a:pt x="4368" y="18500"/>
                </a:cubicBezTo>
                <a:cubicBezTo>
                  <a:pt x="4369" y="18500"/>
                  <a:pt x="4370" y="18500"/>
                  <a:pt x="4370" y="18500"/>
                </a:cubicBezTo>
                <a:cubicBezTo>
                  <a:pt x="4394" y="18514"/>
                  <a:pt x="4419" y="18533"/>
                  <a:pt x="4449" y="18560"/>
                </a:cubicBezTo>
                <a:cubicBezTo>
                  <a:pt x="4631" y="18719"/>
                  <a:pt x="4951" y="19131"/>
                  <a:pt x="5646" y="20079"/>
                </a:cubicBezTo>
                <a:lnTo>
                  <a:pt x="6761" y="21598"/>
                </a:lnTo>
                <a:cubicBezTo>
                  <a:pt x="6863" y="21586"/>
                  <a:pt x="6929" y="21572"/>
                  <a:pt x="6970" y="21554"/>
                </a:cubicBezTo>
                <a:cubicBezTo>
                  <a:pt x="7090" y="21504"/>
                  <a:pt x="7482" y="21375"/>
                  <a:pt x="7841" y="21266"/>
                </a:cubicBezTo>
                <a:cubicBezTo>
                  <a:pt x="7930" y="21239"/>
                  <a:pt x="8010" y="21211"/>
                  <a:pt x="8084" y="21185"/>
                </a:cubicBezTo>
                <a:cubicBezTo>
                  <a:pt x="8345" y="21090"/>
                  <a:pt x="8506" y="21012"/>
                  <a:pt x="8517" y="20969"/>
                </a:cubicBezTo>
                <a:cubicBezTo>
                  <a:pt x="8523" y="20942"/>
                  <a:pt x="8487" y="20843"/>
                  <a:pt x="8422" y="20705"/>
                </a:cubicBezTo>
                <a:cubicBezTo>
                  <a:pt x="8356" y="20567"/>
                  <a:pt x="8263" y="20389"/>
                  <a:pt x="8158" y="20207"/>
                </a:cubicBezTo>
                <a:cubicBezTo>
                  <a:pt x="7936" y="19820"/>
                  <a:pt x="7807" y="19568"/>
                  <a:pt x="7749" y="19369"/>
                </a:cubicBezTo>
                <a:cubicBezTo>
                  <a:pt x="7719" y="19270"/>
                  <a:pt x="7708" y="19184"/>
                  <a:pt x="7711" y="19101"/>
                </a:cubicBezTo>
                <a:cubicBezTo>
                  <a:pt x="7714" y="19019"/>
                  <a:pt x="7731" y="18939"/>
                  <a:pt x="7760" y="18853"/>
                </a:cubicBezTo>
                <a:cubicBezTo>
                  <a:pt x="7781" y="18792"/>
                  <a:pt x="7809" y="18735"/>
                  <a:pt x="7840" y="18680"/>
                </a:cubicBezTo>
                <a:cubicBezTo>
                  <a:pt x="7840" y="18679"/>
                  <a:pt x="7840" y="18679"/>
                  <a:pt x="7840" y="18678"/>
                </a:cubicBezTo>
                <a:cubicBezTo>
                  <a:pt x="7904" y="18568"/>
                  <a:pt x="7988" y="18471"/>
                  <a:pt x="8086" y="18389"/>
                </a:cubicBezTo>
                <a:cubicBezTo>
                  <a:pt x="8333" y="18185"/>
                  <a:pt x="8668" y="18083"/>
                  <a:pt x="8993" y="18140"/>
                </a:cubicBezTo>
                <a:cubicBezTo>
                  <a:pt x="9117" y="18161"/>
                  <a:pt x="9267" y="18229"/>
                  <a:pt x="9427" y="18330"/>
                </a:cubicBezTo>
                <a:cubicBezTo>
                  <a:pt x="9508" y="18380"/>
                  <a:pt x="9591" y="18439"/>
                  <a:pt x="9675" y="18504"/>
                </a:cubicBezTo>
                <a:cubicBezTo>
                  <a:pt x="9759" y="18570"/>
                  <a:pt x="9845" y="18642"/>
                  <a:pt x="9930" y="18719"/>
                </a:cubicBezTo>
                <a:cubicBezTo>
                  <a:pt x="10271" y="19030"/>
                  <a:pt x="10604" y="19426"/>
                  <a:pt x="10820" y="19807"/>
                </a:cubicBezTo>
                <a:cubicBezTo>
                  <a:pt x="10928" y="19997"/>
                  <a:pt x="11022" y="20159"/>
                  <a:pt x="11030" y="20168"/>
                </a:cubicBezTo>
                <a:cubicBezTo>
                  <a:pt x="11038" y="20176"/>
                  <a:pt x="11371" y="20076"/>
                  <a:pt x="11769" y="19945"/>
                </a:cubicBezTo>
                <a:cubicBezTo>
                  <a:pt x="12098" y="19836"/>
                  <a:pt x="12316" y="19752"/>
                  <a:pt x="12444" y="19671"/>
                </a:cubicBezTo>
                <a:cubicBezTo>
                  <a:pt x="12572" y="19589"/>
                  <a:pt x="12609" y="19509"/>
                  <a:pt x="12577" y="19405"/>
                </a:cubicBezTo>
                <a:cubicBezTo>
                  <a:pt x="12556" y="19336"/>
                  <a:pt x="12503" y="19256"/>
                  <a:pt x="12426" y="19160"/>
                </a:cubicBezTo>
                <a:cubicBezTo>
                  <a:pt x="12370" y="19089"/>
                  <a:pt x="12317" y="19017"/>
                  <a:pt x="12277" y="18959"/>
                </a:cubicBezTo>
                <a:cubicBezTo>
                  <a:pt x="12265" y="18941"/>
                  <a:pt x="12251" y="18920"/>
                  <a:pt x="12244" y="18905"/>
                </a:cubicBezTo>
                <a:cubicBezTo>
                  <a:pt x="12230" y="18882"/>
                  <a:pt x="12208" y="18850"/>
                  <a:pt x="12205" y="18841"/>
                </a:cubicBezTo>
                <a:cubicBezTo>
                  <a:pt x="12202" y="18831"/>
                  <a:pt x="12217" y="18822"/>
                  <a:pt x="12243" y="18814"/>
                </a:cubicBezTo>
                <a:cubicBezTo>
                  <a:pt x="12289" y="18772"/>
                  <a:pt x="12465" y="18770"/>
                  <a:pt x="12750" y="18774"/>
                </a:cubicBezTo>
                <a:cubicBezTo>
                  <a:pt x="12867" y="18770"/>
                  <a:pt x="12946" y="18762"/>
                  <a:pt x="13107" y="18760"/>
                </a:cubicBezTo>
                <a:cubicBezTo>
                  <a:pt x="13615" y="18752"/>
                  <a:pt x="13920" y="18736"/>
                  <a:pt x="14254" y="18660"/>
                </a:cubicBezTo>
                <a:cubicBezTo>
                  <a:pt x="14581" y="18572"/>
                  <a:pt x="15069" y="18382"/>
                  <a:pt x="15705" y="18126"/>
                </a:cubicBezTo>
                <a:cubicBezTo>
                  <a:pt x="15803" y="18084"/>
                  <a:pt x="15860" y="18063"/>
                  <a:pt x="15971" y="18016"/>
                </a:cubicBezTo>
                <a:cubicBezTo>
                  <a:pt x="16454" y="17809"/>
                  <a:pt x="17012" y="17592"/>
                  <a:pt x="17403" y="17455"/>
                </a:cubicBezTo>
                <a:cubicBezTo>
                  <a:pt x="17423" y="17448"/>
                  <a:pt x="17439" y="17443"/>
                  <a:pt x="17458" y="17436"/>
                </a:cubicBezTo>
                <a:cubicBezTo>
                  <a:pt x="17713" y="17343"/>
                  <a:pt x="17922" y="17273"/>
                  <a:pt x="18018" y="17251"/>
                </a:cubicBezTo>
                <a:cubicBezTo>
                  <a:pt x="18082" y="17236"/>
                  <a:pt x="18132" y="17215"/>
                  <a:pt x="18187" y="17196"/>
                </a:cubicBezTo>
                <a:cubicBezTo>
                  <a:pt x="18388" y="17115"/>
                  <a:pt x="18507" y="17035"/>
                  <a:pt x="18554" y="16948"/>
                </a:cubicBezTo>
                <a:cubicBezTo>
                  <a:pt x="18556" y="16944"/>
                  <a:pt x="18559" y="16940"/>
                  <a:pt x="18561" y="16936"/>
                </a:cubicBezTo>
                <a:cubicBezTo>
                  <a:pt x="18571" y="16915"/>
                  <a:pt x="18578" y="16892"/>
                  <a:pt x="18579" y="16870"/>
                </a:cubicBezTo>
                <a:cubicBezTo>
                  <a:pt x="18579" y="16869"/>
                  <a:pt x="18579" y="16869"/>
                  <a:pt x="18579" y="16869"/>
                </a:cubicBezTo>
                <a:cubicBezTo>
                  <a:pt x="18579" y="16868"/>
                  <a:pt x="18579" y="16868"/>
                  <a:pt x="18579" y="16867"/>
                </a:cubicBezTo>
                <a:cubicBezTo>
                  <a:pt x="18581" y="16843"/>
                  <a:pt x="18577" y="16819"/>
                  <a:pt x="18569" y="16793"/>
                </a:cubicBezTo>
                <a:cubicBezTo>
                  <a:pt x="18568" y="16790"/>
                  <a:pt x="18570" y="16787"/>
                  <a:pt x="18569" y="16784"/>
                </a:cubicBezTo>
                <a:cubicBezTo>
                  <a:pt x="18568" y="16781"/>
                  <a:pt x="18569" y="16777"/>
                  <a:pt x="18568" y="16774"/>
                </a:cubicBezTo>
                <a:cubicBezTo>
                  <a:pt x="18548" y="16724"/>
                  <a:pt x="18554" y="16683"/>
                  <a:pt x="18584" y="16645"/>
                </a:cubicBezTo>
                <a:cubicBezTo>
                  <a:pt x="18595" y="16626"/>
                  <a:pt x="18607" y="16608"/>
                  <a:pt x="18624" y="16597"/>
                </a:cubicBezTo>
                <a:cubicBezTo>
                  <a:pt x="18639" y="16587"/>
                  <a:pt x="18669" y="16574"/>
                  <a:pt x="18693" y="16562"/>
                </a:cubicBezTo>
                <a:cubicBezTo>
                  <a:pt x="18694" y="16562"/>
                  <a:pt x="18695" y="16562"/>
                  <a:pt x="18695" y="16562"/>
                </a:cubicBezTo>
                <a:cubicBezTo>
                  <a:pt x="18696" y="16561"/>
                  <a:pt x="18696" y="16561"/>
                  <a:pt x="18697" y="16561"/>
                </a:cubicBezTo>
                <a:cubicBezTo>
                  <a:pt x="18773" y="16523"/>
                  <a:pt x="18882" y="16479"/>
                  <a:pt x="19021" y="16430"/>
                </a:cubicBezTo>
                <a:cubicBezTo>
                  <a:pt x="19432" y="16279"/>
                  <a:pt x="20010" y="16118"/>
                  <a:pt x="20389" y="16047"/>
                </a:cubicBezTo>
                <a:cubicBezTo>
                  <a:pt x="20422" y="16040"/>
                  <a:pt x="20453" y="16033"/>
                  <a:pt x="20482" y="16028"/>
                </a:cubicBezTo>
                <a:cubicBezTo>
                  <a:pt x="20518" y="16022"/>
                  <a:pt x="20573" y="16009"/>
                  <a:pt x="20602" y="16006"/>
                </a:cubicBezTo>
                <a:cubicBezTo>
                  <a:pt x="21113" y="15956"/>
                  <a:pt x="21375" y="15914"/>
                  <a:pt x="21500" y="15844"/>
                </a:cubicBezTo>
                <a:cubicBezTo>
                  <a:pt x="21508" y="15840"/>
                  <a:pt x="21511" y="15834"/>
                  <a:pt x="21518" y="15830"/>
                </a:cubicBezTo>
                <a:cubicBezTo>
                  <a:pt x="21573" y="15789"/>
                  <a:pt x="21599" y="15739"/>
                  <a:pt x="21600" y="15676"/>
                </a:cubicBezTo>
                <a:cubicBezTo>
                  <a:pt x="21600" y="15672"/>
                  <a:pt x="21599" y="15670"/>
                  <a:pt x="21599" y="15666"/>
                </a:cubicBezTo>
                <a:cubicBezTo>
                  <a:pt x="21598" y="15625"/>
                  <a:pt x="21590" y="15585"/>
                  <a:pt x="21575" y="15545"/>
                </a:cubicBezTo>
                <a:cubicBezTo>
                  <a:pt x="21564" y="15516"/>
                  <a:pt x="21545" y="15488"/>
                  <a:pt x="21527" y="15460"/>
                </a:cubicBezTo>
                <a:cubicBezTo>
                  <a:pt x="21515" y="15441"/>
                  <a:pt x="21503" y="15423"/>
                  <a:pt x="21489" y="15406"/>
                </a:cubicBezTo>
                <a:cubicBezTo>
                  <a:pt x="21470" y="15383"/>
                  <a:pt x="21448" y="15360"/>
                  <a:pt x="21425" y="15338"/>
                </a:cubicBezTo>
                <a:cubicBezTo>
                  <a:pt x="21386" y="15303"/>
                  <a:pt x="21347" y="15269"/>
                  <a:pt x="21296" y="15237"/>
                </a:cubicBezTo>
                <a:cubicBezTo>
                  <a:pt x="21228" y="15195"/>
                  <a:pt x="21150" y="15156"/>
                  <a:pt x="21060" y="15120"/>
                </a:cubicBezTo>
                <a:cubicBezTo>
                  <a:pt x="20813" y="15020"/>
                  <a:pt x="20572" y="14990"/>
                  <a:pt x="20191" y="15019"/>
                </a:cubicBezTo>
                <a:cubicBezTo>
                  <a:pt x="20000" y="15036"/>
                  <a:pt x="19779" y="15061"/>
                  <a:pt x="19563" y="15094"/>
                </a:cubicBezTo>
                <a:cubicBezTo>
                  <a:pt x="18990" y="15184"/>
                  <a:pt x="18390" y="15161"/>
                  <a:pt x="17788" y="15028"/>
                </a:cubicBezTo>
                <a:cubicBezTo>
                  <a:pt x="17736" y="15016"/>
                  <a:pt x="17686" y="14731"/>
                  <a:pt x="17658" y="14287"/>
                </a:cubicBezTo>
                <a:cubicBezTo>
                  <a:pt x="17645" y="14088"/>
                  <a:pt x="17625" y="13884"/>
                  <a:pt x="17601" y="13714"/>
                </a:cubicBezTo>
                <a:cubicBezTo>
                  <a:pt x="17598" y="13691"/>
                  <a:pt x="17594" y="13687"/>
                  <a:pt x="17591" y="13665"/>
                </a:cubicBezTo>
                <a:cubicBezTo>
                  <a:pt x="17570" y="13528"/>
                  <a:pt x="17548" y="13403"/>
                  <a:pt x="17528" y="13352"/>
                </a:cubicBezTo>
                <a:cubicBezTo>
                  <a:pt x="17481" y="13235"/>
                  <a:pt x="17412" y="12713"/>
                  <a:pt x="17375" y="12193"/>
                </a:cubicBezTo>
                <a:cubicBezTo>
                  <a:pt x="17341" y="11713"/>
                  <a:pt x="17265" y="11186"/>
                  <a:pt x="17199" y="10949"/>
                </a:cubicBezTo>
                <a:cubicBezTo>
                  <a:pt x="17173" y="10868"/>
                  <a:pt x="17145" y="10788"/>
                  <a:pt x="17108" y="10702"/>
                </a:cubicBezTo>
                <a:cubicBezTo>
                  <a:pt x="16999" y="10443"/>
                  <a:pt x="16877" y="10220"/>
                  <a:pt x="16740" y="10025"/>
                </a:cubicBezTo>
                <a:cubicBezTo>
                  <a:pt x="16724" y="10002"/>
                  <a:pt x="16707" y="9979"/>
                  <a:pt x="16690" y="9957"/>
                </a:cubicBezTo>
                <a:cubicBezTo>
                  <a:pt x="16676" y="9938"/>
                  <a:pt x="16660" y="9922"/>
                  <a:pt x="16645" y="9904"/>
                </a:cubicBezTo>
                <a:cubicBezTo>
                  <a:pt x="16307" y="9499"/>
                  <a:pt x="15862" y="9217"/>
                  <a:pt x="15303" y="9056"/>
                </a:cubicBezTo>
                <a:cubicBezTo>
                  <a:pt x="15257" y="9043"/>
                  <a:pt x="15209" y="9032"/>
                  <a:pt x="15162" y="9021"/>
                </a:cubicBezTo>
                <a:cubicBezTo>
                  <a:pt x="15084" y="9003"/>
                  <a:pt x="15002" y="8988"/>
                  <a:pt x="14919" y="8974"/>
                </a:cubicBezTo>
                <a:cubicBezTo>
                  <a:pt x="14817" y="8955"/>
                  <a:pt x="14715" y="8936"/>
                  <a:pt x="14606" y="8925"/>
                </a:cubicBezTo>
                <a:cubicBezTo>
                  <a:pt x="14284" y="8891"/>
                  <a:pt x="14196" y="8855"/>
                  <a:pt x="14139" y="8737"/>
                </a:cubicBezTo>
                <a:cubicBezTo>
                  <a:pt x="14123" y="8702"/>
                  <a:pt x="14090" y="8666"/>
                  <a:pt x="14049" y="8632"/>
                </a:cubicBezTo>
                <a:cubicBezTo>
                  <a:pt x="14043" y="8627"/>
                  <a:pt x="14040" y="8622"/>
                  <a:pt x="14033" y="8617"/>
                </a:cubicBezTo>
                <a:cubicBezTo>
                  <a:pt x="14032" y="8617"/>
                  <a:pt x="14031" y="8616"/>
                  <a:pt x="14030" y="8615"/>
                </a:cubicBezTo>
                <a:cubicBezTo>
                  <a:pt x="14025" y="8612"/>
                  <a:pt x="14020" y="8608"/>
                  <a:pt x="14014" y="8604"/>
                </a:cubicBezTo>
                <a:cubicBezTo>
                  <a:pt x="13963" y="8571"/>
                  <a:pt x="13909" y="8545"/>
                  <a:pt x="13862" y="8530"/>
                </a:cubicBezTo>
                <a:lnTo>
                  <a:pt x="13674" y="8473"/>
                </a:lnTo>
                <a:lnTo>
                  <a:pt x="13992" y="8175"/>
                </a:lnTo>
                <a:cubicBezTo>
                  <a:pt x="14098" y="8074"/>
                  <a:pt x="14197" y="7997"/>
                  <a:pt x="14290" y="7941"/>
                </a:cubicBezTo>
                <a:cubicBezTo>
                  <a:pt x="14383" y="7885"/>
                  <a:pt x="14471" y="7851"/>
                  <a:pt x="14554" y="7838"/>
                </a:cubicBezTo>
                <a:cubicBezTo>
                  <a:pt x="14714" y="7812"/>
                  <a:pt x="14944" y="7678"/>
                  <a:pt x="15221" y="7448"/>
                </a:cubicBezTo>
                <a:cubicBezTo>
                  <a:pt x="15395" y="7303"/>
                  <a:pt x="15602" y="7156"/>
                  <a:pt x="15747" y="7070"/>
                </a:cubicBezTo>
                <a:cubicBezTo>
                  <a:pt x="15796" y="7041"/>
                  <a:pt x="15838" y="7019"/>
                  <a:pt x="15869" y="7007"/>
                </a:cubicBezTo>
                <a:cubicBezTo>
                  <a:pt x="15900" y="6995"/>
                  <a:pt x="15933" y="6977"/>
                  <a:pt x="15967" y="6957"/>
                </a:cubicBezTo>
                <a:cubicBezTo>
                  <a:pt x="16000" y="6937"/>
                  <a:pt x="16035" y="6914"/>
                  <a:pt x="16067" y="6889"/>
                </a:cubicBezTo>
                <a:cubicBezTo>
                  <a:pt x="16133" y="6840"/>
                  <a:pt x="16192" y="6784"/>
                  <a:pt x="16230" y="6734"/>
                </a:cubicBezTo>
                <a:cubicBezTo>
                  <a:pt x="16249" y="6708"/>
                  <a:pt x="16274" y="6683"/>
                  <a:pt x="16303" y="6656"/>
                </a:cubicBezTo>
                <a:cubicBezTo>
                  <a:pt x="16389" y="6578"/>
                  <a:pt x="16510" y="6502"/>
                  <a:pt x="16610" y="6467"/>
                </a:cubicBezTo>
                <a:cubicBezTo>
                  <a:pt x="16655" y="6451"/>
                  <a:pt x="16695" y="6433"/>
                  <a:pt x="16733" y="6410"/>
                </a:cubicBezTo>
                <a:cubicBezTo>
                  <a:pt x="16771" y="6387"/>
                  <a:pt x="16805" y="6361"/>
                  <a:pt x="16839" y="6328"/>
                </a:cubicBezTo>
                <a:cubicBezTo>
                  <a:pt x="16872" y="6295"/>
                  <a:pt x="16905" y="6257"/>
                  <a:pt x="16937" y="6212"/>
                </a:cubicBezTo>
                <a:cubicBezTo>
                  <a:pt x="16969" y="6167"/>
                  <a:pt x="17001" y="6115"/>
                  <a:pt x="17035" y="6055"/>
                </a:cubicBezTo>
                <a:cubicBezTo>
                  <a:pt x="17123" y="5896"/>
                  <a:pt x="17223" y="5769"/>
                  <a:pt x="17276" y="5740"/>
                </a:cubicBezTo>
                <a:cubicBezTo>
                  <a:pt x="17292" y="5727"/>
                  <a:pt x="17307" y="5714"/>
                  <a:pt x="17319" y="5710"/>
                </a:cubicBezTo>
                <a:cubicBezTo>
                  <a:pt x="17372" y="5694"/>
                  <a:pt x="17436" y="5581"/>
                  <a:pt x="17489" y="5448"/>
                </a:cubicBezTo>
                <a:cubicBezTo>
                  <a:pt x="17531" y="5320"/>
                  <a:pt x="17566" y="5161"/>
                  <a:pt x="17589" y="4989"/>
                </a:cubicBezTo>
                <a:cubicBezTo>
                  <a:pt x="17588" y="4982"/>
                  <a:pt x="17590" y="4971"/>
                  <a:pt x="17589" y="4965"/>
                </a:cubicBezTo>
                <a:cubicBezTo>
                  <a:pt x="17580" y="4908"/>
                  <a:pt x="17595" y="4779"/>
                  <a:pt x="17619" y="4658"/>
                </a:cubicBezTo>
                <a:cubicBezTo>
                  <a:pt x="17619" y="4657"/>
                  <a:pt x="17619" y="4657"/>
                  <a:pt x="17619" y="4656"/>
                </a:cubicBezTo>
                <a:cubicBezTo>
                  <a:pt x="17626" y="4460"/>
                  <a:pt x="17616" y="4275"/>
                  <a:pt x="17586" y="4133"/>
                </a:cubicBezTo>
                <a:cubicBezTo>
                  <a:pt x="17578" y="4114"/>
                  <a:pt x="17573" y="4097"/>
                  <a:pt x="17564" y="4077"/>
                </a:cubicBezTo>
                <a:cubicBezTo>
                  <a:pt x="17546" y="4039"/>
                  <a:pt x="17534" y="3994"/>
                  <a:pt x="17519" y="3952"/>
                </a:cubicBezTo>
                <a:cubicBezTo>
                  <a:pt x="17518" y="3950"/>
                  <a:pt x="17517" y="3947"/>
                  <a:pt x="17516" y="3945"/>
                </a:cubicBezTo>
                <a:cubicBezTo>
                  <a:pt x="17464" y="3869"/>
                  <a:pt x="17430" y="3718"/>
                  <a:pt x="17438" y="3609"/>
                </a:cubicBezTo>
                <a:cubicBezTo>
                  <a:pt x="17447" y="3508"/>
                  <a:pt x="17427" y="3411"/>
                  <a:pt x="17382" y="3320"/>
                </a:cubicBezTo>
                <a:cubicBezTo>
                  <a:pt x="17379" y="3316"/>
                  <a:pt x="17378" y="3310"/>
                  <a:pt x="17375" y="3306"/>
                </a:cubicBezTo>
                <a:cubicBezTo>
                  <a:pt x="17375" y="3305"/>
                  <a:pt x="17375" y="3305"/>
                  <a:pt x="17374" y="3304"/>
                </a:cubicBezTo>
                <a:cubicBezTo>
                  <a:pt x="17358" y="3274"/>
                  <a:pt x="17339" y="3243"/>
                  <a:pt x="17317" y="3214"/>
                </a:cubicBezTo>
                <a:cubicBezTo>
                  <a:pt x="17316" y="3213"/>
                  <a:pt x="17315" y="3212"/>
                  <a:pt x="17314" y="3211"/>
                </a:cubicBezTo>
                <a:cubicBezTo>
                  <a:pt x="17292" y="3182"/>
                  <a:pt x="17267" y="3154"/>
                  <a:pt x="17238" y="3126"/>
                </a:cubicBezTo>
                <a:cubicBezTo>
                  <a:pt x="17238" y="3126"/>
                  <a:pt x="17236" y="3125"/>
                  <a:pt x="17236" y="3124"/>
                </a:cubicBezTo>
                <a:cubicBezTo>
                  <a:pt x="17207" y="3096"/>
                  <a:pt x="17176" y="3070"/>
                  <a:pt x="17142" y="3044"/>
                </a:cubicBezTo>
                <a:cubicBezTo>
                  <a:pt x="17141" y="3044"/>
                  <a:pt x="17140" y="3044"/>
                  <a:pt x="17140" y="3044"/>
                </a:cubicBezTo>
                <a:cubicBezTo>
                  <a:pt x="17070" y="2991"/>
                  <a:pt x="16989" y="2942"/>
                  <a:pt x="16896" y="2898"/>
                </a:cubicBezTo>
                <a:cubicBezTo>
                  <a:pt x="16820" y="2862"/>
                  <a:pt x="16761" y="2834"/>
                  <a:pt x="16717" y="2807"/>
                </a:cubicBezTo>
                <a:cubicBezTo>
                  <a:pt x="16672" y="2781"/>
                  <a:pt x="16642" y="2757"/>
                  <a:pt x="16622" y="2731"/>
                </a:cubicBezTo>
                <a:cubicBezTo>
                  <a:pt x="16582" y="2677"/>
                  <a:pt x="16584" y="2612"/>
                  <a:pt x="16594" y="2493"/>
                </a:cubicBezTo>
                <a:cubicBezTo>
                  <a:pt x="16605" y="2375"/>
                  <a:pt x="16609" y="2313"/>
                  <a:pt x="16591" y="2288"/>
                </a:cubicBezTo>
                <a:cubicBezTo>
                  <a:pt x="16582" y="2276"/>
                  <a:pt x="16568" y="2273"/>
                  <a:pt x="16547" y="2277"/>
                </a:cubicBezTo>
                <a:cubicBezTo>
                  <a:pt x="16526" y="2281"/>
                  <a:pt x="16498" y="2291"/>
                  <a:pt x="16462" y="2307"/>
                </a:cubicBezTo>
                <a:cubicBezTo>
                  <a:pt x="16276" y="2386"/>
                  <a:pt x="16094" y="2392"/>
                  <a:pt x="15970" y="2347"/>
                </a:cubicBezTo>
                <a:cubicBezTo>
                  <a:pt x="15831" y="2308"/>
                  <a:pt x="15747" y="2224"/>
                  <a:pt x="15800" y="2116"/>
                </a:cubicBezTo>
                <a:cubicBezTo>
                  <a:pt x="15819" y="2076"/>
                  <a:pt x="15679" y="1735"/>
                  <a:pt x="15500" y="1352"/>
                </a:cubicBezTo>
                <a:cubicBezTo>
                  <a:pt x="15497" y="1344"/>
                  <a:pt x="15496" y="1339"/>
                  <a:pt x="15492" y="1331"/>
                </a:cubicBezTo>
                <a:cubicBezTo>
                  <a:pt x="15489" y="1324"/>
                  <a:pt x="15485" y="1318"/>
                  <a:pt x="15482" y="1311"/>
                </a:cubicBezTo>
                <a:cubicBezTo>
                  <a:pt x="15469" y="1284"/>
                  <a:pt x="15455" y="1258"/>
                  <a:pt x="15442" y="1231"/>
                </a:cubicBezTo>
                <a:cubicBezTo>
                  <a:pt x="15261" y="856"/>
                  <a:pt x="15059" y="465"/>
                  <a:pt x="14947" y="294"/>
                </a:cubicBezTo>
                <a:cubicBezTo>
                  <a:pt x="14929" y="266"/>
                  <a:pt x="14905" y="240"/>
                  <a:pt x="14877" y="217"/>
                </a:cubicBezTo>
                <a:cubicBezTo>
                  <a:pt x="14868" y="209"/>
                  <a:pt x="14858" y="202"/>
                  <a:pt x="14848" y="195"/>
                </a:cubicBezTo>
                <a:cubicBezTo>
                  <a:pt x="14827" y="180"/>
                  <a:pt x="14802" y="165"/>
                  <a:pt x="14775" y="152"/>
                </a:cubicBezTo>
                <a:cubicBezTo>
                  <a:pt x="14759" y="144"/>
                  <a:pt x="14744" y="137"/>
                  <a:pt x="14727" y="130"/>
                </a:cubicBezTo>
                <a:cubicBezTo>
                  <a:pt x="14688" y="114"/>
                  <a:pt x="14645" y="99"/>
                  <a:pt x="14595" y="86"/>
                </a:cubicBezTo>
                <a:cubicBezTo>
                  <a:pt x="14591" y="85"/>
                  <a:pt x="14589" y="84"/>
                  <a:pt x="14585" y="83"/>
                </a:cubicBezTo>
                <a:cubicBezTo>
                  <a:pt x="14497" y="61"/>
                  <a:pt x="14388" y="44"/>
                  <a:pt x="14262" y="31"/>
                </a:cubicBezTo>
                <a:cubicBezTo>
                  <a:pt x="14242" y="29"/>
                  <a:pt x="14222" y="28"/>
                  <a:pt x="14202" y="27"/>
                </a:cubicBezTo>
                <a:cubicBezTo>
                  <a:pt x="14073" y="15"/>
                  <a:pt x="13928" y="7"/>
                  <a:pt x="13757" y="3"/>
                </a:cubicBezTo>
                <a:cubicBezTo>
                  <a:pt x="13752" y="3"/>
                  <a:pt x="13748" y="3"/>
                  <a:pt x="13742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/>
          <p:cNvSpPr/>
          <p:nvPr/>
        </p:nvSpPr>
        <p:spPr>
          <a:xfrm>
            <a:off x="5905456" y="7929570"/>
            <a:ext cx="78723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>
                <a:solidFill>
                  <a:schemeClr val="tx2"/>
                </a:solidFill>
              </a:rPr>
              <a:t>أ- التوالي</a:t>
            </a:r>
          </a:p>
          <a:p>
            <a:endParaRPr lang="ar-SA" sz="6600" b="1" dirty="0">
              <a:solidFill>
                <a:schemeClr val="tx2"/>
              </a:solidFill>
            </a:endParaRPr>
          </a:p>
          <a:p>
            <a:endParaRPr lang="ar-SA" sz="6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548662" y="9286892"/>
            <a:ext cx="3054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/>
              <a:t>ب- التوازي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334480" y="10287024"/>
            <a:ext cx="1920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/>
              <a:t>ج- أوب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48464" y="9144016"/>
            <a:ext cx="5857916" cy="1214446"/>
          </a:xfrm>
          <a:prstGeom prst="roundRect">
            <a:avLst/>
          </a:prstGeom>
          <a:noFill/>
          <a:ln w="104775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7"/>
          <a:srcRect l="965" r="214" b="1576"/>
          <a:stretch>
            <a:fillRect/>
          </a:stretch>
        </p:blipFill>
        <p:spPr>
          <a:xfrm>
            <a:off x="476168" y="7072314"/>
            <a:ext cx="3357586" cy="316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2E6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يتحرك إلكترون بسرعة 8.1×10 5 m/s نحو الجنوب في مجال مغناطيسي مقداره 16 T نحو الغرب. ما مقدار القوة المؤثرة في الإلكترون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A62A76"/>
                </a:solidFill>
                <a:effectLst/>
                <a:latin typeface="Segoe UI" pitchFamily="34" charset="0"/>
                <a:cs typeface="Segoe UI" pitchFamily="34" charset="0"/>
              </a:rPr>
              <a:t>(1 نقطة)</a:t>
            </a:r>
            <a:endParaRPr kumimoji="0" lang="ar-SA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yreTermesMathJax_Main"/>
                <a:cs typeface="Arial" pitchFamily="34" charset="0"/>
              </a:rPr>
              <a:t>2.1×10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yreTermesMathJax_Main"/>
                <a:cs typeface="Arial" pitchFamily="34" charset="0"/>
              </a:rPr>
              <a:t>−12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2.1×10−12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yreTermesMathJax_Main"/>
                <a:cs typeface="Arial" pitchFamily="34" charset="0"/>
              </a:rPr>
              <a:t>2.2×10</a:t>
            </a: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yreTermesMathJax_Main"/>
                <a:cs typeface="Arial" pitchFamily="34" charset="0"/>
              </a:rPr>
              <a:t>−14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2.2×10−14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yreTermesMathJax_Main"/>
                <a:cs typeface="Arial" pitchFamily="34" charset="0"/>
              </a:rPr>
              <a:t>.022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.022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ar">
            <a:hlinkClick r:id="rId8" action="ppaction://hlinksldjump"/>
          </p:cNvPr>
          <p:cNvSpPr/>
          <p:nvPr/>
        </p:nvSpPr>
        <p:spPr>
          <a:xfrm>
            <a:off x="0" y="11287156"/>
            <a:ext cx="2951643" cy="242884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DefaultOcx" r:id="rId1" imgW="257040" imgH="304920"/>
        </mc:Choice>
        <mc:Fallback>
          <p:control name="DefaultOcx" r:id="rId1" imgW="257040" imgH="3049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1" r:id="rId2" imgW="257040" imgH="304920"/>
        </mc:Choice>
        <mc:Fallback>
          <p:control name="HTMLOption1" r:id="rId2" imgW="257040" imgH="30492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2" r:id="rId3" imgW="257040" imgH="304920"/>
        </mc:Choice>
        <mc:Fallback>
          <p:control name="HTMLOption2" r:id="rId3" imgW="257040" imgH="304920">
            <p:pic>
              <p:nvPicPr>
                <p:cNvPr id="7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 advAuto="0"/>
      <p:bldP spid="178" grpId="0" animBg="1" advAuto="0"/>
      <p:bldP spid="8" grpId="0" animBg="1"/>
      <p:bldP spid="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السؤال"/>
          <p:cNvSpPr txBox="1">
            <a:spLocks noGrp="1"/>
          </p:cNvSpPr>
          <p:nvPr>
            <p:ph type="subTitle" sz="half" idx="1"/>
          </p:nvPr>
        </p:nvSpPr>
        <p:spPr>
          <a:xfrm>
            <a:off x="8334348" y="1000084"/>
            <a:ext cx="12013381" cy="497858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200" tIns="76200" rIns="76200" bIns="76200" anchor="ctr">
            <a:normAutofit lnSpcReduction="10000"/>
          </a:bodyPr>
          <a:lstStyle>
            <a:lvl1pPr algn="ctr" rtl="1">
              <a:defRPr sz="7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ar-SA" dirty="0"/>
              <a:t>س:-سلك طوله 25</a:t>
            </a:r>
            <a:r>
              <a:rPr lang="en-US" dirty="0"/>
              <a:t>cm </a:t>
            </a:r>
            <a:r>
              <a:rPr lang="ar-SA" dirty="0"/>
              <a:t>موضوع عموديا في مجال مغناطيسي منتظم وأثرت عليه قوة مقدارها 0.5</a:t>
            </a:r>
            <a:r>
              <a:rPr lang="en-US" dirty="0"/>
              <a:t>N </a:t>
            </a:r>
            <a:r>
              <a:rPr lang="ar-SA" dirty="0"/>
              <a:t>ويسري في السلك تيار مقداره 3</a:t>
            </a:r>
            <a:r>
              <a:rPr lang="en-US" dirty="0"/>
              <a:t>A ، </a:t>
            </a:r>
            <a:r>
              <a:rPr lang="ar-SA" dirty="0"/>
              <a:t>أوجد مقدار المجال المغناطيسي المؤثر </a:t>
            </a:r>
            <a:r>
              <a:t>السؤال </a:t>
            </a:r>
          </a:p>
        </p:txBody>
      </p:sp>
      <p:pic>
        <p:nvPicPr>
          <p:cNvPr id="169" name="IMG_3238.jpeg" descr="IMG_32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58" y="4429108"/>
            <a:ext cx="7259166" cy="82868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مستطيل 3"/>
          <p:cNvSpPr/>
          <p:nvPr/>
        </p:nvSpPr>
        <p:spPr>
          <a:xfrm>
            <a:off x="11663650" y="6627168"/>
            <a:ext cx="5171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0.67T</a:t>
            </a:r>
            <a:r>
              <a:rPr lang="ar-SA" sz="4800" b="1" dirty="0"/>
              <a:t>ا-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977818" y="7858132"/>
            <a:ext cx="2497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 0.12T</a:t>
            </a:r>
            <a:r>
              <a:rPr lang="ar-SA" sz="4400" b="1" dirty="0"/>
              <a:t>ب-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335008" y="9286892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 6T</a:t>
            </a:r>
            <a:r>
              <a:rPr lang="ar-SA" sz="4800" b="1" dirty="0"/>
              <a:t>ج-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620760" y="10644214"/>
            <a:ext cx="2178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 1.5T</a:t>
            </a:r>
            <a:r>
              <a:rPr lang="ar-SA" sz="4800" b="1" dirty="0"/>
              <a:t>د-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834942" y="6643686"/>
            <a:ext cx="2714644" cy="857256"/>
          </a:xfrm>
          <a:prstGeom prst="roundRect">
            <a:avLst/>
          </a:prstGeom>
          <a:noFill/>
          <a:ln w="12065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7835602" y="8143884"/>
            <a:ext cx="4917404" cy="3613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tar">
            <a:hlinkClick r:id="rId5" action="ppaction://hlinksldjump"/>
          </p:cNvPr>
          <p:cNvSpPr/>
          <p:nvPr/>
        </p:nvSpPr>
        <p:spPr>
          <a:xfrm>
            <a:off x="21550378" y="11215718"/>
            <a:ext cx="2515340" cy="23454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  <p:bldP spid="169" grpId="0" animBg="1" advAuto="0"/>
      <p:bldP spid="8" grpId="0" animBg="1"/>
      <p:bldP spid="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8834414" y="500019"/>
            <a:ext cx="14408718" cy="5786477"/>
          </a:xfrm>
          <a:prstGeom prst="rect">
            <a:avLst/>
          </a:prstGeom>
          <a:noFill/>
          <a:ln w="76200">
            <a:solidFill>
              <a:srgbClr val="C00000"/>
            </a:solidFill>
            <a:round/>
          </a:ln>
        </p:spPr>
        <p:txBody>
          <a:bodyPr lIns="76200" tIns="76200" rIns="76200" bIns="76200" anchor="ctr"/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.س :- لتحديد اتجاه المجال المغناطيسي للملف 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اللولبي نستخدم قاعدة اليد اليمنى</a:t>
            </a:r>
            <a:endParaRPr/>
          </a:p>
        </p:txBody>
      </p:sp>
      <p:pic>
        <p:nvPicPr>
          <p:cNvPr id="160" name="IMG_3423.jpeg" descr="IMG_3423.jpeg"/>
          <p:cNvPicPr>
            <a:picLocks noChangeAspect="1"/>
          </p:cNvPicPr>
          <p:nvPr/>
        </p:nvPicPr>
        <p:blipFill>
          <a:blip r:embed="rId3"/>
          <a:srcRect l="12676" t="8604" r="13034" b="6069"/>
          <a:stretch>
            <a:fillRect/>
          </a:stretch>
        </p:blipFill>
        <p:spPr>
          <a:xfrm>
            <a:off x="404731" y="533378"/>
            <a:ext cx="8215370" cy="13182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74" extrusionOk="0">
                <a:moveTo>
                  <a:pt x="9439" y="0"/>
                </a:moveTo>
                <a:cubicBezTo>
                  <a:pt x="6268" y="-4"/>
                  <a:pt x="3234" y="1402"/>
                  <a:pt x="2175" y="3366"/>
                </a:cubicBezTo>
                <a:cubicBezTo>
                  <a:pt x="1730" y="4192"/>
                  <a:pt x="1626" y="4953"/>
                  <a:pt x="1854" y="5721"/>
                </a:cubicBezTo>
                <a:cubicBezTo>
                  <a:pt x="2016" y="6270"/>
                  <a:pt x="3027" y="7785"/>
                  <a:pt x="3379" y="8008"/>
                </a:cubicBezTo>
                <a:cubicBezTo>
                  <a:pt x="3507" y="8089"/>
                  <a:pt x="3536" y="8202"/>
                  <a:pt x="3499" y="8474"/>
                </a:cubicBezTo>
                <a:cubicBezTo>
                  <a:pt x="3464" y="8730"/>
                  <a:pt x="3498" y="8885"/>
                  <a:pt x="3617" y="9012"/>
                </a:cubicBezTo>
                <a:cubicBezTo>
                  <a:pt x="3829" y="9238"/>
                  <a:pt x="4414" y="9360"/>
                  <a:pt x="4818" y="9262"/>
                </a:cubicBezTo>
                <a:cubicBezTo>
                  <a:pt x="5065" y="9201"/>
                  <a:pt x="5215" y="9225"/>
                  <a:pt x="5721" y="9402"/>
                </a:cubicBezTo>
                <a:cubicBezTo>
                  <a:pt x="6055" y="9520"/>
                  <a:pt x="6607" y="9674"/>
                  <a:pt x="6950" y="9747"/>
                </a:cubicBezTo>
                <a:cubicBezTo>
                  <a:pt x="7904" y="9948"/>
                  <a:pt x="7908" y="9956"/>
                  <a:pt x="7221" y="10428"/>
                </a:cubicBezTo>
                <a:cubicBezTo>
                  <a:pt x="6624" y="10838"/>
                  <a:pt x="5757" y="11869"/>
                  <a:pt x="5757" y="12168"/>
                </a:cubicBezTo>
                <a:cubicBezTo>
                  <a:pt x="5757" y="12358"/>
                  <a:pt x="5547" y="12446"/>
                  <a:pt x="5029" y="12471"/>
                </a:cubicBezTo>
                <a:lnTo>
                  <a:pt x="4564" y="12495"/>
                </a:lnTo>
                <a:lnTo>
                  <a:pt x="4568" y="12947"/>
                </a:lnTo>
                <a:cubicBezTo>
                  <a:pt x="4570" y="13196"/>
                  <a:pt x="4581" y="13889"/>
                  <a:pt x="4594" y="14487"/>
                </a:cubicBezTo>
                <a:lnTo>
                  <a:pt x="4616" y="15573"/>
                </a:lnTo>
                <a:lnTo>
                  <a:pt x="5699" y="15573"/>
                </a:lnTo>
                <a:cubicBezTo>
                  <a:pt x="6295" y="15573"/>
                  <a:pt x="6807" y="15602"/>
                  <a:pt x="6838" y="15636"/>
                </a:cubicBezTo>
                <a:cubicBezTo>
                  <a:pt x="6920" y="15730"/>
                  <a:pt x="6409" y="18262"/>
                  <a:pt x="6292" y="18344"/>
                </a:cubicBezTo>
                <a:cubicBezTo>
                  <a:pt x="6236" y="18383"/>
                  <a:pt x="5808" y="18450"/>
                  <a:pt x="5339" y="18494"/>
                </a:cubicBezTo>
                <a:cubicBezTo>
                  <a:pt x="4625" y="18559"/>
                  <a:pt x="4468" y="18555"/>
                  <a:pt x="4370" y="18468"/>
                </a:cubicBezTo>
                <a:cubicBezTo>
                  <a:pt x="4306" y="18410"/>
                  <a:pt x="4184" y="18363"/>
                  <a:pt x="4098" y="18363"/>
                </a:cubicBezTo>
                <a:cubicBezTo>
                  <a:pt x="3980" y="18363"/>
                  <a:pt x="3947" y="18285"/>
                  <a:pt x="3963" y="18043"/>
                </a:cubicBezTo>
                <a:cubicBezTo>
                  <a:pt x="3988" y="17664"/>
                  <a:pt x="3835" y="17725"/>
                  <a:pt x="3703" y="18147"/>
                </a:cubicBezTo>
                <a:cubicBezTo>
                  <a:pt x="3612" y="18438"/>
                  <a:pt x="3579" y="18452"/>
                  <a:pt x="3231" y="18358"/>
                </a:cubicBezTo>
                <a:cubicBezTo>
                  <a:pt x="3059" y="18311"/>
                  <a:pt x="3054" y="18321"/>
                  <a:pt x="3177" y="18459"/>
                </a:cubicBezTo>
                <a:cubicBezTo>
                  <a:pt x="3370" y="18674"/>
                  <a:pt x="3254" y="18731"/>
                  <a:pt x="2174" y="18949"/>
                </a:cubicBezTo>
                <a:cubicBezTo>
                  <a:pt x="929" y="19200"/>
                  <a:pt x="267" y="19457"/>
                  <a:pt x="86" y="19759"/>
                </a:cubicBezTo>
                <a:cubicBezTo>
                  <a:pt x="-17" y="19930"/>
                  <a:pt x="-26" y="20036"/>
                  <a:pt x="52" y="20137"/>
                </a:cubicBezTo>
                <a:cubicBezTo>
                  <a:pt x="488" y="20707"/>
                  <a:pt x="2752" y="21213"/>
                  <a:pt x="5861" y="21438"/>
                </a:cubicBezTo>
                <a:cubicBezTo>
                  <a:pt x="6460" y="21481"/>
                  <a:pt x="7090" y="21527"/>
                  <a:pt x="7261" y="21540"/>
                </a:cubicBezTo>
                <a:cubicBezTo>
                  <a:pt x="7968" y="21596"/>
                  <a:pt x="13060" y="21578"/>
                  <a:pt x="14261" y="21515"/>
                </a:cubicBezTo>
                <a:cubicBezTo>
                  <a:pt x="16639" y="21391"/>
                  <a:pt x="18828" y="21065"/>
                  <a:pt x="20132" y="20641"/>
                </a:cubicBezTo>
                <a:cubicBezTo>
                  <a:pt x="20784" y="20429"/>
                  <a:pt x="21107" y="20188"/>
                  <a:pt x="21107" y="19913"/>
                </a:cubicBezTo>
                <a:cubicBezTo>
                  <a:pt x="21107" y="19765"/>
                  <a:pt x="20469" y="19268"/>
                  <a:pt x="20279" y="19268"/>
                </a:cubicBezTo>
                <a:cubicBezTo>
                  <a:pt x="20230" y="19268"/>
                  <a:pt x="19969" y="19202"/>
                  <a:pt x="19698" y="19121"/>
                </a:cubicBezTo>
                <a:cubicBezTo>
                  <a:pt x="19323" y="19009"/>
                  <a:pt x="19235" y="18953"/>
                  <a:pt x="19327" y="18889"/>
                </a:cubicBezTo>
                <a:cubicBezTo>
                  <a:pt x="19478" y="18784"/>
                  <a:pt x="19487" y="18664"/>
                  <a:pt x="19339" y="18727"/>
                </a:cubicBezTo>
                <a:cubicBezTo>
                  <a:pt x="19280" y="18753"/>
                  <a:pt x="19156" y="18754"/>
                  <a:pt x="19065" y="18730"/>
                </a:cubicBezTo>
                <a:cubicBezTo>
                  <a:pt x="18918" y="18691"/>
                  <a:pt x="18921" y="18670"/>
                  <a:pt x="19087" y="18542"/>
                </a:cubicBezTo>
                <a:cubicBezTo>
                  <a:pt x="19341" y="18346"/>
                  <a:pt x="19104" y="18358"/>
                  <a:pt x="18710" y="18561"/>
                </a:cubicBezTo>
                <a:lnTo>
                  <a:pt x="18396" y="18723"/>
                </a:lnTo>
                <a:lnTo>
                  <a:pt x="18189" y="18543"/>
                </a:lnTo>
                <a:cubicBezTo>
                  <a:pt x="17997" y="18376"/>
                  <a:pt x="17987" y="18374"/>
                  <a:pt x="18045" y="18520"/>
                </a:cubicBezTo>
                <a:cubicBezTo>
                  <a:pt x="18079" y="18606"/>
                  <a:pt x="18070" y="18693"/>
                  <a:pt x="18025" y="18712"/>
                </a:cubicBezTo>
                <a:cubicBezTo>
                  <a:pt x="17980" y="18731"/>
                  <a:pt x="17604" y="18701"/>
                  <a:pt x="17189" y="18646"/>
                </a:cubicBezTo>
                <a:cubicBezTo>
                  <a:pt x="16774" y="18591"/>
                  <a:pt x="15774" y="18498"/>
                  <a:pt x="14968" y="18439"/>
                </a:cubicBezTo>
                <a:cubicBezTo>
                  <a:pt x="14161" y="18380"/>
                  <a:pt x="13461" y="18304"/>
                  <a:pt x="13413" y="18270"/>
                </a:cubicBezTo>
                <a:cubicBezTo>
                  <a:pt x="13296" y="18188"/>
                  <a:pt x="13230" y="17769"/>
                  <a:pt x="12388" y="11737"/>
                </a:cubicBezTo>
                <a:cubicBezTo>
                  <a:pt x="12336" y="11361"/>
                  <a:pt x="12331" y="11025"/>
                  <a:pt x="12378" y="10992"/>
                </a:cubicBezTo>
                <a:cubicBezTo>
                  <a:pt x="12425" y="10960"/>
                  <a:pt x="13568" y="10863"/>
                  <a:pt x="14916" y="10779"/>
                </a:cubicBezTo>
                <a:cubicBezTo>
                  <a:pt x="16891" y="10656"/>
                  <a:pt x="17400" y="10645"/>
                  <a:pt x="17526" y="10718"/>
                </a:cubicBezTo>
                <a:cubicBezTo>
                  <a:pt x="17749" y="10847"/>
                  <a:pt x="17624" y="10937"/>
                  <a:pt x="17224" y="10937"/>
                </a:cubicBezTo>
                <a:cubicBezTo>
                  <a:pt x="16700" y="10937"/>
                  <a:pt x="16630" y="11049"/>
                  <a:pt x="16814" y="11593"/>
                </a:cubicBezTo>
                <a:cubicBezTo>
                  <a:pt x="16901" y="11850"/>
                  <a:pt x="16992" y="12141"/>
                  <a:pt x="17016" y="12241"/>
                </a:cubicBezTo>
                <a:cubicBezTo>
                  <a:pt x="17200" y="12998"/>
                  <a:pt x="17447" y="13512"/>
                  <a:pt x="17664" y="13588"/>
                </a:cubicBezTo>
                <a:cubicBezTo>
                  <a:pt x="18021" y="13712"/>
                  <a:pt x="18043" y="13751"/>
                  <a:pt x="17845" y="13904"/>
                </a:cubicBezTo>
                <a:cubicBezTo>
                  <a:pt x="17743" y="13982"/>
                  <a:pt x="17637" y="14190"/>
                  <a:pt x="17609" y="14365"/>
                </a:cubicBezTo>
                <a:cubicBezTo>
                  <a:pt x="17562" y="14652"/>
                  <a:pt x="17581" y="14688"/>
                  <a:pt x="17803" y="14732"/>
                </a:cubicBezTo>
                <a:cubicBezTo>
                  <a:pt x="18246" y="14820"/>
                  <a:pt x="19802" y="14863"/>
                  <a:pt x="20225" y="14798"/>
                </a:cubicBezTo>
                <a:cubicBezTo>
                  <a:pt x="20630" y="14736"/>
                  <a:pt x="20638" y="14729"/>
                  <a:pt x="20608" y="14448"/>
                </a:cubicBezTo>
                <a:cubicBezTo>
                  <a:pt x="20590" y="14290"/>
                  <a:pt x="20481" y="14068"/>
                  <a:pt x="20364" y="13955"/>
                </a:cubicBezTo>
                <a:cubicBezTo>
                  <a:pt x="20145" y="13742"/>
                  <a:pt x="20188" y="13650"/>
                  <a:pt x="20526" y="13607"/>
                </a:cubicBezTo>
                <a:cubicBezTo>
                  <a:pt x="20634" y="13593"/>
                  <a:pt x="20758" y="13533"/>
                  <a:pt x="20801" y="13473"/>
                </a:cubicBezTo>
                <a:cubicBezTo>
                  <a:pt x="20978" y="13230"/>
                  <a:pt x="21560" y="11605"/>
                  <a:pt x="21567" y="11335"/>
                </a:cubicBezTo>
                <a:lnTo>
                  <a:pt x="21574" y="11046"/>
                </a:lnTo>
                <a:lnTo>
                  <a:pt x="21107" y="11009"/>
                </a:lnTo>
                <a:cubicBezTo>
                  <a:pt x="20679" y="10976"/>
                  <a:pt x="20637" y="10955"/>
                  <a:pt x="20605" y="10756"/>
                </a:cubicBezTo>
                <a:cubicBezTo>
                  <a:pt x="20586" y="10636"/>
                  <a:pt x="20416" y="10407"/>
                  <a:pt x="20226" y="10246"/>
                </a:cubicBezTo>
                <a:cubicBezTo>
                  <a:pt x="19976" y="10032"/>
                  <a:pt x="19907" y="9920"/>
                  <a:pt x="19975" y="9836"/>
                </a:cubicBezTo>
                <a:cubicBezTo>
                  <a:pt x="20029" y="9769"/>
                  <a:pt x="20029" y="9576"/>
                  <a:pt x="19974" y="9370"/>
                </a:cubicBezTo>
                <a:cubicBezTo>
                  <a:pt x="19868" y="8975"/>
                  <a:pt x="19896" y="8909"/>
                  <a:pt x="20170" y="8909"/>
                </a:cubicBezTo>
                <a:cubicBezTo>
                  <a:pt x="20310" y="8909"/>
                  <a:pt x="20347" y="8870"/>
                  <a:pt x="20308" y="8763"/>
                </a:cubicBezTo>
                <a:cubicBezTo>
                  <a:pt x="20241" y="8585"/>
                  <a:pt x="20198" y="8584"/>
                  <a:pt x="19820" y="8758"/>
                </a:cubicBezTo>
                <a:cubicBezTo>
                  <a:pt x="19550" y="8883"/>
                  <a:pt x="19496" y="8886"/>
                  <a:pt x="19287" y="8791"/>
                </a:cubicBezTo>
                <a:cubicBezTo>
                  <a:pt x="19006" y="8662"/>
                  <a:pt x="18552" y="8724"/>
                  <a:pt x="18409" y="8910"/>
                </a:cubicBezTo>
                <a:cubicBezTo>
                  <a:pt x="18349" y="8989"/>
                  <a:pt x="18135" y="9059"/>
                  <a:pt x="17867" y="9087"/>
                </a:cubicBezTo>
                <a:cubicBezTo>
                  <a:pt x="17624" y="9113"/>
                  <a:pt x="17013" y="9182"/>
                  <a:pt x="16510" y="9240"/>
                </a:cubicBezTo>
                <a:cubicBezTo>
                  <a:pt x="16007" y="9298"/>
                  <a:pt x="15548" y="9325"/>
                  <a:pt x="15492" y="9301"/>
                </a:cubicBezTo>
                <a:cubicBezTo>
                  <a:pt x="15436" y="9277"/>
                  <a:pt x="15621" y="9087"/>
                  <a:pt x="15901" y="8880"/>
                </a:cubicBezTo>
                <a:cubicBezTo>
                  <a:pt x="16691" y="8297"/>
                  <a:pt x="16856" y="7967"/>
                  <a:pt x="16969" y="6747"/>
                </a:cubicBezTo>
                <a:cubicBezTo>
                  <a:pt x="17112" y="5188"/>
                  <a:pt x="17031" y="3906"/>
                  <a:pt x="16753" y="3330"/>
                </a:cubicBezTo>
                <a:cubicBezTo>
                  <a:pt x="15787" y="1329"/>
                  <a:pt x="12877" y="4"/>
                  <a:pt x="94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ربع نص 3"/>
          <p:cNvSpPr txBox="1"/>
          <p:nvPr/>
        </p:nvSpPr>
        <p:spPr>
          <a:xfrm>
            <a:off x="13906512" y="6143620"/>
            <a:ext cx="5357850" cy="4442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6600" b="1" dirty="0"/>
              <a:t>الأولى</a:t>
            </a:r>
            <a:endParaRPr lang="ar-SA" sz="28700" b="1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الثانية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7200" dirty="0"/>
              <a:t>الثالثة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الرابعة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192264" y="7215190"/>
            <a:ext cx="4714908" cy="1285884"/>
          </a:xfrm>
          <a:prstGeom prst="roundRect">
            <a:avLst/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9692990" y="7572380"/>
            <a:ext cx="3988710" cy="3000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tar">
            <a:hlinkClick r:id="rId5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animBg="1" advAuto="0"/>
      <p:bldP spid="8" grpId="0" animBg="1"/>
      <p:bldP spid="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السؤال"/>
          <p:cNvSpPr txBox="1">
            <a:spLocks noGrp="1"/>
          </p:cNvSpPr>
          <p:nvPr>
            <p:ph type="subTitle" sz="half" idx="1"/>
          </p:nvPr>
        </p:nvSpPr>
        <p:spPr>
          <a:xfrm>
            <a:off x="3262250" y="1428712"/>
            <a:ext cx="12013381" cy="10572824"/>
          </a:xfrm>
          <a:prstGeom prst="rect">
            <a:avLst/>
          </a:prstGeom>
          <a:noFill/>
          <a:ln w="9525">
            <a:round/>
          </a:ln>
        </p:spPr>
        <p:txBody>
          <a:bodyPr lIns="76200" tIns="76200" rIns="76200" bIns="76200" anchor="ctr"/>
          <a:lstStyle>
            <a:lvl1pPr algn="ctr" rtl="1">
              <a:defRPr sz="7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السؤال</a:t>
            </a:r>
            <a:endParaRPr lang="ar-SA" dirty="0"/>
          </a:p>
          <a:p>
            <a:r>
              <a:t> </a:t>
            </a:r>
            <a:r>
              <a:rPr lang="ar-SA" dirty="0"/>
              <a:t>لقياس التيارات الصغيرة جداً يستخدم جهاز :</a:t>
            </a:r>
          </a:p>
          <a:p>
            <a:r>
              <a:rPr lang="ar-SA" dirty="0" err="1"/>
              <a:t>الأميتر</a:t>
            </a:r>
            <a:endParaRPr lang="ar-SA" dirty="0"/>
          </a:p>
          <a:p>
            <a:r>
              <a:rPr lang="ar-SA" dirty="0" err="1"/>
              <a:t>الفولتميتر</a:t>
            </a:r>
            <a:endParaRPr lang="ar-SA" dirty="0"/>
          </a:p>
          <a:p>
            <a:r>
              <a:rPr lang="ar-SA" dirty="0" err="1"/>
              <a:t>الجلفانوميتر</a:t>
            </a:r>
            <a:endParaRPr lang="ar-SA" dirty="0"/>
          </a:p>
          <a:p>
            <a:r>
              <a:rPr lang="ar-SA" dirty="0" err="1"/>
              <a:t>الهيدرومتر</a:t>
            </a:r>
            <a:endParaRPr/>
          </a:p>
        </p:txBody>
      </p:sp>
      <p:pic>
        <p:nvPicPr>
          <p:cNvPr id="166" name="IMG_3239.jpeg" descr="IMG_3239.jpeg"/>
          <p:cNvPicPr>
            <a:picLocks noChangeAspect="1"/>
          </p:cNvPicPr>
          <p:nvPr/>
        </p:nvPicPr>
        <p:blipFill>
          <a:blip r:embed="rId3"/>
          <a:srcRect l="3507" t="4618" r="3914" b="2001"/>
          <a:stretch>
            <a:fillRect/>
          </a:stretch>
        </p:blipFill>
        <p:spPr>
          <a:xfrm>
            <a:off x="14192264" y="4786298"/>
            <a:ext cx="8618513" cy="7408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9" h="21363" extrusionOk="0">
                <a:moveTo>
                  <a:pt x="10482" y="1"/>
                </a:moveTo>
                <a:cubicBezTo>
                  <a:pt x="9349" y="13"/>
                  <a:pt x="8205" y="188"/>
                  <a:pt x="7194" y="522"/>
                </a:cubicBezTo>
                <a:cubicBezTo>
                  <a:pt x="2547" y="2060"/>
                  <a:pt x="-441" y="6752"/>
                  <a:pt x="54" y="11737"/>
                </a:cubicBezTo>
                <a:cubicBezTo>
                  <a:pt x="257" y="13782"/>
                  <a:pt x="833" y="15318"/>
                  <a:pt x="2041" y="17032"/>
                </a:cubicBezTo>
                <a:cubicBezTo>
                  <a:pt x="3648" y="19313"/>
                  <a:pt x="6403" y="20951"/>
                  <a:pt x="9205" y="21289"/>
                </a:cubicBezTo>
                <a:cubicBezTo>
                  <a:pt x="11674" y="21588"/>
                  <a:pt x="14441" y="20959"/>
                  <a:pt x="16341" y="19668"/>
                </a:cubicBezTo>
                <a:cubicBezTo>
                  <a:pt x="18656" y="18095"/>
                  <a:pt x="20204" y="15843"/>
                  <a:pt x="20874" y="13072"/>
                </a:cubicBezTo>
                <a:cubicBezTo>
                  <a:pt x="21159" y="11892"/>
                  <a:pt x="21127" y="9200"/>
                  <a:pt x="20814" y="7988"/>
                </a:cubicBezTo>
                <a:cubicBezTo>
                  <a:pt x="20546" y="6952"/>
                  <a:pt x="19689" y="5113"/>
                  <a:pt x="19105" y="4322"/>
                </a:cubicBezTo>
                <a:cubicBezTo>
                  <a:pt x="17761" y="2503"/>
                  <a:pt x="15876" y="1151"/>
                  <a:pt x="13704" y="449"/>
                </a:cubicBezTo>
                <a:cubicBezTo>
                  <a:pt x="12736" y="137"/>
                  <a:pt x="11615" y="-12"/>
                  <a:pt x="1048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6762712" y="8215322"/>
            <a:ext cx="4357718" cy="1428760"/>
          </a:xfrm>
          <a:prstGeom prst="roundRect">
            <a:avLst/>
          </a:prstGeom>
          <a:noFill/>
          <a:ln w="1143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صورة 4" descr="9d8259d8c2ade11101a6e64a2732669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526" y="8429636"/>
            <a:ext cx="4691010" cy="4762282"/>
          </a:xfrm>
          <a:prstGeom prst="rect">
            <a:avLst/>
          </a:prstGeom>
        </p:spPr>
      </p:pic>
      <p:sp>
        <p:nvSpPr>
          <p:cNvPr id="6" name="Star">
            <a:hlinkClick r:id="rId5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السؤال"/>
          <p:cNvSpPr txBox="1">
            <a:spLocks noGrp="1"/>
          </p:cNvSpPr>
          <p:nvPr>
            <p:ph type="subTitle" sz="half" idx="1"/>
          </p:nvPr>
        </p:nvSpPr>
        <p:spPr>
          <a:xfrm>
            <a:off x="3262250" y="1428712"/>
            <a:ext cx="12013381" cy="10572824"/>
          </a:xfrm>
          <a:prstGeom prst="rect">
            <a:avLst/>
          </a:prstGeom>
          <a:noFill/>
          <a:ln w="9525">
            <a:round/>
          </a:ln>
        </p:spPr>
        <p:txBody>
          <a:bodyPr lIns="76200" tIns="76200" rIns="76200" bIns="76200" anchor="t"/>
          <a:lstStyle>
            <a:lvl1pPr algn="ctr" rtl="1">
              <a:defRPr sz="7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ar-SA" dirty="0"/>
              <a:t>السؤال</a:t>
            </a:r>
          </a:p>
          <a:p>
            <a:r>
              <a:rPr lang="ar-SA" b="0" dirty="0"/>
              <a:t>عدد خطوط المجال المغناطيسي التي تخترق السطح يسمى</a:t>
            </a:r>
          </a:p>
          <a:p>
            <a:endParaRPr lang="ar-SA" b="0" dirty="0"/>
          </a:p>
          <a:p>
            <a:endParaRPr lang="ar-SA" b="0" dirty="0"/>
          </a:p>
          <a:p>
            <a:r>
              <a:rPr lang="ar-SA" b="0" dirty="0"/>
              <a:t>ا-شده المجال المغناطيسي</a:t>
            </a:r>
          </a:p>
          <a:p>
            <a:r>
              <a:rPr lang="ar-SA" b="0" dirty="0"/>
              <a:t>ب -التدفق المغناطيسي</a:t>
            </a:r>
          </a:p>
          <a:p>
            <a:r>
              <a:rPr lang="ar-SA" b="0" dirty="0"/>
              <a:t>ج -القوه </a:t>
            </a:r>
            <a:r>
              <a:rPr lang="ar-SA" b="0" dirty="0" err="1"/>
              <a:t>المغناطيسيه</a:t>
            </a:r>
            <a:endParaRPr lang="ar-SA" b="0" dirty="0"/>
          </a:p>
          <a:p>
            <a:r>
              <a:rPr lang="ar-SA" b="0" dirty="0"/>
              <a:t>د- الحث الكهرومغناطيسي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476960" y="8215322"/>
            <a:ext cx="5786478" cy="658336"/>
          </a:xfrm>
          <a:prstGeom prst="roundRect">
            <a:avLst/>
          </a:prstGeom>
          <a:noFill/>
          <a:ln w="1143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صورة 4" descr="9d8259d8c2ade11101a6e64a27326690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526" y="8429636"/>
            <a:ext cx="4691010" cy="4762282"/>
          </a:xfrm>
          <a:prstGeom prst="rect">
            <a:avLst/>
          </a:prstGeom>
        </p:spPr>
      </p:pic>
      <p:sp>
        <p:nvSpPr>
          <p:cNvPr id="6" name="Star">
            <a:hlinkClick r:id="rId4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صورة 6" descr="صور-رمضان-2020-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784" y="4286232"/>
            <a:ext cx="6167454" cy="64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3111.jpeg" descr="IMG_3111.jpeg"/>
          <p:cNvPicPr>
            <a:picLocks noChangeAspect="1"/>
          </p:cNvPicPr>
          <p:nvPr/>
        </p:nvPicPr>
        <p:blipFill>
          <a:blip r:embed="rId3"/>
          <a:srcRect l="5600" t="5572" r="65655" b="50915"/>
          <a:stretch>
            <a:fillRect/>
          </a:stretch>
        </p:blipFill>
        <p:spPr>
          <a:xfrm>
            <a:off x="690482" y="3714728"/>
            <a:ext cx="7215238" cy="8429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1580" extrusionOk="0">
                <a:moveTo>
                  <a:pt x="7741" y="0"/>
                </a:moveTo>
                <a:cubicBezTo>
                  <a:pt x="7692" y="3"/>
                  <a:pt x="7645" y="20"/>
                  <a:pt x="7598" y="52"/>
                </a:cubicBezTo>
                <a:cubicBezTo>
                  <a:pt x="7522" y="105"/>
                  <a:pt x="7287" y="149"/>
                  <a:pt x="7074" y="149"/>
                </a:cubicBezTo>
                <a:cubicBezTo>
                  <a:pt x="6861" y="149"/>
                  <a:pt x="6654" y="186"/>
                  <a:pt x="6614" y="232"/>
                </a:cubicBezTo>
                <a:cubicBezTo>
                  <a:pt x="6573" y="278"/>
                  <a:pt x="6308" y="315"/>
                  <a:pt x="6025" y="315"/>
                </a:cubicBezTo>
                <a:cubicBezTo>
                  <a:pt x="5715" y="315"/>
                  <a:pt x="5451" y="364"/>
                  <a:pt x="5363" y="438"/>
                </a:cubicBezTo>
                <a:cubicBezTo>
                  <a:pt x="5282" y="506"/>
                  <a:pt x="4828" y="692"/>
                  <a:pt x="4353" y="851"/>
                </a:cubicBezTo>
                <a:cubicBezTo>
                  <a:pt x="3878" y="1011"/>
                  <a:pt x="3204" y="1275"/>
                  <a:pt x="2855" y="1439"/>
                </a:cubicBezTo>
                <a:cubicBezTo>
                  <a:pt x="2506" y="1603"/>
                  <a:pt x="2146" y="1717"/>
                  <a:pt x="2055" y="1693"/>
                </a:cubicBezTo>
                <a:cubicBezTo>
                  <a:pt x="1962" y="1668"/>
                  <a:pt x="1923" y="1685"/>
                  <a:pt x="1965" y="1733"/>
                </a:cubicBezTo>
                <a:cubicBezTo>
                  <a:pt x="2006" y="1779"/>
                  <a:pt x="1847" y="1951"/>
                  <a:pt x="1613" y="2115"/>
                </a:cubicBezTo>
                <a:cubicBezTo>
                  <a:pt x="1378" y="2278"/>
                  <a:pt x="1186" y="2447"/>
                  <a:pt x="1186" y="2490"/>
                </a:cubicBezTo>
                <a:cubicBezTo>
                  <a:pt x="1186" y="2533"/>
                  <a:pt x="1108" y="2588"/>
                  <a:pt x="1012" y="2614"/>
                </a:cubicBezTo>
                <a:cubicBezTo>
                  <a:pt x="916" y="2639"/>
                  <a:pt x="804" y="2736"/>
                  <a:pt x="762" y="2827"/>
                </a:cubicBezTo>
                <a:cubicBezTo>
                  <a:pt x="720" y="2919"/>
                  <a:pt x="526" y="3159"/>
                  <a:pt x="332" y="3360"/>
                </a:cubicBezTo>
                <a:cubicBezTo>
                  <a:pt x="137" y="3561"/>
                  <a:pt x="16" y="3768"/>
                  <a:pt x="62" y="3821"/>
                </a:cubicBezTo>
                <a:cubicBezTo>
                  <a:pt x="109" y="3873"/>
                  <a:pt x="152" y="4501"/>
                  <a:pt x="159" y="5215"/>
                </a:cubicBezTo>
                <a:cubicBezTo>
                  <a:pt x="171" y="6392"/>
                  <a:pt x="197" y="6548"/>
                  <a:pt x="440" y="6871"/>
                </a:cubicBezTo>
                <a:cubicBezTo>
                  <a:pt x="588" y="7067"/>
                  <a:pt x="709" y="7320"/>
                  <a:pt x="709" y="7434"/>
                </a:cubicBezTo>
                <a:cubicBezTo>
                  <a:pt x="709" y="7548"/>
                  <a:pt x="758" y="7705"/>
                  <a:pt x="819" y="7785"/>
                </a:cubicBezTo>
                <a:cubicBezTo>
                  <a:pt x="880" y="7864"/>
                  <a:pt x="957" y="7992"/>
                  <a:pt x="991" y="8068"/>
                </a:cubicBezTo>
                <a:cubicBezTo>
                  <a:pt x="1024" y="8144"/>
                  <a:pt x="1202" y="8257"/>
                  <a:pt x="1387" y="8319"/>
                </a:cubicBezTo>
                <a:lnTo>
                  <a:pt x="1723" y="8431"/>
                </a:lnTo>
                <a:lnTo>
                  <a:pt x="1694" y="9403"/>
                </a:lnTo>
                <a:cubicBezTo>
                  <a:pt x="1677" y="9971"/>
                  <a:pt x="1714" y="10396"/>
                  <a:pt x="1782" y="10426"/>
                </a:cubicBezTo>
                <a:cubicBezTo>
                  <a:pt x="1855" y="10457"/>
                  <a:pt x="1833" y="10588"/>
                  <a:pt x="1722" y="10773"/>
                </a:cubicBezTo>
                <a:cubicBezTo>
                  <a:pt x="1479" y="11180"/>
                  <a:pt x="1493" y="11216"/>
                  <a:pt x="1895" y="11216"/>
                </a:cubicBezTo>
                <a:cubicBezTo>
                  <a:pt x="2088" y="11216"/>
                  <a:pt x="2280" y="11255"/>
                  <a:pt x="2322" y="11303"/>
                </a:cubicBezTo>
                <a:cubicBezTo>
                  <a:pt x="2420" y="11414"/>
                  <a:pt x="1824" y="11965"/>
                  <a:pt x="1605" y="11965"/>
                </a:cubicBezTo>
                <a:cubicBezTo>
                  <a:pt x="1514" y="11965"/>
                  <a:pt x="1213" y="12190"/>
                  <a:pt x="937" y="12465"/>
                </a:cubicBezTo>
                <a:cubicBezTo>
                  <a:pt x="661" y="12739"/>
                  <a:pt x="396" y="12963"/>
                  <a:pt x="347" y="12963"/>
                </a:cubicBezTo>
                <a:cubicBezTo>
                  <a:pt x="152" y="12963"/>
                  <a:pt x="129" y="13338"/>
                  <a:pt x="315" y="13482"/>
                </a:cubicBezTo>
                <a:cubicBezTo>
                  <a:pt x="495" y="13621"/>
                  <a:pt x="491" y="13645"/>
                  <a:pt x="246" y="13827"/>
                </a:cubicBezTo>
                <a:cubicBezTo>
                  <a:pt x="-135" y="14110"/>
                  <a:pt x="-67" y="14557"/>
                  <a:pt x="405" y="14868"/>
                </a:cubicBezTo>
                <a:cubicBezTo>
                  <a:pt x="825" y="15144"/>
                  <a:pt x="1378" y="15247"/>
                  <a:pt x="1477" y="15068"/>
                </a:cubicBezTo>
                <a:cubicBezTo>
                  <a:pt x="1519" y="14991"/>
                  <a:pt x="1678" y="14959"/>
                  <a:pt x="1931" y="14976"/>
                </a:cubicBezTo>
                <a:cubicBezTo>
                  <a:pt x="2267" y="14999"/>
                  <a:pt x="2324" y="14975"/>
                  <a:pt x="2359" y="14795"/>
                </a:cubicBezTo>
                <a:cubicBezTo>
                  <a:pt x="2404" y="14562"/>
                  <a:pt x="2936" y="14129"/>
                  <a:pt x="3177" y="14129"/>
                </a:cubicBezTo>
                <a:cubicBezTo>
                  <a:pt x="3263" y="14129"/>
                  <a:pt x="3333" y="14041"/>
                  <a:pt x="3333" y="13933"/>
                </a:cubicBezTo>
                <a:cubicBezTo>
                  <a:pt x="3333" y="13697"/>
                  <a:pt x="3763" y="13396"/>
                  <a:pt x="3932" y="13514"/>
                </a:cubicBezTo>
                <a:cubicBezTo>
                  <a:pt x="4006" y="13566"/>
                  <a:pt x="3979" y="13904"/>
                  <a:pt x="3856" y="14465"/>
                </a:cubicBezTo>
                <a:cubicBezTo>
                  <a:pt x="3751" y="14944"/>
                  <a:pt x="3643" y="15729"/>
                  <a:pt x="3616" y="16209"/>
                </a:cubicBezTo>
                <a:cubicBezTo>
                  <a:pt x="3589" y="16690"/>
                  <a:pt x="3517" y="17157"/>
                  <a:pt x="3458" y="17249"/>
                </a:cubicBezTo>
                <a:cubicBezTo>
                  <a:pt x="3302" y="17488"/>
                  <a:pt x="3213" y="17883"/>
                  <a:pt x="3099" y="18830"/>
                </a:cubicBezTo>
                <a:cubicBezTo>
                  <a:pt x="2965" y="19949"/>
                  <a:pt x="2758" y="20586"/>
                  <a:pt x="2363" y="21090"/>
                </a:cubicBezTo>
                <a:cubicBezTo>
                  <a:pt x="2250" y="21234"/>
                  <a:pt x="2189" y="21375"/>
                  <a:pt x="2228" y="21402"/>
                </a:cubicBezTo>
                <a:cubicBezTo>
                  <a:pt x="2267" y="21429"/>
                  <a:pt x="2771" y="21452"/>
                  <a:pt x="3346" y="21452"/>
                </a:cubicBezTo>
                <a:cubicBezTo>
                  <a:pt x="3948" y="21452"/>
                  <a:pt x="4426" y="21489"/>
                  <a:pt x="4470" y="21539"/>
                </a:cubicBezTo>
                <a:cubicBezTo>
                  <a:pt x="4523" y="21598"/>
                  <a:pt x="4603" y="21594"/>
                  <a:pt x="4721" y="21525"/>
                </a:cubicBezTo>
                <a:cubicBezTo>
                  <a:pt x="4868" y="21441"/>
                  <a:pt x="6695" y="21405"/>
                  <a:pt x="7747" y="21467"/>
                </a:cubicBezTo>
                <a:cubicBezTo>
                  <a:pt x="7845" y="21473"/>
                  <a:pt x="9177" y="21472"/>
                  <a:pt x="10707" y="21464"/>
                </a:cubicBezTo>
                <a:lnTo>
                  <a:pt x="13489" y="21452"/>
                </a:lnTo>
                <a:lnTo>
                  <a:pt x="13406" y="21264"/>
                </a:lnTo>
                <a:cubicBezTo>
                  <a:pt x="13360" y="21161"/>
                  <a:pt x="13223" y="20979"/>
                  <a:pt x="13101" y="20859"/>
                </a:cubicBezTo>
                <a:cubicBezTo>
                  <a:pt x="12980" y="20738"/>
                  <a:pt x="12862" y="20476"/>
                  <a:pt x="12838" y="20276"/>
                </a:cubicBezTo>
                <a:cubicBezTo>
                  <a:pt x="12814" y="20076"/>
                  <a:pt x="12763" y="19856"/>
                  <a:pt x="12724" y="19787"/>
                </a:cubicBezTo>
                <a:cubicBezTo>
                  <a:pt x="12686" y="19719"/>
                  <a:pt x="12623" y="19438"/>
                  <a:pt x="12584" y="19163"/>
                </a:cubicBezTo>
                <a:cubicBezTo>
                  <a:pt x="12545" y="18889"/>
                  <a:pt x="12483" y="18458"/>
                  <a:pt x="12447" y="18206"/>
                </a:cubicBezTo>
                <a:cubicBezTo>
                  <a:pt x="12411" y="17954"/>
                  <a:pt x="12350" y="17692"/>
                  <a:pt x="12312" y="17623"/>
                </a:cubicBezTo>
                <a:cubicBezTo>
                  <a:pt x="12273" y="17555"/>
                  <a:pt x="12252" y="17466"/>
                  <a:pt x="12265" y="17427"/>
                </a:cubicBezTo>
                <a:cubicBezTo>
                  <a:pt x="12278" y="17387"/>
                  <a:pt x="12228" y="17069"/>
                  <a:pt x="12154" y="16720"/>
                </a:cubicBezTo>
                <a:cubicBezTo>
                  <a:pt x="12079" y="16370"/>
                  <a:pt x="11970" y="15728"/>
                  <a:pt x="11911" y="15293"/>
                </a:cubicBezTo>
                <a:cubicBezTo>
                  <a:pt x="11810" y="14541"/>
                  <a:pt x="11714" y="13951"/>
                  <a:pt x="11464" y="12548"/>
                </a:cubicBezTo>
                <a:cubicBezTo>
                  <a:pt x="11403" y="12204"/>
                  <a:pt x="11373" y="11899"/>
                  <a:pt x="11399" y="11869"/>
                </a:cubicBezTo>
                <a:cubicBezTo>
                  <a:pt x="11424" y="11839"/>
                  <a:pt x="12594" y="11810"/>
                  <a:pt x="13999" y="11804"/>
                </a:cubicBezTo>
                <a:lnTo>
                  <a:pt x="16553" y="11793"/>
                </a:lnTo>
                <a:lnTo>
                  <a:pt x="16743" y="12060"/>
                </a:lnTo>
                <a:cubicBezTo>
                  <a:pt x="16913" y="12297"/>
                  <a:pt x="16914" y="12340"/>
                  <a:pt x="16754" y="12464"/>
                </a:cubicBezTo>
                <a:cubicBezTo>
                  <a:pt x="16655" y="12540"/>
                  <a:pt x="16608" y="12626"/>
                  <a:pt x="16650" y="12656"/>
                </a:cubicBezTo>
                <a:cubicBezTo>
                  <a:pt x="16692" y="12685"/>
                  <a:pt x="16596" y="12744"/>
                  <a:pt x="16437" y="12786"/>
                </a:cubicBezTo>
                <a:cubicBezTo>
                  <a:pt x="16078" y="12881"/>
                  <a:pt x="15813" y="13095"/>
                  <a:pt x="15913" y="13207"/>
                </a:cubicBezTo>
                <a:cubicBezTo>
                  <a:pt x="15954" y="13254"/>
                  <a:pt x="15899" y="13386"/>
                  <a:pt x="15790" y="13501"/>
                </a:cubicBezTo>
                <a:cubicBezTo>
                  <a:pt x="15641" y="13660"/>
                  <a:pt x="15526" y="13699"/>
                  <a:pt x="15316" y="13662"/>
                </a:cubicBezTo>
                <a:cubicBezTo>
                  <a:pt x="14820" y="13576"/>
                  <a:pt x="14786" y="13698"/>
                  <a:pt x="15167" y="14193"/>
                </a:cubicBezTo>
                <a:cubicBezTo>
                  <a:pt x="15369" y="14455"/>
                  <a:pt x="15527" y="14768"/>
                  <a:pt x="15517" y="14889"/>
                </a:cubicBezTo>
                <a:cubicBezTo>
                  <a:pt x="15505" y="15044"/>
                  <a:pt x="15568" y="15120"/>
                  <a:pt x="15738" y="15151"/>
                </a:cubicBezTo>
                <a:cubicBezTo>
                  <a:pt x="15898" y="15181"/>
                  <a:pt x="15977" y="15264"/>
                  <a:pt x="15977" y="15406"/>
                </a:cubicBezTo>
                <a:cubicBezTo>
                  <a:pt x="15977" y="15522"/>
                  <a:pt x="16032" y="15640"/>
                  <a:pt x="16098" y="15668"/>
                </a:cubicBezTo>
                <a:cubicBezTo>
                  <a:pt x="16163" y="15696"/>
                  <a:pt x="16217" y="15774"/>
                  <a:pt x="16217" y="15840"/>
                </a:cubicBezTo>
                <a:cubicBezTo>
                  <a:pt x="16217" y="15907"/>
                  <a:pt x="16318" y="16120"/>
                  <a:pt x="16444" y="16314"/>
                </a:cubicBezTo>
                <a:cubicBezTo>
                  <a:pt x="16860" y="16960"/>
                  <a:pt x="16832" y="17623"/>
                  <a:pt x="16389" y="17623"/>
                </a:cubicBezTo>
                <a:cubicBezTo>
                  <a:pt x="16292" y="17623"/>
                  <a:pt x="16213" y="17706"/>
                  <a:pt x="16207" y="17811"/>
                </a:cubicBezTo>
                <a:cubicBezTo>
                  <a:pt x="16202" y="17914"/>
                  <a:pt x="16173" y="18101"/>
                  <a:pt x="16143" y="18227"/>
                </a:cubicBezTo>
                <a:lnTo>
                  <a:pt x="16089" y="18456"/>
                </a:lnTo>
                <a:lnTo>
                  <a:pt x="17998" y="18456"/>
                </a:lnTo>
                <a:cubicBezTo>
                  <a:pt x="19714" y="18456"/>
                  <a:pt x="19918" y="18441"/>
                  <a:pt x="20021" y="18306"/>
                </a:cubicBezTo>
                <a:cubicBezTo>
                  <a:pt x="20162" y="18123"/>
                  <a:pt x="19803" y="17509"/>
                  <a:pt x="19510" y="17431"/>
                </a:cubicBezTo>
                <a:cubicBezTo>
                  <a:pt x="19181" y="17343"/>
                  <a:pt x="19264" y="16714"/>
                  <a:pt x="19676" y="16167"/>
                </a:cubicBezTo>
                <a:cubicBezTo>
                  <a:pt x="19873" y="15906"/>
                  <a:pt x="20034" y="15620"/>
                  <a:pt x="20034" y="15532"/>
                </a:cubicBezTo>
                <a:cubicBezTo>
                  <a:pt x="20034" y="15444"/>
                  <a:pt x="20111" y="15351"/>
                  <a:pt x="20205" y="15326"/>
                </a:cubicBezTo>
                <a:cubicBezTo>
                  <a:pt x="20300" y="15301"/>
                  <a:pt x="20350" y="15231"/>
                  <a:pt x="20317" y="15170"/>
                </a:cubicBezTo>
                <a:cubicBezTo>
                  <a:pt x="20284" y="15110"/>
                  <a:pt x="20313" y="15036"/>
                  <a:pt x="20384" y="15006"/>
                </a:cubicBezTo>
                <a:cubicBezTo>
                  <a:pt x="20454" y="14976"/>
                  <a:pt x="20511" y="14856"/>
                  <a:pt x="20511" y="14740"/>
                </a:cubicBezTo>
                <a:cubicBezTo>
                  <a:pt x="20511" y="14599"/>
                  <a:pt x="20590" y="14515"/>
                  <a:pt x="20750" y="14486"/>
                </a:cubicBezTo>
                <a:cubicBezTo>
                  <a:pt x="20898" y="14459"/>
                  <a:pt x="20988" y="14372"/>
                  <a:pt x="20988" y="14256"/>
                </a:cubicBezTo>
                <a:cubicBezTo>
                  <a:pt x="20988" y="14155"/>
                  <a:pt x="21095" y="14003"/>
                  <a:pt x="21227" y="13921"/>
                </a:cubicBezTo>
                <a:cubicBezTo>
                  <a:pt x="21358" y="13838"/>
                  <a:pt x="21465" y="13738"/>
                  <a:pt x="21465" y="13699"/>
                </a:cubicBezTo>
                <a:cubicBezTo>
                  <a:pt x="21465" y="13596"/>
                  <a:pt x="20819" y="13614"/>
                  <a:pt x="20665" y="13722"/>
                </a:cubicBezTo>
                <a:cubicBezTo>
                  <a:pt x="20459" y="13865"/>
                  <a:pt x="20243" y="13718"/>
                  <a:pt x="20309" y="13478"/>
                </a:cubicBezTo>
                <a:cubicBezTo>
                  <a:pt x="20379" y="13224"/>
                  <a:pt x="20201" y="12850"/>
                  <a:pt x="20042" y="12919"/>
                </a:cubicBezTo>
                <a:cubicBezTo>
                  <a:pt x="19903" y="12979"/>
                  <a:pt x="19557" y="12643"/>
                  <a:pt x="19557" y="12447"/>
                </a:cubicBezTo>
                <a:cubicBezTo>
                  <a:pt x="19557" y="12366"/>
                  <a:pt x="19342" y="12201"/>
                  <a:pt x="19079" y="12080"/>
                </a:cubicBezTo>
                <a:cubicBezTo>
                  <a:pt x="18622" y="11869"/>
                  <a:pt x="18603" y="11841"/>
                  <a:pt x="18603" y="11418"/>
                </a:cubicBezTo>
                <a:cubicBezTo>
                  <a:pt x="18603" y="11082"/>
                  <a:pt x="18655" y="10950"/>
                  <a:pt x="18823" y="10867"/>
                </a:cubicBezTo>
                <a:cubicBezTo>
                  <a:pt x="19161" y="10702"/>
                  <a:pt x="19239" y="10434"/>
                  <a:pt x="18992" y="10283"/>
                </a:cubicBezTo>
                <a:cubicBezTo>
                  <a:pt x="18776" y="10151"/>
                  <a:pt x="18349" y="10073"/>
                  <a:pt x="17410" y="9996"/>
                </a:cubicBezTo>
                <a:cubicBezTo>
                  <a:pt x="17114" y="9971"/>
                  <a:pt x="16822" y="9918"/>
                  <a:pt x="16759" y="9877"/>
                </a:cubicBezTo>
                <a:cubicBezTo>
                  <a:pt x="16697" y="9836"/>
                  <a:pt x="16126" y="9802"/>
                  <a:pt x="15491" y="9802"/>
                </a:cubicBezTo>
                <a:cubicBezTo>
                  <a:pt x="14610" y="9802"/>
                  <a:pt x="14302" y="9772"/>
                  <a:pt x="14189" y="9677"/>
                </a:cubicBezTo>
                <a:cubicBezTo>
                  <a:pt x="14107" y="9608"/>
                  <a:pt x="14081" y="9552"/>
                  <a:pt x="14132" y="9552"/>
                </a:cubicBezTo>
                <a:cubicBezTo>
                  <a:pt x="14183" y="9552"/>
                  <a:pt x="14137" y="9484"/>
                  <a:pt x="14029" y="9400"/>
                </a:cubicBezTo>
                <a:cubicBezTo>
                  <a:pt x="13859" y="9269"/>
                  <a:pt x="13855" y="9228"/>
                  <a:pt x="13999" y="9091"/>
                </a:cubicBezTo>
                <a:cubicBezTo>
                  <a:pt x="14136" y="8960"/>
                  <a:pt x="14137" y="8906"/>
                  <a:pt x="14008" y="8777"/>
                </a:cubicBezTo>
                <a:cubicBezTo>
                  <a:pt x="13874" y="8643"/>
                  <a:pt x="13901" y="8572"/>
                  <a:pt x="14206" y="8257"/>
                </a:cubicBezTo>
                <a:cubicBezTo>
                  <a:pt x="14400" y="8056"/>
                  <a:pt x="14610" y="7870"/>
                  <a:pt x="14672" y="7844"/>
                </a:cubicBezTo>
                <a:cubicBezTo>
                  <a:pt x="14734" y="7817"/>
                  <a:pt x="14785" y="7680"/>
                  <a:pt x="14785" y="7541"/>
                </a:cubicBezTo>
                <a:cubicBezTo>
                  <a:pt x="14785" y="7386"/>
                  <a:pt x="14921" y="7168"/>
                  <a:pt x="15132" y="6982"/>
                </a:cubicBezTo>
                <a:lnTo>
                  <a:pt x="15478" y="6677"/>
                </a:lnTo>
                <a:lnTo>
                  <a:pt x="15485" y="5272"/>
                </a:lnTo>
                <a:cubicBezTo>
                  <a:pt x="15490" y="4220"/>
                  <a:pt x="15530" y="3848"/>
                  <a:pt x="15645" y="3799"/>
                </a:cubicBezTo>
                <a:cubicBezTo>
                  <a:pt x="15758" y="3749"/>
                  <a:pt x="15698" y="3668"/>
                  <a:pt x="15412" y="3485"/>
                </a:cubicBezTo>
                <a:cubicBezTo>
                  <a:pt x="15198" y="3349"/>
                  <a:pt x="15024" y="3169"/>
                  <a:pt x="15024" y="3086"/>
                </a:cubicBezTo>
                <a:cubicBezTo>
                  <a:pt x="15024" y="2915"/>
                  <a:pt x="13860" y="1951"/>
                  <a:pt x="13313" y="1668"/>
                </a:cubicBezTo>
                <a:cubicBezTo>
                  <a:pt x="13114" y="1565"/>
                  <a:pt x="12920" y="1452"/>
                  <a:pt x="12883" y="1418"/>
                </a:cubicBezTo>
                <a:cubicBezTo>
                  <a:pt x="12801" y="1340"/>
                  <a:pt x="12304" y="1146"/>
                  <a:pt x="11445" y="855"/>
                </a:cubicBezTo>
                <a:cubicBezTo>
                  <a:pt x="11085" y="732"/>
                  <a:pt x="10582" y="561"/>
                  <a:pt x="10330" y="473"/>
                </a:cubicBezTo>
                <a:cubicBezTo>
                  <a:pt x="10078" y="386"/>
                  <a:pt x="9780" y="315"/>
                  <a:pt x="9668" y="315"/>
                </a:cubicBezTo>
                <a:cubicBezTo>
                  <a:pt x="9556" y="315"/>
                  <a:pt x="9414" y="280"/>
                  <a:pt x="9351" y="238"/>
                </a:cubicBezTo>
                <a:cubicBezTo>
                  <a:pt x="9289" y="196"/>
                  <a:pt x="8970" y="152"/>
                  <a:pt x="8642" y="141"/>
                </a:cubicBezTo>
                <a:cubicBezTo>
                  <a:pt x="8314" y="130"/>
                  <a:pt x="7976" y="83"/>
                  <a:pt x="7891" y="38"/>
                </a:cubicBezTo>
                <a:cubicBezTo>
                  <a:pt x="7839" y="10"/>
                  <a:pt x="7789" y="-2"/>
                  <a:pt x="774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1" name="السؤال"/>
          <p:cNvGrpSpPr/>
          <p:nvPr/>
        </p:nvGrpSpPr>
        <p:grpSpPr>
          <a:xfrm>
            <a:off x="10548926" y="885818"/>
            <a:ext cx="12088662" cy="7660020"/>
            <a:chOff x="0" y="101600"/>
            <a:chExt cx="11302842" cy="7778719"/>
          </a:xfrm>
        </p:grpSpPr>
        <p:sp>
          <p:nvSpPr>
            <p:cNvPr id="190" name="السؤال"/>
            <p:cNvSpPr txBox="1"/>
            <p:nvPr/>
          </p:nvSpPr>
          <p:spPr>
            <a:xfrm>
              <a:off x="101600" y="101600"/>
              <a:ext cx="11099642" cy="729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</a:t>
              </a:r>
            </a:p>
          </p:txBody>
        </p:sp>
        <p:pic>
          <p:nvPicPr>
            <p:cNvPr id="189" name="السؤال السؤال" descr="السؤال السؤال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50902"/>
              <a:ext cx="11302842" cy="6429417"/>
            </a:xfrm>
            <a:prstGeom prst="rect">
              <a:avLst/>
            </a:prstGeom>
            <a:effectLst/>
          </p:spPr>
        </p:pic>
      </p:grpSp>
      <p:pic>
        <p:nvPicPr>
          <p:cNvPr id="192" name="IMG_2979.jpeg" descr="IMG_2979.jpeg"/>
          <p:cNvPicPr>
            <a:picLocks noChangeAspect="1"/>
          </p:cNvPicPr>
          <p:nvPr/>
        </p:nvPicPr>
        <p:blipFill>
          <a:blip r:embed="rId5"/>
          <a:srcRect l="965" r="214" b="1576"/>
          <a:stretch>
            <a:fillRect/>
          </a:stretch>
        </p:blipFill>
        <p:spPr>
          <a:xfrm>
            <a:off x="17621288" y="9572644"/>
            <a:ext cx="4128477" cy="353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11834810" y="5857868"/>
            <a:ext cx="96664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7200" b="1" dirty="0">
                <a:solidFill>
                  <a:schemeClr val="bg2">
                    <a:lumMod val="10000"/>
                  </a:schemeClr>
                </a:solidFill>
              </a:rPr>
              <a:t>وحدة قياس المجال المغناطيسي </a:t>
            </a:r>
          </a:p>
          <a:p>
            <a:r>
              <a:rPr lang="ar-SA" sz="7200" b="1" dirty="0">
                <a:solidFill>
                  <a:schemeClr val="bg2">
                    <a:lumMod val="10000"/>
                  </a:schemeClr>
                </a:solidFill>
              </a:rPr>
              <a:t>الدولية هي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9263042" y="9001140"/>
            <a:ext cx="642942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ا-</a:t>
            </a:r>
            <a:r>
              <a:rPr kumimoji="0" lang="ar-SA" sz="60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الواط</a:t>
            </a:r>
            <a:endParaRPr kumimoji="0" lang="ar-SA" sz="60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6000" b="1" dirty="0"/>
              <a:t> ب- </a:t>
            </a:r>
            <a:r>
              <a:rPr lang="ar-SA" sz="6000" b="1" dirty="0" err="1"/>
              <a:t>الفولت</a:t>
            </a:r>
            <a:endParaRPr lang="ar-SA" sz="6000" b="1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التسلا</a:t>
            </a: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ج-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6000" b="1" dirty="0" err="1"/>
              <a:t>الامبير</a:t>
            </a:r>
            <a:r>
              <a:rPr lang="en-US" sz="6000" b="1" dirty="0"/>
              <a:t> </a:t>
            </a:r>
            <a:r>
              <a:rPr lang="ar-SA" sz="6000" b="1" dirty="0"/>
              <a:t>د- </a:t>
            </a:r>
            <a:endParaRPr kumimoji="0" lang="ar-SA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334612" y="10715652"/>
            <a:ext cx="3500462" cy="1071570"/>
          </a:xfrm>
          <a:prstGeom prst="roundRect">
            <a:avLst/>
          </a:pr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2" grpId="2" animBg="1" advAuto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١">
            <a:hlinkClick r:id="rId2" action="ppaction://hlinksldjump"/>
          </p:cNvPr>
          <p:cNvSpPr/>
          <p:nvPr/>
        </p:nvSpPr>
        <p:spPr>
          <a:xfrm>
            <a:off x="13549322" y="3286100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7200" b="1"/>
              <a:t>١</a:t>
            </a:r>
          </a:p>
        </p:txBody>
      </p:sp>
      <p:sp>
        <p:nvSpPr>
          <p:cNvPr id="161" name="٢">
            <a:hlinkClick r:id="rId3" action="ppaction://hlinksldjump"/>
          </p:cNvPr>
          <p:cNvSpPr/>
          <p:nvPr/>
        </p:nvSpPr>
        <p:spPr>
          <a:xfrm>
            <a:off x="16406842" y="3357538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8000"/>
              <a:t>٢</a:t>
            </a:r>
          </a:p>
        </p:txBody>
      </p:sp>
      <p:sp>
        <p:nvSpPr>
          <p:cNvPr id="162" name="٣">
            <a:hlinkClick r:id="rId4" action="ppaction://hlinksldjump"/>
          </p:cNvPr>
          <p:cNvSpPr/>
          <p:nvPr/>
        </p:nvSpPr>
        <p:spPr>
          <a:xfrm>
            <a:off x="18692858" y="3500414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8000"/>
              <a:t>٣</a:t>
            </a:r>
          </a:p>
        </p:txBody>
      </p:sp>
      <p:sp>
        <p:nvSpPr>
          <p:cNvPr id="163" name="٤">
            <a:hlinkClick r:id="rId5" action="ppaction://hlinksldjump"/>
          </p:cNvPr>
          <p:cNvSpPr/>
          <p:nvPr/>
        </p:nvSpPr>
        <p:spPr>
          <a:xfrm>
            <a:off x="13549322" y="5500678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8800"/>
              <a:t>٤</a:t>
            </a:r>
          </a:p>
        </p:txBody>
      </p:sp>
      <p:sp>
        <p:nvSpPr>
          <p:cNvPr id="164" name="٥">
            <a:hlinkClick r:id="rId6" action="ppaction://hlinksldjump"/>
          </p:cNvPr>
          <p:cNvSpPr/>
          <p:nvPr/>
        </p:nvSpPr>
        <p:spPr>
          <a:xfrm>
            <a:off x="16263966" y="5572116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8000"/>
              <a:t>٥</a:t>
            </a:r>
          </a:p>
        </p:txBody>
      </p:sp>
      <p:sp>
        <p:nvSpPr>
          <p:cNvPr id="165" name="٦">
            <a:hlinkClick r:id="rId7" action="ppaction://hlinksldjump"/>
          </p:cNvPr>
          <p:cNvSpPr/>
          <p:nvPr/>
        </p:nvSpPr>
        <p:spPr>
          <a:xfrm>
            <a:off x="18692858" y="5643554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8000"/>
              <a:t>٦</a:t>
            </a:r>
          </a:p>
        </p:txBody>
      </p:sp>
      <p:pic>
        <p:nvPicPr>
          <p:cNvPr id="10" name="IMG_3427.jpeg" descr="IMG_3427.jpeg"/>
          <p:cNvPicPr>
            <a:picLocks noChangeAspect="1"/>
          </p:cNvPicPr>
          <p:nvPr/>
        </p:nvPicPr>
        <p:blipFill>
          <a:blip r:embed="rId8"/>
          <a:srcRect l="1862" t="12105" r="1905" b="11239"/>
          <a:stretch>
            <a:fillRect/>
          </a:stretch>
        </p:blipFill>
        <p:spPr>
          <a:xfrm>
            <a:off x="619044" y="3643290"/>
            <a:ext cx="10072758" cy="3929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503" extrusionOk="0">
                <a:moveTo>
                  <a:pt x="16923" y="0"/>
                </a:moveTo>
                <a:cubicBezTo>
                  <a:pt x="15840" y="-10"/>
                  <a:pt x="14841" y="1276"/>
                  <a:pt x="14386" y="3413"/>
                </a:cubicBezTo>
                <a:cubicBezTo>
                  <a:pt x="14192" y="4323"/>
                  <a:pt x="14167" y="4574"/>
                  <a:pt x="14166" y="5558"/>
                </a:cubicBezTo>
                <a:cubicBezTo>
                  <a:pt x="14165" y="6204"/>
                  <a:pt x="14201" y="6870"/>
                  <a:pt x="14252" y="7144"/>
                </a:cubicBezTo>
                <a:cubicBezTo>
                  <a:pt x="14314" y="7477"/>
                  <a:pt x="14322" y="7708"/>
                  <a:pt x="14279" y="7923"/>
                </a:cubicBezTo>
                <a:cubicBezTo>
                  <a:pt x="14246" y="8090"/>
                  <a:pt x="14237" y="8446"/>
                  <a:pt x="14259" y="8712"/>
                </a:cubicBezTo>
                <a:cubicBezTo>
                  <a:pt x="14309" y="9311"/>
                  <a:pt x="14582" y="9642"/>
                  <a:pt x="14823" y="9395"/>
                </a:cubicBezTo>
                <a:cubicBezTo>
                  <a:pt x="14949" y="9265"/>
                  <a:pt x="15041" y="9326"/>
                  <a:pt x="15443" y="9804"/>
                </a:cubicBezTo>
                <a:cubicBezTo>
                  <a:pt x="15702" y="10113"/>
                  <a:pt x="16030" y="10410"/>
                  <a:pt x="16171" y="10465"/>
                </a:cubicBezTo>
                <a:cubicBezTo>
                  <a:pt x="16507" y="10594"/>
                  <a:pt x="16535" y="10844"/>
                  <a:pt x="16243" y="11119"/>
                </a:cubicBezTo>
                <a:cubicBezTo>
                  <a:pt x="16115" y="11241"/>
                  <a:pt x="15790" y="11658"/>
                  <a:pt x="15521" y="12047"/>
                </a:cubicBezTo>
                <a:cubicBezTo>
                  <a:pt x="15253" y="12436"/>
                  <a:pt x="14954" y="12817"/>
                  <a:pt x="14856" y="12895"/>
                </a:cubicBezTo>
                <a:cubicBezTo>
                  <a:pt x="14716" y="13005"/>
                  <a:pt x="14680" y="13114"/>
                  <a:pt x="14689" y="13406"/>
                </a:cubicBezTo>
                <a:cubicBezTo>
                  <a:pt x="14697" y="13675"/>
                  <a:pt x="14666" y="13791"/>
                  <a:pt x="14575" y="13831"/>
                </a:cubicBezTo>
                <a:cubicBezTo>
                  <a:pt x="14373" y="13922"/>
                  <a:pt x="14292" y="14136"/>
                  <a:pt x="14356" y="14409"/>
                </a:cubicBezTo>
                <a:cubicBezTo>
                  <a:pt x="14388" y="14543"/>
                  <a:pt x="14399" y="14780"/>
                  <a:pt x="14381" y="14936"/>
                </a:cubicBezTo>
                <a:cubicBezTo>
                  <a:pt x="14357" y="15141"/>
                  <a:pt x="14384" y="15241"/>
                  <a:pt x="14478" y="15296"/>
                </a:cubicBezTo>
                <a:cubicBezTo>
                  <a:pt x="14556" y="15343"/>
                  <a:pt x="14607" y="15487"/>
                  <a:pt x="14607" y="15666"/>
                </a:cubicBezTo>
                <a:cubicBezTo>
                  <a:pt x="14607" y="16026"/>
                  <a:pt x="14822" y="16072"/>
                  <a:pt x="14881" y="15726"/>
                </a:cubicBezTo>
                <a:cubicBezTo>
                  <a:pt x="14912" y="15547"/>
                  <a:pt x="14938" y="15531"/>
                  <a:pt x="14993" y="15656"/>
                </a:cubicBezTo>
                <a:cubicBezTo>
                  <a:pt x="15097" y="15891"/>
                  <a:pt x="15269" y="15858"/>
                  <a:pt x="15314" y="15595"/>
                </a:cubicBezTo>
                <a:cubicBezTo>
                  <a:pt x="15335" y="15471"/>
                  <a:pt x="15391" y="15403"/>
                  <a:pt x="15438" y="15444"/>
                </a:cubicBezTo>
                <a:cubicBezTo>
                  <a:pt x="15485" y="15485"/>
                  <a:pt x="15602" y="15333"/>
                  <a:pt x="15698" y="15107"/>
                </a:cubicBezTo>
                <a:cubicBezTo>
                  <a:pt x="15808" y="14847"/>
                  <a:pt x="15894" y="14745"/>
                  <a:pt x="15931" y="14830"/>
                </a:cubicBezTo>
                <a:cubicBezTo>
                  <a:pt x="15968" y="14914"/>
                  <a:pt x="15948" y="15739"/>
                  <a:pt x="15876" y="17074"/>
                </a:cubicBezTo>
                <a:cubicBezTo>
                  <a:pt x="15790" y="18653"/>
                  <a:pt x="15778" y="19225"/>
                  <a:pt x="15831" y="19345"/>
                </a:cubicBezTo>
                <a:cubicBezTo>
                  <a:pt x="15884" y="19464"/>
                  <a:pt x="15879" y="19586"/>
                  <a:pt x="15809" y="19827"/>
                </a:cubicBezTo>
                <a:cubicBezTo>
                  <a:pt x="15720" y="20133"/>
                  <a:pt x="15722" y="20805"/>
                  <a:pt x="15814" y="21139"/>
                </a:cubicBezTo>
                <a:cubicBezTo>
                  <a:pt x="15836" y="21220"/>
                  <a:pt x="15943" y="21346"/>
                  <a:pt x="16053" y="21421"/>
                </a:cubicBezTo>
                <a:cubicBezTo>
                  <a:pt x="16300" y="21590"/>
                  <a:pt x="16684" y="21490"/>
                  <a:pt x="16902" y="21199"/>
                </a:cubicBezTo>
                <a:cubicBezTo>
                  <a:pt x="17050" y="21001"/>
                  <a:pt x="17087" y="20999"/>
                  <a:pt x="17249" y="21187"/>
                </a:cubicBezTo>
                <a:cubicBezTo>
                  <a:pt x="17517" y="21497"/>
                  <a:pt x="17898" y="21584"/>
                  <a:pt x="18142" y="21390"/>
                </a:cubicBezTo>
                <a:cubicBezTo>
                  <a:pt x="18320" y="21249"/>
                  <a:pt x="18365" y="21128"/>
                  <a:pt x="18406" y="20685"/>
                </a:cubicBezTo>
                <a:cubicBezTo>
                  <a:pt x="18435" y="20362"/>
                  <a:pt x="18429" y="20041"/>
                  <a:pt x="18390" y="19878"/>
                </a:cubicBezTo>
                <a:cubicBezTo>
                  <a:pt x="18352" y="19713"/>
                  <a:pt x="18348" y="19510"/>
                  <a:pt x="18381" y="19361"/>
                </a:cubicBezTo>
                <a:cubicBezTo>
                  <a:pt x="18416" y="19207"/>
                  <a:pt x="18377" y="18000"/>
                  <a:pt x="18278" y="16135"/>
                </a:cubicBezTo>
                <a:cubicBezTo>
                  <a:pt x="18179" y="14261"/>
                  <a:pt x="18142" y="13106"/>
                  <a:pt x="18179" y="13024"/>
                </a:cubicBezTo>
                <a:cubicBezTo>
                  <a:pt x="18262" y="12841"/>
                  <a:pt x="19705" y="12556"/>
                  <a:pt x="19772" y="12709"/>
                </a:cubicBezTo>
                <a:cubicBezTo>
                  <a:pt x="19804" y="12780"/>
                  <a:pt x="19763" y="12928"/>
                  <a:pt x="19676" y="13057"/>
                </a:cubicBezTo>
                <a:cubicBezTo>
                  <a:pt x="19471" y="13361"/>
                  <a:pt x="19176" y="14560"/>
                  <a:pt x="19261" y="14750"/>
                </a:cubicBezTo>
                <a:cubicBezTo>
                  <a:pt x="19298" y="14835"/>
                  <a:pt x="19324" y="15715"/>
                  <a:pt x="19324" y="16900"/>
                </a:cubicBezTo>
                <a:cubicBezTo>
                  <a:pt x="19324" y="18003"/>
                  <a:pt x="19338" y="18905"/>
                  <a:pt x="19356" y="18905"/>
                </a:cubicBezTo>
                <a:cubicBezTo>
                  <a:pt x="19373" y="18905"/>
                  <a:pt x="19441" y="18829"/>
                  <a:pt x="19507" y="18736"/>
                </a:cubicBezTo>
                <a:cubicBezTo>
                  <a:pt x="19602" y="18603"/>
                  <a:pt x="19660" y="18609"/>
                  <a:pt x="19787" y="18763"/>
                </a:cubicBezTo>
                <a:cubicBezTo>
                  <a:pt x="19910" y="18912"/>
                  <a:pt x="19964" y="18917"/>
                  <a:pt x="20020" y="18790"/>
                </a:cubicBezTo>
                <a:cubicBezTo>
                  <a:pt x="20116" y="18573"/>
                  <a:pt x="20472" y="18578"/>
                  <a:pt x="20628" y="18799"/>
                </a:cubicBezTo>
                <a:cubicBezTo>
                  <a:pt x="20727" y="18939"/>
                  <a:pt x="20777" y="18936"/>
                  <a:pt x="20884" y="18786"/>
                </a:cubicBezTo>
                <a:cubicBezTo>
                  <a:pt x="20992" y="18634"/>
                  <a:pt x="21044" y="18632"/>
                  <a:pt x="21164" y="18776"/>
                </a:cubicBezTo>
                <a:cubicBezTo>
                  <a:pt x="21244" y="18873"/>
                  <a:pt x="21322" y="18926"/>
                  <a:pt x="21336" y="18893"/>
                </a:cubicBezTo>
                <a:cubicBezTo>
                  <a:pt x="21350" y="18861"/>
                  <a:pt x="21369" y="17854"/>
                  <a:pt x="21378" y="16653"/>
                </a:cubicBezTo>
                <a:cubicBezTo>
                  <a:pt x="21393" y="14657"/>
                  <a:pt x="21383" y="14416"/>
                  <a:pt x="21260" y="13847"/>
                </a:cubicBezTo>
                <a:cubicBezTo>
                  <a:pt x="21186" y="13505"/>
                  <a:pt x="21028" y="13075"/>
                  <a:pt x="20908" y="12892"/>
                </a:cubicBezTo>
                <a:cubicBezTo>
                  <a:pt x="20788" y="12708"/>
                  <a:pt x="20690" y="12479"/>
                  <a:pt x="20690" y="12382"/>
                </a:cubicBezTo>
                <a:cubicBezTo>
                  <a:pt x="20690" y="12286"/>
                  <a:pt x="20649" y="12132"/>
                  <a:pt x="20599" y="12038"/>
                </a:cubicBezTo>
                <a:cubicBezTo>
                  <a:pt x="20546" y="11939"/>
                  <a:pt x="20519" y="11713"/>
                  <a:pt x="20534" y="11495"/>
                </a:cubicBezTo>
                <a:cubicBezTo>
                  <a:pt x="20640" y="9941"/>
                  <a:pt x="20642" y="9966"/>
                  <a:pt x="20438" y="9898"/>
                </a:cubicBezTo>
                <a:cubicBezTo>
                  <a:pt x="20335" y="9864"/>
                  <a:pt x="20238" y="9880"/>
                  <a:pt x="20223" y="9935"/>
                </a:cubicBezTo>
                <a:cubicBezTo>
                  <a:pt x="20208" y="9989"/>
                  <a:pt x="20107" y="10073"/>
                  <a:pt x="19998" y="10122"/>
                </a:cubicBezTo>
                <a:cubicBezTo>
                  <a:pt x="19856" y="10186"/>
                  <a:pt x="19767" y="10143"/>
                  <a:pt x="19683" y="9971"/>
                </a:cubicBezTo>
                <a:cubicBezTo>
                  <a:pt x="19572" y="9743"/>
                  <a:pt x="19523" y="9755"/>
                  <a:pt x="18759" y="10202"/>
                </a:cubicBezTo>
                <a:cubicBezTo>
                  <a:pt x="18216" y="10519"/>
                  <a:pt x="17932" y="10627"/>
                  <a:pt x="17890" y="10531"/>
                </a:cubicBezTo>
                <a:cubicBezTo>
                  <a:pt x="17848" y="10436"/>
                  <a:pt x="17939" y="10267"/>
                  <a:pt x="18169" y="10013"/>
                </a:cubicBezTo>
                <a:cubicBezTo>
                  <a:pt x="18357" y="9805"/>
                  <a:pt x="18640" y="9393"/>
                  <a:pt x="18798" y="9098"/>
                </a:cubicBezTo>
                <a:cubicBezTo>
                  <a:pt x="19028" y="8669"/>
                  <a:pt x="19133" y="8566"/>
                  <a:pt x="19327" y="8577"/>
                </a:cubicBezTo>
                <a:cubicBezTo>
                  <a:pt x="19500" y="8588"/>
                  <a:pt x="19595" y="8513"/>
                  <a:pt x="19662" y="8313"/>
                </a:cubicBezTo>
                <a:cubicBezTo>
                  <a:pt x="19757" y="8027"/>
                  <a:pt x="19793" y="7107"/>
                  <a:pt x="19715" y="6931"/>
                </a:cubicBezTo>
                <a:cubicBezTo>
                  <a:pt x="19690" y="6876"/>
                  <a:pt x="19678" y="6311"/>
                  <a:pt x="19688" y="5674"/>
                </a:cubicBezTo>
                <a:cubicBezTo>
                  <a:pt x="19703" y="4690"/>
                  <a:pt x="19681" y="4378"/>
                  <a:pt x="19541" y="3588"/>
                </a:cubicBezTo>
                <a:cubicBezTo>
                  <a:pt x="19241" y="1895"/>
                  <a:pt x="18614" y="759"/>
                  <a:pt x="17681" y="221"/>
                </a:cubicBezTo>
                <a:cubicBezTo>
                  <a:pt x="17428" y="75"/>
                  <a:pt x="17173" y="3"/>
                  <a:pt x="16923" y="0"/>
                </a:cubicBezTo>
                <a:close/>
                <a:moveTo>
                  <a:pt x="3093" y="48"/>
                </a:moveTo>
                <a:cubicBezTo>
                  <a:pt x="2222" y="38"/>
                  <a:pt x="1667" y="393"/>
                  <a:pt x="1247" y="1230"/>
                </a:cubicBezTo>
                <a:cubicBezTo>
                  <a:pt x="1091" y="1540"/>
                  <a:pt x="915" y="1795"/>
                  <a:pt x="857" y="1795"/>
                </a:cubicBezTo>
                <a:cubicBezTo>
                  <a:pt x="772" y="1795"/>
                  <a:pt x="757" y="1885"/>
                  <a:pt x="784" y="2251"/>
                </a:cubicBezTo>
                <a:cubicBezTo>
                  <a:pt x="808" y="2597"/>
                  <a:pt x="735" y="3139"/>
                  <a:pt x="478" y="4508"/>
                </a:cubicBezTo>
                <a:cubicBezTo>
                  <a:pt x="-207" y="8156"/>
                  <a:pt x="-196" y="8384"/>
                  <a:pt x="771" y="10742"/>
                </a:cubicBezTo>
                <a:lnTo>
                  <a:pt x="1329" y="12104"/>
                </a:lnTo>
                <a:lnTo>
                  <a:pt x="1109" y="12523"/>
                </a:lnTo>
                <a:cubicBezTo>
                  <a:pt x="893" y="12938"/>
                  <a:pt x="829" y="13335"/>
                  <a:pt x="952" y="13507"/>
                </a:cubicBezTo>
                <a:cubicBezTo>
                  <a:pt x="1044" y="13636"/>
                  <a:pt x="963" y="13856"/>
                  <a:pt x="825" y="13856"/>
                </a:cubicBezTo>
                <a:cubicBezTo>
                  <a:pt x="759" y="13856"/>
                  <a:pt x="660" y="14014"/>
                  <a:pt x="604" y="14207"/>
                </a:cubicBezTo>
                <a:cubicBezTo>
                  <a:pt x="516" y="14511"/>
                  <a:pt x="513" y="14621"/>
                  <a:pt x="584" y="15014"/>
                </a:cubicBezTo>
                <a:cubicBezTo>
                  <a:pt x="721" y="15774"/>
                  <a:pt x="977" y="16048"/>
                  <a:pt x="1139" y="15607"/>
                </a:cubicBezTo>
                <a:cubicBezTo>
                  <a:pt x="1209" y="15415"/>
                  <a:pt x="1229" y="15416"/>
                  <a:pt x="1329" y="15620"/>
                </a:cubicBezTo>
                <a:cubicBezTo>
                  <a:pt x="1457" y="15882"/>
                  <a:pt x="1586" y="15766"/>
                  <a:pt x="1560" y="15412"/>
                </a:cubicBezTo>
                <a:cubicBezTo>
                  <a:pt x="1549" y="15273"/>
                  <a:pt x="1640" y="14973"/>
                  <a:pt x="1773" y="14709"/>
                </a:cubicBezTo>
                <a:cubicBezTo>
                  <a:pt x="1958" y="14343"/>
                  <a:pt x="2013" y="14292"/>
                  <a:pt x="2042" y="14461"/>
                </a:cubicBezTo>
                <a:cubicBezTo>
                  <a:pt x="2062" y="14578"/>
                  <a:pt x="2033" y="15508"/>
                  <a:pt x="1978" y="16528"/>
                </a:cubicBezTo>
                <a:cubicBezTo>
                  <a:pt x="1922" y="17548"/>
                  <a:pt x="1877" y="18705"/>
                  <a:pt x="1878" y="19099"/>
                </a:cubicBezTo>
                <a:cubicBezTo>
                  <a:pt x="1878" y="19494"/>
                  <a:pt x="1877" y="20061"/>
                  <a:pt x="1874" y="20358"/>
                </a:cubicBezTo>
                <a:cubicBezTo>
                  <a:pt x="1870" y="21012"/>
                  <a:pt x="1929" y="21164"/>
                  <a:pt x="2236" y="21283"/>
                </a:cubicBezTo>
                <a:cubicBezTo>
                  <a:pt x="2514" y="21391"/>
                  <a:pt x="2819" y="21266"/>
                  <a:pt x="3027" y="20959"/>
                </a:cubicBezTo>
                <a:cubicBezTo>
                  <a:pt x="3153" y="20772"/>
                  <a:pt x="3185" y="20768"/>
                  <a:pt x="3246" y="20934"/>
                </a:cubicBezTo>
                <a:cubicBezTo>
                  <a:pt x="3399" y="21349"/>
                  <a:pt x="4097" y="21454"/>
                  <a:pt x="4351" y="21100"/>
                </a:cubicBezTo>
                <a:cubicBezTo>
                  <a:pt x="4440" y="20975"/>
                  <a:pt x="4482" y="20154"/>
                  <a:pt x="4419" y="19773"/>
                </a:cubicBezTo>
                <a:cubicBezTo>
                  <a:pt x="4389" y="19594"/>
                  <a:pt x="4389" y="19341"/>
                  <a:pt x="4418" y="19211"/>
                </a:cubicBezTo>
                <a:cubicBezTo>
                  <a:pt x="4448" y="19072"/>
                  <a:pt x="4413" y="17906"/>
                  <a:pt x="4332" y="16380"/>
                </a:cubicBezTo>
                <a:lnTo>
                  <a:pt x="4195" y="13786"/>
                </a:lnTo>
                <a:lnTo>
                  <a:pt x="4369" y="13211"/>
                </a:lnTo>
                <a:lnTo>
                  <a:pt x="4544" y="12636"/>
                </a:lnTo>
                <a:lnTo>
                  <a:pt x="5084" y="12543"/>
                </a:lnTo>
                <a:cubicBezTo>
                  <a:pt x="5685" y="12439"/>
                  <a:pt x="5747" y="12493"/>
                  <a:pt x="5889" y="13263"/>
                </a:cubicBezTo>
                <a:cubicBezTo>
                  <a:pt x="5991" y="13814"/>
                  <a:pt x="5974" y="13922"/>
                  <a:pt x="5742" y="14195"/>
                </a:cubicBezTo>
                <a:cubicBezTo>
                  <a:pt x="5529" y="14448"/>
                  <a:pt x="5315" y="15319"/>
                  <a:pt x="5405" y="15570"/>
                </a:cubicBezTo>
                <a:cubicBezTo>
                  <a:pt x="5500" y="15836"/>
                  <a:pt x="5504" y="18329"/>
                  <a:pt x="5409" y="18587"/>
                </a:cubicBezTo>
                <a:cubicBezTo>
                  <a:pt x="5345" y="18761"/>
                  <a:pt x="5357" y="18844"/>
                  <a:pt x="5476" y="19062"/>
                </a:cubicBezTo>
                <a:cubicBezTo>
                  <a:pt x="5598" y="19285"/>
                  <a:pt x="5726" y="19326"/>
                  <a:pt x="6297" y="19326"/>
                </a:cubicBezTo>
                <a:cubicBezTo>
                  <a:pt x="7188" y="19326"/>
                  <a:pt x="7168" y="19380"/>
                  <a:pt x="7170" y="17000"/>
                </a:cubicBezTo>
                <a:cubicBezTo>
                  <a:pt x="7171" y="16004"/>
                  <a:pt x="7143" y="15025"/>
                  <a:pt x="7108" y="14824"/>
                </a:cubicBezTo>
                <a:cubicBezTo>
                  <a:pt x="7073" y="14623"/>
                  <a:pt x="6944" y="14323"/>
                  <a:pt x="6820" y="14159"/>
                </a:cubicBezTo>
                <a:lnTo>
                  <a:pt x="6596" y="13862"/>
                </a:lnTo>
                <a:lnTo>
                  <a:pt x="6722" y="13303"/>
                </a:lnTo>
                <a:cubicBezTo>
                  <a:pt x="6791" y="12996"/>
                  <a:pt x="6848" y="12481"/>
                  <a:pt x="6848" y="12157"/>
                </a:cubicBezTo>
                <a:cubicBezTo>
                  <a:pt x="6848" y="11642"/>
                  <a:pt x="6808" y="11472"/>
                  <a:pt x="6523" y="10784"/>
                </a:cubicBezTo>
                <a:cubicBezTo>
                  <a:pt x="6100" y="9759"/>
                  <a:pt x="6075" y="9729"/>
                  <a:pt x="5842" y="9993"/>
                </a:cubicBezTo>
                <a:cubicBezTo>
                  <a:pt x="5668" y="10188"/>
                  <a:pt x="5634" y="10191"/>
                  <a:pt x="5553" y="10009"/>
                </a:cubicBezTo>
                <a:cubicBezTo>
                  <a:pt x="5472" y="9826"/>
                  <a:pt x="5487" y="9714"/>
                  <a:pt x="5675" y="9059"/>
                </a:cubicBezTo>
                <a:cubicBezTo>
                  <a:pt x="5953" y="8097"/>
                  <a:pt x="6041" y="7627"/>
                  <a:pt x="6041" y="7114"/>
                </a:cubicBezTo>
                <a:cubicBezTo>
                  <a:pt x="6041" y="6565"/>
                  <a:pt x="5804" y="5265"/>
                  <a:pt x="5522" y="4270"/>
                </a:cubicBezTo>
                <a:cubicBezTo>
                  <a:pt x="5398" y="3831"/>
                  <a:pt x="5296" y="3443"/>
                  <a:pt x="5296" y="3409"/>
                </a:cubicBezTo>
                <a:cubicBezTo>
                  <a:pt x="5296" y="3375"/>
                  <a:pt x="5214" y="3055"/>
                  <a:pt x="5114" y="2699"/>
                </a:cubicBezTo>
                <a:cubicBezTo>
                  <a:pt x="4973" y="2194"/>
                  <a:pt x="4941" y="1948"/>
                  <a:pt x="4968" y="1573"/>
                </a:cubicBezTo>
                <a:cubicBezTo>
                  <a:pt x="5000" y="1115"/>
                  <a:pt x="4994" y="1092"/>
                  <a:pt x="4816" y="1092"/>
                </a:cubicBezTo>
                <a:cubicBezTo>
                  <a:pt x="4713" y="1092"/>
                  <a:pt x="4595" y="1000"/>
                  <a:pt x="4554" y="887"/>
                </a:cubicBezTo>
                <a:cubicBezTo>
                  <a:pt x="4512" y="775"/>
                  <a:pt x="4320" y="541"/>
                  <a:pt x="4127" y="369"/>
                </a:cubicBezTo>
                <a:cubicBezTo>
                  <a:pt x="3841" y="115"/>
                  <a:pt x="3647" y="55"/>
                  <a:pt x="3093" y="48"/>
                </a:cubicBezTo>
                <a:close/>
                <a:moveTo>
                  <a:pt x="9701" y="420"/>
                </a:moveTo>
                <a:cubicBezTo>
                  <a:pt x="8953" y="487"/>
                  <a:pt x="8210" y="1016"/>
                  <a:pt x="7714" y="2026"/>
                </a:cubicBezTo>
                <a:cubicBezTo>
                  <a:pt x="7569" y="2322"/>
                  <a:pt x="7412" y="2769"/>
                  <a:pt x="7366" y="3017"/>
                </a:cubicBezTo>
                <a:cubicBezTo>
                  <a:pt x="7256" y="3609"/>
                  <a:pt x="7258" y="5727"/>
                  <a:pt x="7368" y="6690"/>
                </a:cubicBezTo>
                <a:cubicBezTo>
                  <a:pt x="7449" y="7395"/>
                  <a:pt x="7448" y="7444"/>
                  <a:pt x="7338" y="7509"/>
                </a:cubicBezTo>
                <a:cubicBezTo>
                  <a:pt x="7152" y="7618"/>
                  <a:pt x="7178" y="8457"/>
                  <a:pt x="7376" y="8750"/>
                </a:cubicBezTo>
                <a:cubicBezTo>
                  <a:pt x="7497" y="8929"/>
                  <a:pt x="7551" y="8943"/>
                  <a:pt x="7619" y="8815"/>
                </a:cubicBezTo>
                <a:cubicBezTo>
                  <a:pt x="7689" y="8684"/>
                  <a:pt x="7764" y="8750"/>
                  <a:pt x="7988" y="9136"/>
                </a:cubicBezTo>
                <a:cubicBezTo>
                  <a:pt x="8279" y="9637"/>
                  <a:pt x="8680" y="10000"/>
                  <a:pt x="9139" y="10177"/>
                </a:cubicBezTo>
                <a:cubicBezTo>
                  <a:pt x="9461" y="10301"/>
                  <a:pt x="9483" y="10511"/>
                  <a:pt x="9196" y="10700"/>
                </a:cubicBezTo>
                <a:cubicBezTo>
                  <a:pt x="9079" y="10777"/>
                  <a:pt x="8684" y="11334"/>
                  <a:pt x="8319" y="11937"/>
                </a:cubicBezTo>
                <a:cubicBezTo>
                  <a:pt x="7740" y="12892"/>
                  <a:pt x="7663" y="13067"/>
                  <a:pt x="7717" y="13297"/>
                </a:cubicBezTo>
                <a:cubicBezTo>
                  <a:pt x="7769" y="13515"/>
                  <a:pt x="7742" y="13626"/>
                  <a:pt x="7562" y="13936"/>
                </a:cubicBezTo>
                <a:cubicBezTo>
                  <a:pt x="7443" y="14142"/>
                  <a:pt x="7345" y="14400"/>
                  <a:pt x="7345" y="14510"/>
                </a:cubicBezTo>
                <a:cubicBezTo>
                  <a:pt x="7345" y="14881"/>
                  <a:pt x="7519" y="15477"/>
                  <a:pt x="7686" y="15679"/>
                </a:cubicBezTo>
                <a:cubicBezTo>
                  <a:pt x="7840" y="15866"/>
                  <a:pt x="7859" y="15857"/>
                  <a:pt x="7965" y="15538"/>
                </a:cubicBezTo>
                <a:cubicBezTo>
                  <a:pt x="8074" y="15212"/>
                  <a:pt x="8085" y="15208"/>
                  <a:pt x="8198" y="15438"/>
                </a:cubicBezTo>
                <a:cubicBezTo>
                  <a:pt x="8351" y="15750"/>
                  <a:pt x="8475" y="15748"/>
                  <a:pt x="8451" y="15432"/>
                </a:cubicBezTo>
                <a:cubicBezTo>
                  <a:pt x="8427" y="15117"/>
                  <a:pt x="8707" y="14215"/>
                  <a:pt x="8779" y="14377"/>
                </a:cubicBezTo>
                <a:cubicBezTo>
                  <a:pt x="8809" y="14445"/>
                  <a:pt x="8774" y="15567"/>
                  <a:pt x="8700" y="16929"/>
                </a:cubicBezTo>
                <a:cubicBezTo>
                  <a:pt x="8581" y="19122"/>
                  <a:pt x="8577" y="19375"/>
                  <a:pt x="8665" y="19486"/>
                </a:cubicBezTo>
                <a:cubicBezTo>
                  <a:pt x="8753" y="19597"/>
                  <a:pt x="8753" y="19659"/>
                  <a:pt x="8664" y="20168"/>
                </a:cubicBezTo>
                <a:cubicBezTo>
                  <a:pt x="8574" y="20688"/>
                  <a:pt x="8575" y="20748"/>
                  <a:pt x="8676" y="21001"/>
                </a:cubicBezTo>
                <a:cubicBezTo>
                  <a:pt x="8736" y="21151"/>
                  <a:pt x="8845" y="21303"/>
                  <a:pt x="8919" y="21338"/>
                </a:cubicBezTo>
                <a:cubicBezTo>
                  <a:pt x="9126" y="21438"/>
                  <a:pt x="9596" y="21288"/>
                  <a:pt x="9743" y="21075"/>
                </a:cubicBezTo>
                <a:cubicBezTo>
                  <a:pt x="9858" y="20908"/>
                  <a:pt x="9906" y="20919"/>
                  <a:pt x="10113" y="21157"/>
                </a:cubicBezTo>
                <a:cubicBezTo>
                  <a:pt x="10369" y="21452"/>
                  <a:pt x="10778" y="21512"/>
                  <a:pt x="11033" y="21293"/>
                </a:cubicBezTo>
                <a:cubicBezTo>
                  <a:pt x="11160" y="21184"/>
                  <a:pt x="11193" y="21062"/>
                  <a:pt x="11193" y="20693"/>
                </a:cubicBezTo>
                <a:cubicBezTo>
                  <a:pt x="11193" y="20439"/>
                  <a:pt x="11150" y="20094"/>
                  <a:pt x="11098" y="19927"/>
                </a:cubicBezTo>
                <a:cubicBezTo>
                  <a:pt x="11014" y="19654"/>
                  <a:pt x="11015" y="19611"/>
                  <a:pt x="11106" y="19496"/>
                </a:cubicBezTo>
                <a:cubicBezTo>
                  <a:pt x="11199" y="19378"/>
                  <a:pt x="11194" y="19108"/>
                  <a:pt x="11045" y="16247"/>
                </a:cubicBezTo>
                <a:cubicBezTo>
                  <a:pt x="10956" y="14531"/>
                  <a:pt x="10897" y="13076"/>
                  <a:pt x="10914" y="13014"/>
                </a:cubicBezTo>
                <a:cubicBezTo>
                  <a:pt x="10953" y="12868"/>
                  <a:pt x="12215" y="12672"/>
                  <a:pt x="12305" y="12797"/>
                </a:cubicBezTo>
                <a:cubicBezTo>
                  <a:pt x="12353" y="12865"/>
                  <a:pt x="12351" y="12979"/>
                  <a:pt x="12298" y="13198"/>
                </a:cubicBezTo>
                <a:cubicBezTo>
                  <a:pt x="12192" y="13638"/>
                  <a:pt x="12008" y="17083"/>
                  <a:pt x="12071" y="17472"/>
                </a:cubicBezTo>
                <a:cubicBezTo>
                  <a:pt x="12099" y="17648"/>
                  <a:pt x="12164" y="17820"/>
                  <a:pt x="12216" y="17857"/>
                </a:cubicBezTo>
                <a:cubicBezTo>
                  <a:pt x="12537" y="18084"/>
                  <a:pt x="12522" y="18047"/>
                  <a:pt x="12412" y="18323"/>
                </a:cubicBezTo>
                <a:cubicBezTo>
                  <a:pt x="12356" y="18462"/>
                  <a:pt x="12310" y="18683"/>
                  <a:pt x="12310" y="18812"/>
                </a:cubicBezTo>
                <a:cubicBezTo>
                  <a:pt x="12310" y="19019"/>
                  <a:pt x="12402" y="19046"/>
                  <a:pt x="13086" y="19046"/>
                </a:cubicBezTo>
                <a:cubicBezTo>
                  <a:pt x="13803" y="19046"/>
                  <a:pt x="13862" y="19027"/>
                  <a:pt x="13862" y="18783"/>
                </a:cubicBezTo>
                <a:cubicBezTo>
                  <a:pt x="13862" y="18638"/>
                  <a:pt x="13820" y="18441"/>
                  <a:pt x="13769" y="18346"/>
                </a:cubicBezTo>
                <a:cubicBezTo>
                  <a:pt x="13656" y="18134"/>
                  <a:pt x="13703" y="17924"/>
                  <a:pt x="13864" y="17924"/>
                </a:cubicBezTo>
                <a:cubicBezTo>
                  <a:pt x="13929" y="17924"/>
                  <a:pt x="14025" y="17778"/>
                  <a:pt x="14077" y="17600"/>
                </a:cubicBezTo>
                <a:cubicBezTo>
                  <a:pt x="14161" y="17310"/>
                  <a:pt x="14161" y="17090"/>
                  <a:pt x="14075" y="15531"/>
                </a:cubicBezTo>
                <a:cubicBezTo>
                  <a:pt x="13962" y="13471"/>
                  <a:pt x="13903" y="13069"/>
                  <a:pt x="13691" y="12909"/>
                </a:cubicBezTo>
                <a:cubicBezTo>
                  <a:pt x="13548" y="12802"/>
                  <a:pt x="13532" y="12715"/>
                  <a:pt x="13526" y="12032"/>
                </a:cubicBezTo>
                <a:cubicBezTo>
                  <a:pt x="13521" y="11333"/>
                  <a:pt x="13504" y="11249"/>
                  <a:pt x="13309" y="10951"/>
                </a:cubicBezTo>
                <a:cubicBezTo>
                  <a:pt x="13192" y="10773"/>
                  <a:pt x="13066" y="10486"/>
                  <a:pt x="13028" y="10314"/>
                </a:cubicBezTo>
                <a:cubicBezTo>
                  <a:pt x="12950" y="9959"/>
                  <a:pt x="12662" y="9817"/>
                  <a:pt x="12528" y="10068"/>
                </a:cubicBezTo>
                <a:cubicBezTo>
                  <a:pt x="12383" y="10340"/>
                  <a:pt x="10429" y="10535"/>
                  <a:pt x="10402" y="10280"/>
                </a:cubicBezTo>
                <a:cubicBezTo>
                  <a:pt x="10393" y="10203"/>
                  <a:pt x="10505" y="10067"/>
                  <a:pt x="10650" y="9980"/>
                </a:cubicBezTo>
                <a:cubicBezTo>
                  <a:pt x="11097" y="9709"/>
                  <a:pt x="11376" y="9379"/>
                  <a:pt x="11661" y="8785"/>
                </a:cubicBezTo>
                <a:cubicBezTo>
                  <a:pt x="11845" y="8402"/>
                  <a:pt x="11970" y="8243"/>
                  <a:pt x="12039" y="8303"/>
                </a:cubicBezTo>
                <a:cubicBezTo>
                  <a:pt x="12196" y="8439"/>
                  <a:pt x="12373" y="8257"/>
                  <a:pt x="12433" y="7898"/>
                </a:cubicBezTo>
                <a:cubicBezTo>
                  <a:pt x="12502" y="7489"/>
                  <a:pt x="12449" y="7011"/>
                  <a:pt x="12329" y="6956"/>
                </a:cubicBezTo>
                <a:cubicBezTo>
                  <a:pt x="12253" y="6921"/>
                  <a:pt x="12236" y="6550"/>
                  <a:pt x="12227" y="4855"/>
                </a:cubicBezTo>
                <a:cubicBezTo>
                  <a:pt x="12218" y="3006"/>
                  <a:pt x="12204" y="2756"/>
                  <a:pt x="12087" y="2400"/>
                </a:cubicBezTo>
                <a:cubicBezTo>
                  <a:pt x="11630" y="1008"/>
                  <a:pt x="10662" y="333"/>
                  <a:pt x="9701" y="42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" name="صورة 12" descr="فز-removebg-previ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4" y="8072446"/>
            <a:ext cx="9858444" cy="4533579"/>
          </a:xfrm>
          <a:prstGeom prst="rect">
            <a:avLst/>
          </a:prstGeom>
        </p:spPr>
      </p:pic>
      <p:sp>
        <p:nvSpPr>
          <p:cNvPr id="14" name="٤">
            <a:hlinkClick r:id="rId10" action="ppaction://hlinksldjump"/>
          </p:cNvPr>
          <p:cNvSpPr/>
          <p:nvPr/>
        </p:nvSpPr>
        <p:spPr>
          <a:xfrm>
            <a:off x="13477884" y="7786694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8000" b="1" dirty="0"/>
              <a:t>7</a:t>
            </a:r>
            <a:endParaRPr sz="8000" b="1"/>
          </a:p>
        </p:txBody>
      </p:sp>
      <p:sp>
        <p:nvSpPr>
          <p:cNvPr id="15" name="٤">
            <a:hlinkClick r:id="rId11" action="ppaction://hlinksldjump"/>
          </p:cNvPr>
          <p:cNvSpPr/>
          <p:nvPr/>
        </p:nvSpPr>
        <p:spPr>
          <a:xfrm>
            <a:off x="16263966" y="7858132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8000" dirty="0"/>
              <a:t>8</a:t>
            </a:r>
            <a:endParaRPr sz="8000"/>
          </a:p>
        </p:txBody>
      </p:sp>
      <p:sp>
        <p:nvSpPr>
          <p:cNvPr id="16" name="٤">
            <a:hlinkClick r:id="rId12" action="ppaction://hlinksldjump"/>
          </p:cNvPr>
          <p:cNvSpPr/>
          <p:nvPr/>
        </p:nvSpPr>
        <p:spPr>
          <a:xfrm>
            <a:off x="18692858" y="7858132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6000" dirty="0"/>
              <a:t>9</a:t>
            </a:r>
            <a:endParaRPr sz="6000"/>
          </a:p>
        </p:txBody>
      </p:sp>
      <p:sp>
        <p:nvSpPr>
          <p:cNvPr id="17" name="٤">
            <a:hlinkClick r:id="rId13" action="ppaction://hlinksldjump"/>
          </p:cNvPr>
          <p:cNvSpPr/>
          <p:nvPr/>
        </p:nvSpPr>
        <p:spPr>
          <a:xfrm>
            <a:off x="13549322" y="10215586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4800" dirty="0"/>
              <a:t>10</a:t>
            </a:r>
            <a:endParaRPr sz="4800"/>
          </a:p>
        </p:txBody>
      </p:sp>
      <p:sp>
        <p:nvSpPr>
          <p:cNvPr id="18" name="٤">
            <a:hlinkClick r:id="rId14" action="ppaction://hlinksldjump"/>
          </p:cNvPr>
          <p:cNvSpPr/>
          <p:nvPr/>
        </p:nvSpPr>
        <p:spPr>
          <a:xfrm>
            <a:off x="16263966" y="10287024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5400" dirty="0"/>
              <a:t>11</a:t>
            </a:r>
            <a:endParaRPr sz="4000"/>
          </a:p>
        </p:txBody>
      </p:sp>
      <p:sp>
        <p:nvSpPr>
          <p:cNvPr id="19" name="٤">
            <a:hlinkClick r:id="rId15" action="ppaction://hlinksldjump"/>
          </p:cNvPr>
          <p:cNvSpPr/>
          <p:nvPr/>
        </p:nvSpPr>
        <p:spPr>
          <a:xfrm>
            <a:off x="18621420" y="10287024"/>
            <a:ext cx="1905001" cy="1905001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 rtl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ar-SA" sz="6000" dirty="0"/>
              <a:t>12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761920" y="1428712"/>
            <a:ext cx="14408718" cy="11723374"/>
          </a:xfrm>
          <a:prstGeom prst="rect">
            <a:avLst/>
          </a:prstGeom>
          <a:noFill/>
          <a:ln w="9525">
            <a:round/>
          </a:ln>
        </p:spPr>
        <p:txBody>
          <a:bodyPr lIns="76200" tIns="76200" rIns="76200" bIns="76200" anchor="ctr">
            <a:normAutofit/>
          </a:bodyPr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السؤال</a:t>
            </a:r>
          </a:p>
          <a:p>
            <a:pPr algn="ctr"/>
            <a:r>
              <a:rPr lang="ar-SA" sz="5800" b="0" dirty="0" err="1"/>
              <a:t>اذا</a:t>
            </a:r>
            <a:r>
              <a:rPr lang="ar-SA" sz="5800" b="0" dirty="0"/>
              <a:t> كان السلك موازيا مع المجال المغناطيسي فإن القوة </a:t>
            </a:r>
            <a:r>
              <a:rPr lang="ar-SA" sz="5800" b="0" dirty="0" err="1"/>
              <a:t>المغناطيسيه</a:t>
            </a:r>
            <a:r>
              <a:rPr lang="ar-SA" sz="5800" b="0" dirty="0"/>
              <a:t> تكون</a:t>
            </a:r>
          </a:p>
          <a:p>
            <a:pPr algn="ctr"/>
            <a:endParaRPr lang="ar-SA" sz="5800" b="0" dirty="0"/>
          </a:p>
          <a:p>
            <a:pPr algn="ctr"/>
            <a:r>
              <a:rPr lang="ar-SA" sz="5800" b="0" dirty="0"/>
              <a:t>صفر</a:t>
            </a:r>
            <a:r>
              <a:rPr lang="en-US" sz="5800" b="0" dirty="0"/>
              <a:t> </a:t>
            </a:r>
            <a:r>
              <a:rPr lang="ar-SA" sz="5800" b="0" dirty="0"/>
              <a:t>ا-</a:t>
            </a:r>
          </a:p>
          <a:p>
            <a:pPr algn="ctr"/>
            <a:r>
              <a:rPr lang="ar-SA" sz="5800" b="0" dirty="0"/>
              <a:t>اقل </a:t>
            </a:r>
            <a:r>
              <a:rPr lang="ar-SA" sz="5800" b="0" dirty="0" err="1"/>
              <a:t>مايمكن</a:t>
            </a:r>
            <a:r>
              <a:rPr lang="en-US" sz="5800" b="0" dirty="0"/>
              <a:t> </a:t>
            </a:r>
            <a:r>
              <a:rPr lang="ar-SA" sz="5800" b="0" dirty="0"/>
              <a:t>ب- </a:t>
            </a:r>
          </a:p>
          <a:p>
            <a:pPr algn="ctr"/>
            <a:r>
              <a:rPr lang="ar-SA" sz="5800" b="0" dirty="0"/>
              <a:t>اكبر </a:t>
            </a:r>
            <a:r>
              <a:rPr lang="ar-SA" sz="5800" b="0" dirty="0" err="1"/>
              <a:t>مايمكن</a:t>
            </a:r>
            <a:r>
              <a:rPr lang="en-US" sz="5800" b="0" dirty="0"/>
              <a:t> </a:t>
            </a:r>
            <a:r>
              <a:rPr lang="ar-SA" sz="5800" b="0" dirty="0"/>
              <a:t>ج-</a:t>
            </a:r>
          </a:p>
          <a:p>
            <a:pPr algn="ctr"/>
            <a:r>
              <a:rPr lang="ar-SA" sz="5800" b="0" dirty="0" err="1"/>
              <a:t>مساويه</a:t>
            </a:r>
            <a:r>
              <a:rPr lang="ar-SA" sz="5800" b="0" dirty="0"/>
              <a:t> للمجال المغناطيسي  </a:t>
            </a:r>
            <a:r>
              <a:rPr lang="en-US" sz="5800" b="0" dirty="0"/>
              <a:t>  </a:t>
            </a:r>
            <a:r>
              <a:rPr lang="ar-SA" sz="5800" b="0" dirty="0"/>
              <a:t>د- </a:t>
            </a:r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endParaRPr lang="ar-SA" dirty="0"/>
          </a:p>
        </p:txBody>
      </p:sp>
      <p:pic>
        <p:nvPicPr>
          <p:cNvPr id="181" name="IMG_3425.jpeg" descr="IMG_3425.jpeg"/>
          <p:cNvPicPr>
            <a:picLocks noChangeAspect="1"/>
          </p:cNvPicPr>
          <p:nvPr/>
        </p:nvPicPr>
        <p:blipFill>
          <a:blip r:embed="rId3"/>
          <a:srcRect l="70" t="17631" r="79" b="16598"/>
          <a:stretch>
            <a:fillRect/>
          </a:stretch>
        </p:blipFill>
        <p:spPr>
          <a:xfrm>
            <a:off x="16192528" y="3936573"/>
            <a:ext cx="7685652" cy="9779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7" extrusionOk="0">
                <a:moveTo>
                  <a:pt x="11590" y="0"/>
                </a:moveTo>
                <a:lnTo>
                  <a:pt x="11377" y="307"/>
                </a:lnTo>
                <a:cubicBezTo>
                  <a:pt x="11260" y="475"/>
                  <a:pt x="11068" y="653"/>
                  <a:pt x="10952" y="702"/>
                </a:cubicBezTo>
                <a:cubicBezTo>
                  <a:pt x="10715" y="802"/>
                  <a:pt x="10674" y="1025"/>
                  <a:pt x="10867" y="1168"/>
                </a:cubicBezTo>
                <a:cubicBezTo>
                  <a:pt x="10953" y="1232"/>
                  <a:pt x="10949" y="1326"/>
                  <a:pt x="10853" y="1465"/>
                </a:cubicBezTo>
                <a:cubicBezTo>
                  <a:pt x="10773" y="1581"/>
                  <a:pt x="10748" y="1830"/>
                  <a:pt x="10793" y="2046"/>
                </a:cubicBezTo>
                <a:cubicBezTo>
                  <a:pt x="10839" y="2267"/>
                  <a:pt x="10811" y="2514"/>
                  <a:pt x="10727" y="2636"/>
                </a:cubicBezTo>
                <a:cubicBezTo>
                  <a:pt x="10617" y="2795"/>
                  <a:pt x="10616" y="2887"/>
                  <a:pt x="10722" y="3014"/>
                </a:cubicBezTo>
                <a:cubicBezTo>
                  <a:pt x="10922" y="3255"/>
                  <a:pt x="10893" y="3700"/>
                  <a:pt x="10672" y="3802"/>
                </a:cubicBezTo>
                <a:cubicBezTo>
                  <a:pt x="10569" y="3849"/>
                  <a:pt x="10513" y="3976"/>
                  <a:pt x="10548" y="4083"/>
                </a:cubicBezTo>
                <a:cubicBezTo>
                  <a:pt x="10582" y="4190"/>
                  <a:pt x="10559" y="4316"/>
                  <a:pt x="10497" y="4362"/>
                </a:cubicBezTo>
                <a:cubicBezTo>
                  <a:pt x="10379" y="4449"/>
                  <a:pt x="10409" y="5156"/>
                  <a:pt x="10541" y="5413"/>
                </a:cubicBezTo>
                <a:cubicBezTo>
                  <a:pt x="10647" y="5619"/>
                  <a:pt x="10317" y="5920"/>
                  <a:pt x="10052" y="5859"/>
                </a:cubicBezTo>
                <a:cubicBezTo>
                  <a:pt x="9880" y="5819"/>
                  <a:pt x="9838" y="5676"/>
                  <a:pt x="9849" y="5157"/>
                </a:cubicBezTo>
                <a:cubicBezTo>
                  <a:pt x="9857" y="4798"/>
                  <a:pt x="9789" y="4377"/>
                  <a:pt x="9697" y="4219"/>
                </a:cubicBezTo>
                <a:cubicBezTo>
                  <a:pt x="9539" y="3946"/>
                  <a:pt x="9532" y="3951"/>
                  <a:pt x="9532" y="4333"/>
                </a:cubicBezTo>
                <a:cubicBezTo>
                  <a:pt x="9532" y="4758"/>
                  <a:pt x="9297" y="4958"/>
                  <a:pt x="8974" y="4809"/>
                </a:cubicBezTo>
                <a:cubicBezTo>
                  <a:pt x="8812" y="4734"/>
                  <a:pt x="8806" y="4681"/>
                  <a:pt x="8937" y="4492"/>
                </a:cubicBezTo>
                <a:cubicBezTo>
                  <a:pt x="9075" y="4292"/>
                  <a:pt x="9045" y="4271"/>
                  <a:pt x="8689" y="4312"/>
                </a:cubicBezTo>
                <a:lnTo>
                  <a:pt x="8281" y="4359"/>
                </a:lnTo>
                <a:lnTo>
                  <a:pt x="8294" y="5568"/>
                </a:lnTo>
                <a:cubicBezTo>
                  <a:pt x="8305" y="6546"/>
                  <a:pt x="8271" y="6791"/>
                  <a:pt x="8115" y="6863"/>
                </a:cubicBezTo>
                <a:cubicBezTo>
                  <a:pt x="7868" y="6977"/>
                  <a:pt x="7440" y="6358"/>
                  <a:pt x="7519" y="5999"/>
                </a:cubicBezTo>
                <a:cubicBezTo>
                  <a:pt x="7595" y="5649"/>
                  <a:pt x="7266" y="4868"/>
                  <a:pt x="7042" y="4868"/>
                </a:cubicBezTo>
                <a:cubicBezTo>
                  <a:pt x="6946" y="4868"/>
                  <a:pt x="6815" y="4706"/>
                  <a:pt x="6752" y="4506"/>
                </a:cubicBezTo>
                <a:cubicBezTo>
                  <a:pt x="6637" y="4144"/>
                  <a:pt x="6458" y="4035"/>
                  <a:pt x="6343" y="4259"/>
                </a:cubicBezTo>
                <a:cubicBezTo>
                  <a:pt x="6309" y="4325"/>
                  <a:pt x="5566" y="4358"/>
                  <a:pt x="4692" y="4333"/>
                </a:cubicBezTo>
                <a:cubicBezTo>
                  <a:pt x="3353" y="4294"/>
                  <a:pt x="3111" y="4321"/>
                  <a:pt x="3167" y="4496"/>
                </a:cubicBezTo>
                <a:cubicBezTo>
                  <a:pt x="3238" y="4719"/>
                  <a:pt x="2974" y="5070"/>
                  <a:pt x="2848" y="4919"/>
                </a:cubicBezTo>
                <a:cubicBezTo>
                  <a:pt x="2806" y="4868"/>
                  <a:pt x="2711" y="5017"/>
                  <a:pt x="2638" y="5248"/>
                </a:cubicBezTo>
                <a:cubicBezTo>
                  <a:pt x="2566" y="5479"/>
                  <a:pt x="2391" y="5815"/>
                  <a:pt x="2251" y="5995"/>
                </a:cubicBezTo>
                <a:cubicBezTo>
                  <a:pt x="2111" y="6175"/>
                  <a:pt x="2042" y="6322"/>
                  <a:pt x="2097" y="6322"/>
                </a:cubicBezTo>
                <a:cubicBezTo>
                  <a:pt x="2152" y="6322"/>
                  <a:pt x="2115" y="6436"/>
                  <a:pt x="2013" y="6576"/>
                </a:cubicBezTo>
                <a:cubicBezTo>
                  <a:pt x="1911" y="6716"/>
                  <a:pt x="1737" y="7043"/>
                  <a:pt x="1627" y="7303"/>
                </a:cubicBezTo>
                <a:cubicBezTo>
                  <a:pt x="1504" y="7595"/>
                  <a:pt x="1337" y="7775"/>
                  <a:pt x="1190" y="7775"/>
                </a:cubicBezTo>
                <a:cubicBezTo>
                  <a:pt x="918" y="7775"/>
                  <a:pt x="869" y="7997"/>
                  <a:pt x="1116" y="8110"/>
                </a:cubicBezTo>
                <a:cubicBezTo>
                  <a:pt x="1206" y="8152"/>
                  <a:pt x="1312" y="8470"/>
                  <a:pt x="1352" y="8816"/>
                </a:cubicBezTo>
                <a:cubicBezTo>
                  <a:pt x="1392" y="9162"/>
                  <a:pt x="1441" y="9576"/>
                  <a:pt x="1460" y="9736"/>
                </a:cubicBezTo>
                <a:cubicBezTo>
                  <a:pt x="1485" y="9943"/>
                  <a:pt x="1417" y="10040"/>
                  <a:pt x="1224" y="10073"/>
                </a:cubicBezTo>
                <a:cubicBezTo>
                  <a:pt x="1021" y="10108"/>
                  <a:pt x="952" y="10217"/>
                  <a:pt x="952" y="10501"/>
                </a:cubicBezTo>
                <a:cubicBezTo>
                  <a:pt x="952" y="10710"/>
                  <a:pt x="836" y="11028"/>
                  <a:pt x="694" y="11209"/>
                </a:cubicBezTo>
                <a:lnTo>
                  <a:pt x="438" y="11538"/>
                </a:lnTo>
                <a:lnTo>
                  <a:pt x="815" y="11992"/>
                </a:lnTo>
                <a:cubicBezTo>
                  <a:pt x="1134" y="12375"/>
                  <a:pt x="1172" y="12491"/>
                  <a:pt x="1060" y="12742"/>
                </a:cubicBezTo>
                <a:cubicBezTo>
                  <a:pt x="961" y="12965"/>
                  <a:pt x="962" y="13014"/>
                  <a:pt x="1068" y="12936"/>
                </a:cubicBezTo>
                <a:cubicBezTo>
                  <a:pt x="1154" y="12872"/>
                  <a:pt x="1235" y="12951"/>
                  <a:pt x="1276" y="13137"/>
                </a:cubicBezTo>
                <a:cubicBezTo>
                  <a:pt x="1325" y="13363"/>
                  <a:pt x="1437" y="13442"/>
                  <a:pt x="1710" y="13442"/>
                </a:cubicBezTo>
                <a:cubicBezTo>
                  <a:pt x="1913" y="13442"/>
                  <a:pt x="2043" y="13399"/>
                  <a:pt x="1999" y="13347"/>
                </a:cubicBezTo>
                <a:cubicBezTo>
                  <a:pt x="1871" y="13193"/>
                  <a:pt x="2162" y="12869"/>
                  <a:pt x="2351" y="12956"/>
                </a:cubicBezTo>
                <a:cubicBezTo>
                  <a:pt x="2446" y="13000"/>
                  <a:pt x="2530" y="12963"/>
                  <a:pt x="2539" y="12874"/>
                </a:cubicBezTo>
                <a:cubicBezTo>
                  <a:pt x="2547" y="12786"/>
                  <a:pt x="2559" y="12633"/>
                  <a:pt x="2567" y="12533"/>
                </a:cubicBezTo>
                <a:cubicBezTo>
                  <a:pt x="2576" y="12433"/>
                  <a:pt x="2665" y="12352"/>
                  <a:pt x="2765" y="12352"/>
                </a:cubicBezTo>
                <a:cubicBezTo>
                  <a:pt x="2864" y="12352"/>
                  <a:pt x="3017" y="12236"/>
                  <a:pt x="3105" y="12095"/>
                </a:cubicBezTo>
                <a:cubicBezTo>
                  <a:pt x="3192" y="11954"/>
                  <a:pt x="3306" y="11869"/>
                  <a:pt x="3357" y="11906"/>
                </a:cubicBezTo>
                <a:cubicBezTo>
                  <a:pt x="3407" y="11944"/>
                  <a:pt x="3443" y="11838"/>
                  <a:pt x="3438" y="11672"/>
                </a:cubicBezTo>
                <a:cubicBezTo>
                  <a:pt x="3427" y="11293"/>
                  <a:pt x="3952" y="11190"/>
                  <a:pt x="4416" y="11479"/>
                </a:cubicBezTo>
                <a:cubicBezTo>
                  <a:pt x="4725" y="11672"/>
                  <a:pt x="4734" y="11715"/>
                  <a:pt x="4709" y="12885"/>
                </a:cubicBezTo>
                <a:cubicBezTo>
                  <a:pt x="4675" y="14410"/>
                  <a:pt x="4849" y="14257"/>
                  <a:pt x="4935" y="12685"/>
                </a:cubicBezTo>
                <a:lnTo>
                  <a:pt x="5001" y="11507"/>
                </a:lnTo>
                <a:lnTo>
                  <a:pt x="5443" y="11324"/>
                </a:lnTo>
                <a:cubicBezTo>
                  <a:pt x="5791" y="11180"/>
                  <a:pt x="5990" y="11177"/>
                  <a:pt x="6371" y="11312"/>
                </a:cubicBezTo>
                <a:cubicBezTo>
                  <a:pt x="7015" y="11541"/>
                  <a:pt x="7088" y="11653"/>
                  <a:pt x="6718" y="11855"/>
                </a:cubicBezTo>
                <a:cubicBezTo>
                  <a:pt x="6535" y="11955"/>
                  <a:pt x="6435" y="12106"/>
                  <a:pt x="6473" y="12223"/>
                </a:cubicBezTo>
                <a:cubicBezTo>
                  <a:pt x="6508" y="12333"/>
                  <a:pt x="6456" y="12459"/>
                  <a:pt x="6358" y="12504"/>
                </a:cubicBezTo>
                <a:cubicBezTo>
                  <a:pt x="6133" y="12608"/>
                  <a:pt x="6124" y="13314"/>
                  <a:pt x="6344" y="13512"/>
                </a:cubicBezTo>
                <a:cubicBezTo>
                  <a:pt x="6451" y="13607"/>
                  <a:pt x="6549" y="14198"/>
                  <a:pt x="6621" y="15186"/>
                </a:cubicBezTo>
                <a:cubicBezTo>
                  <a:pt x="6726" y="16604"/>
                  <a:pt x="6718" y="16727"/>
                  <a:pt x="6502" y="16951"/>
                </a:cubicBezTo>
                <a:cubicBezTo>
                  <a:pt x="6374" y="17084"/>
                  <a:pt x="6269" y="17319"/>
                  <a:pt x="6269" y="17474"/>
                </a:cubicBezTo>
                <a:cubicBezTo>
                  <a:pt x="6269" y="18239"/>
                  <a:pt x="5128" y="18571"/>
                  <a:pt x="4484" y="17992"/>
                </a:cubicBezTo>
                <a:cubicBezTo>
                  <a:pt x="3871" y="17442"/>
                  <a:pt x="3688" y="16753"/>
                  <a:pt x="3693" y="15016"/>
                </a:cubicBezTo>
                <a:cubicBezTo>
                  <a:pt x="3696" y="13878"/>
                  <a:pt x="3656" y="13442"/>
                  <a:pt x="3551" y="13442"/>
                </a:cubicBezTo>
                <a:cubicBezTo>
                  <a:pt x="3471" y="13442"/>
                  <a:pt x="3165" y="13637"/>
                  <a:pt x="2873" y="13875"/>
                </a:cubicBezTo>
                <a:cubicBezTo>
                  <a:pt x="2272" y="14365"/>
                  <a:pt x="2030" y="14407"/>
                  <a:pt x="1635" y="14095"/>
                </a:cubicBezTo>
                <a:cubicBezTo>
                  <a:pt x="1407" y="13916"/>
                  <a:pt x="1303" y="13911"/>
                  <a:pt x="1036" y="14061"/>
                </a:cubicBezTo>
                <a:cubicBezTo>
                  <a:pt x="858" y="14160"/>
                  <a:pt x="712" y="14344"/>
                  <a:pt x="712" y="14472"/>
                </a:cubicBezTo>
                <a:cubicBezTo>
                  <a:pt x="710" y="14842"/>
                  <a:pt x="302" y="15217"/>
                  <a:pt x="128" y="15008"/>
                </a:cubicBezTo>
                <a:cubicBezTo>
                  <a:pt x="47" y="14910"/>
                  <a:pt x="15" y="16141"/>
                  <a:pt x="0" y="18383"/>
                </a:cubicBezTo>
                <a:lnTo>
                  <a:pt x="257" y="18320"/>
                </a:lnTo>
                <a:cubicBezTo>
                  <a:pt x="1378" y="18040"/>
                  <a:pt x="2366" y="18121"/>
                  <a:pt x="1915" y="18457"/>
                </a:cubicBezTo>
                <a:cubicBezTo>
                  <a:pt x="1843" y="18510"/>
                  <a:pt x="1830" y="18627"/>
                  <a:pt x="1885" y="18721"/>
                </a:cubicBezTo>
                <a:cubicBezTo>
                  <a:pt x="2064" y="19029"/>
                  <a:pt x="1979" y="19371"/>
                  <a:pt x="1644" y="19687"/>
                </a:cubicBezTo>
                <a:cubicBezTo>
                  <a:pt x="974" y="20321"/>
                  <a:pt x="1336" y="20863"/>
                  <a:pt x="2660" y="21209"/>
                </a:cubicBezTo>
                <a:cubicBezTo>
                  <a:pt x="4161" y="21600"/>
                  <a:pt x="6664" y="21384"/>
                  <a:pt x="7406" y="20800"/>
                </a:cubicBezTo>
                <a:cubicBezTo>
                  <a:pt x="7604" y="20644"/>
                  <a:pt x="7720" y="20422"/>
                  <a:pt x="7720" y="20192"/>
                </a:cubicBezTo>
                <a:cubicBezTo>
                  <a:pt x="7720" y="19933"/>
                  <a:pt x="7810" y="19786"/>
                  <a:pt x="8035" y="19683"/>
                </a:cubicBezTo>
                <a:cubicBezTo>
                  <a:pt x="8208" y="19604"/>
                  <a:pt x="8413" y="19551"/>
                  <a:pt x="8489" y="19565"/>
                </a:cubicBezTo>
                <a:cubicBezTo>
                  <a:pt x="8564" y="19579"/>
                  <a:pt x="8707" y="19552"/>
                  <a:pt x="8807" y="19506"/>
                </a:cubicBezTo>
                <a:cubicBezTo>
                  <a:pt x="9371" y="19243"/>
                  <a:pt x="10376" y="18945"/>
                  <a:pt x="10870" y="18896"/>
                </a:cubicBezTo>
                <a:cubicBezTo>
                  <a:pt x="11042" y="18879"/>
                  <a:pt x="11253" y="18813"/>
                  <a:pt x="11339" y="18750"/>
                </a:cubicBezTo>
                <a:cubicBezTo>
                  <a:pt x="11424" y="18686"/>
                  <a:pt x="11664" y="18582"/>
                  <a:pt x="11872" y="18518"/>
                </a:cubicBezTo>
                <a:cubicBezTo>
                  <a:pt x="12080" y="18454"/>
                  <a:pt x="12655" y="18269"/>
                  <a:pt x="13149" y="18109"/>
                </a:cubicBezTo>
                <a:cubicBezTo>
                  <a:pt x="13642" y="17948"/>
                  <a:pt x="14076" y="17824"/>
                  <a:pt x="14115" y="17832"/>
                </a:cubicBezTo>
                <a:cubicBezTo>
                  <a:pt x="14154" y="17840"/>
                  <a:pt x="14348" y="17763"/>
                  <a:pt x="14548" y="17659"/>
                </a:cubicBezTo>
                <a:cubicBezTo>
                  <a:pt x="14747" y="17556"/>
                  <a:pt x="15164" y="17467"/>
                  <a:pt x="15476" y="17462"/>
                </a:cubicBezTo>
                <a:cubicBezTo>
                  <a:pt x="15787" y="17457"/>
                  <a:pt x="16032" y="17397"/>
                  <a:pt x="16020" y="17327"/>
                </a:cubicBezTo>
                <a:cubicBezTo>
                  <a:pt x="15984" y="17125"/>
                  <a:pt x="17901" y="16325"/>
                  <a:pt x="18034" y="16486"/>
                </a:cubicBezTo>
                <a:cubicBezTo>
                  <a:pt x="18179" y="16660"/>
                  <a:pt x="18634" y="16393"/>
                  <a:pt x="18531" y="16194"/>
                </a:cubicBezTo>
                <a:cubicBezTo>
                  <a:pt x="18468" y="16071"/>
                  <a:pt x="19386" y="15494"/>
                  <a:pt x="19768" y="15417"/>
                </a:cubicBezTo>
                <a:cubicBezTo>
                  <a:pt x="19848" y="15401"/>
                  <a:pt x="20026" y="15267"/>
                  <a:pt x="20162" y="15119"/>
                </a:cubicBezTo>
                <a:cubicBezTo>
                  <a:pt x="20299" y="14970"/>
                  <a:pt x="20444" y="14888"/>
                  <a:pt x="20485" y="14938"/>
                </a:cubicBezTo>
                <a:cubicBezTo>
                  <a:pt x="20526" y="14987"/>
                  <a:pt x="20730" y="14875"/>
                  <a:pt x="20938" y="14689"/>
                </a:cubicBezTo>
                <a:cubicBezTo>
                  <a:pt x="21146" y="14503"/>
                  <a:pt x="21384" y="14380"/>
                  <a:pt x="21467" y="14417"/>
                </a:cubicBezTo>
                <a:cubicBezTo>
                  <a:pt x="21554" y="14455"/>
                  <a:pt x="21585" y="12429"/>
                  <a:pt x="21600" y="8692"/>
                </a:cubicBezTo>
                <a:cubicBezTo>
                  <a:pt x="21557" y="4965"/>
                  <a:pt x="21391" y="5244"/>
                  <a:pt x="20730" y="5206"/>
                </a:cubicBezTo>
                <a:cubicBezTo>
                  <a:pt x="20208" y="5175"/>
                  <a:pt x="19684" y="4822"/>
                  <a:pt x="19684" y="4501"/>
                </a:cubicBezTo>
                <a:cubicBezTo>
                  <a:pt x="19684" y="4383"/>
                  <a:pt x="19600" y="4288"/>
                  <a:pt x="19498" y="4288"/>
                </a:cubicBezTo>
                <a:cubicBezTo>
                  <a:pt x="19396" y="4288"/>
                  <a:pt x="19282" y="4189"/>
                  <a:pt x="19244" y="4069"/>
                </a:cubicBezTo>
                <a:cubicBezTo>
                  <a:pt x="19206" y="3949"/>
                  <a:pt x="19132" y="3851"/>
                  <a:pt x="19080" y="3851"/>
                </a:cubicBezTo>
                <a:cubicBezTo>
                  <a:pt x="18924" y="3851"/>
                  <a:pt x="18839" y="4477"/>
                  <a:pt x="18969" y="4666"/>
                </a:cubicBezTo>
                <a:cubicBezTo>
                  <a:pt x="19123" y="4889"/>
                  <a:pt x="18906" y="5077"/>
                  <a:pt x="18638" y="4953"/>
                </a:cubicBezTo>
                <a:cubicBezTo>
                  <a:pt x="18504" y="4891"/>
                  <a:pt x="18462" y="4724"/>
                  <a:pt x="18496" y="4376"/>
                </a:cubicBezTo>
                <a:cubicBezTo>
                  <a:pt x="18532" y="4004"/>
                  <a:pt x="18503" y="3903"/>
                  <a:pt x="18377" y="3961"/>
                </a:cubicBezTo>
                <a:cubicBezTo>
                  <a:pt x="18276" y="4007"/>
                  <a:pt x="18234" y="4173"/>
                  <a:pt x="18267" y="4384"/>
                </a:cubicBezTo>
                <a:cubicBezTo>
                  <a:pt x="18338" y="4829"/>
                  <a:pt x="18213" y="4910"/>
                  <a:pt x="17526" y="4874"/>
                </a:cubicBezTo>
                <a:cubicBezTo>
                  <a:pt x="17217" y="4857"/>
                  <a:pt x="16874" y="4846"/>
                  <a:pt x="16762" y="4847"/>
                </a:cubicBezTo>
                <a:cubicBezTo>
                  <a:pt x="16361" y="4851"/>
                  <a:pt x="16260" y="4461"/>
                  <a:pt x="16250" y="2848"/>
                </a:cubicBezTo>
                <a:lnTo>
                  <a:pt x="16240" y="1280"/>
                </a:lnTo>
                <a:lnTo>
                  <a:pt x="15937" y="1267"/>
                </a:lnTo>
                <a:cubicBezTo>
                  <a:pt x="15637" y="1256"/>
                  <a:pt x="15634" y="1267"/>
                  <a:pt x="15635" y="2519"/>
                </a:cubicBezTo>
                <a:cubicBezTo>
                  <a:pt x="15635" y="3541"/>
                  <a:pt x="15601" y="3779"/>
                  <a:pt x="15454" y="3782"/>
                </a:cubicBezTo>
                <a:cubicBezTo>
                  <a:pt x="15354" y="3784"/>
                  <a:pt x="15218" y="3827"/>
                  <a:pt x="15151" y="3875"/>
                </a:cubicBezTo>
                <a:cubicBezTo>
                  <a:pt x="15085" y="3924"/>
                  <a:pt x="14918" y="3910"/>
                  <a:pt x="14779" y="3847"/>
                </a:cubicBezTo>
                <a:cubicBezTo>
                  <a:pt x="14547" y="3741"/>
                  <a:pt x="14528" y="3640"/>
                  <a:pt x="14566" y="2521"/>
                </a:cubicBezTo>
                <a:cubicBezTo>
                  <a:pt x="14614" y="1099"/>
                  <a:pt x="14560" y="704"/>
                  <a:pt x="14311" y="704"/>
                </a:cubicBezTo>
                <a:cubicBezTo>
                  <a:pt x="14194" y="704"/>
                  <a:pt x="14167" y="759"/>
                  <a:pt x="14237" y="860"/>
                </a:cubicBezTo>
                <a:cubicBezTo>
                  <a:pt x="14296" y="947"/>
                  <a:pt x="14347" y="1499"/>
                  <a:pt x="14352" y="2087"/>
                </a:cubicBezTo>
                <a:cubicBezTo>
                  <a:pt x="14359" y="3132"/>
                  <a:pt x="14215" y="3791"/>
                  <a:pt x="14010" y="3639"/>
                </a:cubicBezTo>
                <a:cubicBezTo>
                  <a:pt x="13954" y="3597"/>
                  <a:pt x="13875" y="3669"/>
                  <a:pt x="13833" y="3800"/>
                </a:cubicBezTo>
                <a:cubicBezTo>
                  <a:pt x="13791" y="3931"/>
                  <a:pt x="13721" y="3997"/>
                  <a:pt x="13679" y="3947"/>
                </a:cubicBezTo>
                <a:cubicBezTo>
                  <a:pt x="13637" y="3896"/>
                  <a:pt x="13531" y="3925"/>
                  <a:pt x="13443" y="4014"/>
                </a:cubicBezTo>
                <a:cubicBezTo>
                  <a:pt x="13352" y="4104"/>
                  <a:pt x="13189" y="4125"/>
                  <a:pt x="13069" y="4062"/>
                </a:cubicBezTo>
                <a:cubicBezTo>
                  <a:pt x="12952" y="4001"/>
                  <a:pt x="12775" y="3946"/>
                  <a:pt x="12678" y="3939"/>
                </a:cubicBezTo>
                <a:cubicBezTo>
                  <a:pt x="12555" y="3929"/>
                  <a:pt x="12501" y="3742"/>
                  <a:pt x="12498" y="3320"/>
                </a:cubicBezTo>
                <a:cubicBezTo>
                  <a:pt x="12495" y="2988"/>
                  <a:pt x="12458" y="2743"/>
                  <a:pt x="12415" y="2775"/>
                </a:cubicBezTo>
                <a:cubicBezTo>
                  <a:pt x="12372" y="2806"/>
                  <a:pt x="12246" y="2664"/>
                  <a:pt x="12134" y="2460"/>
                </a:cubicBezTo>
                <a:cubicBezTo>
                  <a:pt x="11917" y="2061"/>
                  <a:pt x="11864" y="1497"/>
                  <a:pt x="11994" y="1001"/>
                </a:cubicBezTo>
                <a:cubicBezTo>
                  <a:pt x="12048" y="797"/>
                  <a:pt x="11994" y="579"/>
                  <a:pt x="11832" y="348"/>
                </a:cubicBezTo>
                <a:lnTo>
                  <a:pt x="11590" y="0"/>
                </a:lnTo>
                <a:close/>
                <a:moveTo>
                  <a:pt x="9251" y="20094"/>
                </a:moveTo>
                <a:cubicBezTo>
                  <a:pt x="8750" y="20115"/>
                  <a:pt x="8445" y="20286"/>
                  <a:pt x="8445" y="20570"/>
                </a:cubicBezTo>
                <a:cubicBezTo>
                  <a:pt x="8445" y="20651"/>
                  <a:pt x="8566" y="20778"/>
                  <a:pt x="8716" y="20855"/>
                </a:cubicBezTo>
                <a:cubicBezTo>
                  <a:pt x="9132" y="21068"/>
                  <a:pt x="10611" y="20957"/>
                  <a:pt x="10742" y="20702"/>
                </a:cubicBezTo>
                <a:cubicBezTo>
                  <a:pt x="10912" y="20372"/>
                  <a:pt x="10708" y="20244"/>
                  <a:pt x="9814" y="20125"/>
                </a:cubicBezTo>
                <a:cubicBezTo>
                  <a:pt x="9607" y="20097"/>
                  <a:pt x="9418" y="20087"/>
                  <a:pt x="9251" y="2009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5548266" y="5929306"/>
            <a:ext cx="5286412" cy="1428760"/>
          </a:xfrm>
          <a:prstGeom prst="roundRect">
            <a:avLst/>
          </a:prstGeom>
          <a:noFill/>
          <a:ln w="111125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صورة 4" descr="9d8259d8c2ade11101a6e64a2732669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68" y="9501206"/>
            <a:ext cx="3929090" cy="3190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3111.jpeg" descr="IMG_3111.jpeg"/>
          <p:cNvPicPr>
            <a:picLocks noChangeAspect="1"/>
          </p:cNvPicPr>
          <p:nvPr/>
        </p:nvPicPr>
        <p:blipFill>
          <a:blip r:embed="rId3"/>
          <a:srcRect l="37283" t="53588" r="35566" b="3758"/>
          <a:stretch>
            <a:fillRect/>
          </a:stretch>
        </p:blipFill>
        <p:spPr>
          <a:xfrm>
            <a:off x="16335404" y="7072314"/>
            <a:ext cx="6924118" cy="608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2" extrusionOk="0">
                <a:moveTo>
                  <a:pt x="7909" y="0"/>
                </a:moveTo>
                <a:cubicBezTo>
                  <a:pt x="7407" y="9"/>
                  <a:pt x="6901" y="91"/>
                  <a:pt x="6026" y="254"/>
                </a:cubicBezTo>
                <a:cubicBezTo>
                  <a:pt x="2565" y="899"/>
                  <a:pt x="336" y="2360"/>
                  <a:pt x="206" y="4069"/>
                </a:cubicBezTo>
                <a:cubicBezTo>
                  <a:pt x="171" y="4532"/>
                  <a:pt x="86" y="4973"/>
                  <a:pt x="17" y="5048"/>
                </a:cubicBezTo>
                <a:cubicBezTo>
                  <a:pt x="-52" y="5123"/>
                  <a:pt x="93" y="5237"/>
                  <a:pt x="339" y="5300"/>
                </a:cubicBezTo>
                <a:cubicBezTo>
                  <a:pt x="691" y="5391"/>
                  <a:pt x="746" y="5577"/>
                  <a:pt x="598" y="6169"/>
                </a:cubicBezTo>
                <a:cubicBezTo>
                  <a:pt x="439" y="6801"/>
                  <a:pt x="527" y="7026"/>
                  <a:pt x="1140" y="7566"/>
                </a:cubicBezTo>
                <a:cubicBezTo>
                  <a:pt x="1818" y="8164"/>
                  <a:pt x="1871" y="8354"/>
                  <a:pt x="1871" y="10203"/>
                </a:cubicBezTo>
                <a:cubicBezTo>
                  <a:pt x="1871" y="12172"/>
                  <a:pt x="1861" y="12202"/>
                  <a:pt x="1013" y="12747"/>
                </a:cubicBezTo>
                <a:cubicBezTo>
                  <a:pt x="542" y="13051"/>
                  <a:pt x="189" y="13431"/>
                  <a:pt x="228" y="13592"/>
                </a:cubicBezTo>
                <a:cubicBezTo>
                  <a:pt x="267" y="13753"/>
                  <a:pt x="205" y="13984"/>
                  <a:pt x="91" y="14106"/>
                </a:cubicBezTo>
                <a:cubicBezTo>
                  <a:pt x="-23" y="14228"/>
                  <a:pt x="14" y="14559"/>
                  <a:pt x="174" y="14841"/>
                </a:cubicBezTo>
                <a:cubicBezTo>
                  <a:pt x="405" y="15249"/>
                  <a:pt x="595" y="15331"/>
                  <a:pt x="1097" y="15240"/>
                </a:cubicBezTo>
                <a:cubicBezTo>
                  <a:pt x="1445" y="15178"/>
                  <a:pt x="1888" y="15125"/>
                  <a:pt x="2083" y="15124"/>
                </a:cubicBezTo>
                <a:cubicBezTo>
                  <a:pt x="2277" y="15122"/>
                  <a:pt x="2442" y="15014"/>
                  <a:pt x="2448" y="14883"/>
                </a:cubicBezTo>
                <a:cubicBezTo>
                  <a:pt x="2453" y="14752"/>
                  <a:pt x="2766" y="14392"/>
                  <a:pt x="3142" y="14083"/>
                </a:cubicBezTo>
                <a:cubicBezTo>
                  <a:pt x="3715" y="13612"/>
                  <a:pt x="3855" y="13571"/>
                  <a:pt x="4005" y="13833"/>
                </a:cubicBezTo>
                <a:cubicBezTo>
                  <a:pt x="4206" y="14185"/>
                  <a:pt x="3083" y="20474"/>
                  <a:pt x="2698" y="21154"/>
                </a:cubicBezTo>
                <a:lnTo>
                  <a:pt x="2451" y="21592"/>
                </a:lnTo>
                <a:lnTo>
                  <a:pt x="8102" y="21592"/>
                </a:lnTo>
                <a:lnTo>
                  <a:pt x="13752" y="21592"/>
                </a:lnTo>
                <a:lnTo>
                  <a:pt x="13491" y="21129"/>
                </a:lnTo>
                <a:cubicBezTo>
                  <a:pt x="13127" y="20485"/>
                  <a:pt x="11681" y="12530"/>
                  <a:pt x="11869" y="12201"/>
                </a:cubicBezTo>
                <a:cubicBezTo>
                  <a:pt x="12097" y="11802"/>
                  <a:pt x="16835" y="11822"/>
                  <a:pt x="17519" y="12224"/>
                </a:cubicBezTo>
                <a:cubicBezTo>
                  <a:pt x="18185" y="12616"/>
                  <a:pt x="18143" y="12924"/>
                  <a:pt x="17377" y="13265"/>
                </a:cubicBezTo>
                <a:cubicBezTo>
                  <a:pt x="16809" y="13518"/>
                  <a:pt x="16725" y="13748"/>
                  <a:pt x="16599" y="15392"/>
                </a:cubicBezTo>
                <a:cubicBezTo>
                  <a:pt x="16518" y="16442"/>
                  <a:pt x="16572" y="17312"/>
                  <a:pt x="16725" y="17415"/>
                </a:cubicBezTo>
                <a:cubicBezTo>
                  <a:pt x="17005" y="17602"/>
                  <a:pt x="20518" y="17668"/>
                  <a:pt x="21178" y="17498"/>
                </a:cubicBezTo>
                <a:cubicBezTo>
                  <a:pt x="21458" y="17426"/>
                  <a:pt x="21548" y="16931"/>
                  <a:pt x="21528" y="15562"/>
                </a:cubicBezTo>
                <a:cubicBezTo>
                  <a:pt x="21502" y="13793"/>
                  <a:pt x="21471" y="13708"/>
                  <a:pt x="20719" y="13305"/>
                </a:cubicBezTo>
                <a:cubicBezTo>
                  <a:pt x="20057" y="12950"/>
                  <a:pt x="19986" y="12827"/>
                  <a:pt x="20251" y="12494"/>
                </a:cubicBezTo>
                <a:cubicBezTo>
                  <a:pt x="20719" y="11906"/>
                  <a:pt x="20629" y="11028"/>
                  <a:pt x="20068" y="10726"/>
                </a:cubicBezTo>
                <a:cubicBezTo>
                  <a:pt x="19107" y="10207"/>
                  <a:pt x="18421" y="10065"/>
                  <a:pt x="16599" y="10005"/>
                </a:cubicBezTo>
                <a:cubicBezTo>
                  <a:pt x="15586" y="9971"/>
                  <a:pt x="14662" y="9905"/>
                  <a:pt x="14545" y="9857"/>
                </a:cubicBezTo>
                <a:cubicBezTo>
                  <a:pt x="14022" y="9643"/>
                  <a:pt x="14351" y="8195"/>
                  <a:pt x="15064" y="7566"/>
                </a:cubicBezTo>
                <a:cubicBezTo>
                  <a:pt x="15677" y="7026"/>
                  <a:pt x="15764" y="6801"/>
                  <a:pt x="15605" y="6169"/>
                </a:cubicBezTo>
                <a:cubicBezTo>
                  <a:pt x="15462" y="5599"/>
                  <a:pt x="15516" y="5390"/>
                  <a:pt x="15828" y="5310"/>
                </a:cubicBezTo>
                <a:cubicBezTo>
                  <a:pt x="16179" y="5219"/>
                  <a:pt x="16190" y="5023"/>
                  <a:pt x="15901" y="3990"/>
                </a:cubicBezTo>
                <a:cubicBezTo>
                  <a:pt x="15323" y="1922"/>
                  <a:pt x="13458" y="766"/>
                  <a:pt x="9771" y="192"/>
                </a:cubicBezTo>
                <a:cubicBezTo>
                  <a:pt x="8910" y="58"/>
                  <a:pt x="8411" y="-8"/>
                  <a:pt x="790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8" name="السؤال"/>
          <p:cNvGrpSpPr/>
          <p:nvPr/>
        </p:nvGrpSpPr>
        <p:grpSpPr>
          <a:xfrm>
            <a:off x="11763372" y="0"/>
            <a:ext cx="11302843" cy="6357934"/>
            <a:chOff x="-23002" y="101600"/>
            <a:chExt cx="11302842" cy="10082101"/>
          </a:xfrm>
        </p:grpSpPr>
        <p:sp>
          <p:nvSpPr>
            <p:cNvPr id="197" name="السؤال"/>
            <p:cNvSpPr txBox="1"/>
            <p:nvPr/>
          </p:nvSpPr>
          <p:spPr>
            <a:xfrm>
              <a:off x="101600" y="101600"/>
              <a:ext cx="11099642" cy="729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</a:t>
              </a:r>
            </a:p>
          </p:txBody>
        </p:sp>
        <p:pic>
          <p:nvPicPr>
            <p:cNvPr id="196" name="السؤال السؤال" descr="السؤال السؤال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02" y="2682510"/>
              <a:ext cx="11302842" cy="7501191"/>
            </a:xfrm>
            <a:prstGeom prst="rect">
              <a:avLst/>
            </a:prstGeom>
            <a:effectLst/>
          </p:spPr>
        </p:pic>
      </p:grpSp>
      <p:pic>
        <p:nvPicPr>
          <p:cNvPr id="199" name="IMG_2979.jpeg" descr="IMG_2979.jpeg"/>
          <p:cNvPicPr>
            <a:picLocks noChangeAspect="1"/>
          </p:cNvPicPr>
          <p:nvPr/>
        </p:nvPicPr>
        <p:blipFill>
          <a:blip r:embed="rId5"/>
          <a:srcRect l="965" r="214" b="1576"/>
          <a:stretch>
            <a:fillRect/>
          </a:stretch>
        </p:blipFill>
        <p:spPr>
          <a:xfrm>
            <a:off x="9905984" y="9429768"/>
            <a:ext cx="5191076" cy="364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0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12334876" y="3214662"/>
            <a:ext cx="1027076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/>
              <a:t>التدفق المغناطيسي عبر وحدة المساحات </a:t>
            </a:r>
            <a:endParaRPr lang="en-US" sz="6000" b="1" dirty="0"/>
          </a:p>
          <a:p>
            <a:r>
              <a:rPr lang="ar-SA" sz="6000" b="1" dirty="0"/>
              <a:t>يتناسب طردياً مع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8473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0"/>
            <a:ext cx="18473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119110" y="3643290"/>
            <a:ext cx="8233552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7200" b="1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أ-نوع قطب المغناطيس</a:t>
            </a:r>
          </a:p>
          <a:p>
            <a:pPr marL="0" marR="0" lvl="0" indent="0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7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ب-شدة المجال المغناطيسي</a:t>
            </a:r>
            <a:endParaRPr kumimoji="0" lang="ar-SA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6600" b="1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ج-شكل المجال المغناطيسي </a:t>
            </a:r>
            <a:endParaRPr kumimoji="0" lang="ar-SA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6600" b="1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د-</a:t>
            </a:r>
            <a:r>
              <a:rPr kumimoji="0" lang="ar-SA" sz="6600" b="1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ا</a:t>
            </a:r>
            <a:r>
              <a:rPr kumimoji="0" lang="ar-SA" sz="6600" b="1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تجاه المجال المغناطيس</a:t>
            </a:r>
            <a:r>
              <a:rPr kumimoji="0" lang="ar-SA" sz="160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ي</a:t>
            </a:r>
            <a:endParaRPr kumimoji="0" 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690614" y="6929438"/>
            <a:ext cx="7143800" cy="1357322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السؤال"/>
          <p:cNvGrpSpPr/>
          <p:nvPr/>
        </p:nvGrpSpPr>
        <p:grpSpPr>
          <a:xfrm>
            <a:off x="12263438" y="1214398"/>
            <a:ext cx="11302843" cy="6143668"/>
            <a:chOff x="0" y="0"/>
            <a:chExt cx="11302841" cy="7501190"/>
          </a:xfrm>
        </p:grpSpPr>
        <p:sp>
          <p:nvSpPr>
            <p:cNvPr id="203" name="السؤال"/>
            <p:cNvSpPr txBox="1"/>
            <p:nvPr/>
          </p:nvSpPr>
          <p:spPr>
            <a:xfrm>
              <a:off x="101600" y="101600"/>
              <a:ext cx="11099642" cy="7297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rmAutofit/>
            </a:bodyPr>
            <a:lstStyle>
              <a:lvl1pPr defTabSz="825500" rtl="1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السؤال</a:t>
              </a:r>
            </a:p>
          </p:txBody>
        </p:sp>
        <p:pic>
          <p:nvPicPr>
            <p:cNvPr id="202" name="السؤال السؤال" descr="السؤال السؤال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302842" cy="7501191"/>
            </a:xfrm>
            <a:prstGeom prst="rect">
              <a:avLst/>
            </a:prstGeom>
            <a:effectLst/>
          </p:spPr>
        </p:pic>
      </p:grpSp>
      <p:pic>
        <p:nvPicPr>
          <p:cNvPr id="205" name="IMG_3111.jpeg" descr="IMG_3111.jpeg"/>
          <p:cNvPicPr>
            <a:picLocks noChangeAspect="1"/>
          </p:cNvPicPr>
          <p:nvPr/>
        </p:nvPicPr>
        <p:blipFill>
          <a:blip r:embed="rId4"/>
          <a:srcRect l="68180" t="53483" r="4020" b="3759"/>
          <a:stretch>
            <a:fillRect/>
          </a:stretch>
        </p:blipFill>
        <p:spPr>
          <a:xfrm>
            <a:off x="833358" y="3929042"/>
            <a:ext cx="7367073" cy="7241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583" extrusionOk="0">
                <a:moveTo>
                  <a:pt x="7769" y="0"/>
                </a:moveTo>
                <a:cubicBezTo>
                  <a:pt x="6034" y="13"/>
                  <a:pt x="4278" y="328"/>
                  <a:pt x="2756" y="954"/>
                </a:cubicBezTo>
                <a:cubicBezTo>
                  <a:pt x="715" y="1794"/>
                  <a:pt x="88" y="2626"/>
                  <a:pt x="12" y="4598"/>
                </a:cubicBezTo>
                <a:cubicBezTo>
                  <a:pt x="-68" y="6685"/>
                  <a:pt x="229" y="7724"/>
                  <a:pt x="959" y="7909"/>
                </a:cubicBezTo>
                <a:cubicBezTo>
                  <a:pt x="1478" y="8041"/>
                  <a:pt x="1543" y="8218"/>
                  <a:pt x="1576" y="9572"/>
                </a:cubicBezTo>
                <a:cubicBezTo>
                  <a:pt x="1597" y="10405"/>
                  <a:pt x="1747" y="11257"/>
                  <a:pt x="1910" y="11466"/>
                </a:cubicBezTo>
                <a:cubicBezTo>
                  <a:pt x="2160" y="11787"/>
                  <a:pt x="2047" y="11952"/>
                  <a:pt x="1176" y="12538"/>
                </a:cubicBezTo>
                <a:cubicBezTo>
                  <a:pt x="325" y="13110"/>
                  <a:pt x="137" y="13375"/>
                  <a:pt x="93" y="14066"/>
                </a:cubicBezTo>
                <a:cubicBezTo>
                  <a:pt x="63" y="14538"/>
                  <a:pt x="187" y="14987"/>
                  <a:pt x="378" y="15095"/>
                </a:cubicBezTo>
                <a:cubicBezTo>
                  <a:pt x="810" y="15341"/>
                  <a:pt x="2231" y="15159"/>
                  <a:pt x="2231" y="14857"/>
                </a:cubicBezTo>
                <a:cubicBezTo>
                  <a:pt x="2231" y="14731"/>
                  <a:pt x="2539" y="14429"/>
                  <a:pt x="2914" y="14187"/>
                </a:cubicBezTo>
                <a:cubicBezTo>
                  <a:pt x="3524" y="13793"/>
                  <a:pt x="3615" y="13780"/>
                  <a:pt x="3776" y="14067"/>
                </a:cubicBezTo>
                <a:cubicBezTo>
                  <a:pt x="4022" y="14509"/>
                  <a:pt x="3069" y="20205"/>
                  <a:pt x="2622" y="20966"/>
                </a:cubicBezTo>
                <a:lnTo>
                  <a:pt x="2260" y="21583"/>
                </a:lnTo>
                <a:lnTo>
                  <a:pt x="7791" y="21583"/>
                </a:lnTo>
                <a:cubicBezTo>
                  <a:pt x="12957" y="21583"/>
                  <a:pt x="13308" y="21561"/>
                  <a:pt x="13107" y="21251"/>
                </a:cubicBezTo>
                <a:cubicBezTo>
                  <a:pt x="12796" y="20771"/>
                  <a:pt x="11283" y="12458"/>
                  <a:pt x="11452" y="12155"/>
                </a:cubicBezTo>
                <a:cubicBezTo>
                  <a:pt x="11560" y="11962"/>
                  <a:pt x="12306" y="11905"/>
                  <a:pt x="14516" y="11920"/>
                </a:cubicBezTo>
                <a:cubicBezTo>
                  <a:pt x="17767" y="11942"/>
                  <a:pt x="18112" y="12080"/>
                  <a:pt x="17195" y="12989"/>
                </a:cubicBezTo>
                <a:cubicBezTo>
                  <a:pt x="16902" y="13280"/>
                  <a:pt x="16584" y="13667"/>
                  <a:pt x="16489" y="13850"/>
                </a:cubicBezTo>
                <a:cubicBezTo>
                  <a:pt x="16393" y="14032"/>
                  <a:pt x="16125" y="14182"/>
                  <a:pt x="15892" y="14182"/>
                </a:cubicBezTo>
                <a:cubicBezTo>
                  <a:pt x="15660" y="14182"/>
                  <a:pt x="15470" y="14219"/>
                  <a:pt x="15470" y="14265"/>
                </a:cubicBezTo>
                <a:cubicBezTo>
                  <a:pt x="15470" y="14556"/>
                  <a:pt x="17026" y="16772"/>
                  <a:pt x="17318" y="16896"/>
                </a:cubicBezTo>
                <a:cubicBezTo>
                  <a:pt x="17607" y="17019"/>
                  <a:pt x="17597" y="17153"/>
                  <a:pt x="17262" y="17598"/>
                </a:cubicBezTo>
                <a:cubicBezTo>
                  <a:pt x="16595" y="18486"/>
                  <a:pt x="16704" y="18571"/>
                  <a:pt x="18434" y="18509"/>
                </a:cubicBezTo>
                <a:cubicBezTo>
                  <a:pt x="19800" y="18460"/>
                  <a:pt x="20031" y="18397"/>
                  <a:pt x="20102" y="18056"/>
                </a:cubicBezTo>
                <a:cubicBezTo>
                  <a:pt x="20147" y="17838"/>
                  <a:pt x="19993" y="17551"/>
                  <a:pt x="19760" y="17417"/>
                </a:cubicBezTo>
                <a:cubicBezTo>
                  <a:pt x="19381" y="17201"/>
                  <a:pt x="19398" y="17129"/>
                  <a:pt x="19915" y="16759"/>
                </a:cubicBezTo>
                <a:cubicBezTo>
                  <a:pt x="20417" y="16400"/>
                  <a:pt x="20907" y="15687"/>
                  <a:pt x="21440" y="14540"/>
                </a:cubicBezTo>
                <a:cubicBezTo>
                  <a:pt x="21532" y="14341"/>
                  <a:pt x="21381" y="14198"/>
                  <a:pt x="21007" y="14131"/>
                </a:cubicBezTo>
                <a:cubicBezTo>
                  <a:pt x="20692" y="14074"/>
                  <a:pt x="20434" y="13886"/>
                  <a:pt x="20434" y="13712"/>
                </a:cubicBezTo>
                <a:cubicBezTo>
                  <a:pt x="20434" y="13539"/>
                  <a:pt x="20085" y="13039"/>
                  <a:pt x="19659" y="12603"/>
                </a:cubicBezTo>
                <a:cubicBezTo>
                  <a:pt x="18908" y="11834"/>
                  <a:pt x="18824" y="11298"/>
                  <a:pt x="19381" y="10825"/>
                </a:cubicBezTo>
                <a:cubicBezTo>
                  <a:pt x="19575" y="10660"/>
                  <a:pt x="19360" y="10563"/>
                  <a:pt x="18593" y="10468"/>
                </a:cubicBezTo>
                <a:cubicBezTo>
                  <a:pt x="18013" y="10396"/>
                  <a:pt x="17411" y="10268"/>
                  <a:pt x="17255" y="10184"/>
                </a:cubicBezTo>
                <a:cubicBezTo>
                  <a:pt x="17100" y="10100"/>
                  <a:pt x="16355" y="10005"/>
                  <a:pt x="15601" y="9972"/>
                </a:cubicBezTo>
                <a:lnTo>
                  <a:pt x="14229" y="9912"/>
                </a:lnTo>
                <a:lnTo>
                  <a:pt x="14141" y="9069"/>
                </a:lnTo>
                <a:cubicBezTo>
                  <a:pt x="14070" y="8387"/>
                  <a:pt x="14166" y="8167"/>
                  <a:pt x="14640" y="7921"/>
                </a:cubicBezTo>
                <a:cubicBezTo>
                  <a:pt x="15376" y="7539"/>
                  <a:pt x="15731" y="6511"/>
                  <a:pt x="15739" y="4735"/>
                </a:cubicBezTo>
                <a:cubicBezTo>
                  <a:pt x="15747" y="3032"/>
                  <a:pt x="15328" y="2307"/>
                  <a:pt x="13819" y="1419"/>
                </a:cubicBezTo>
                <a:cubicBezTo>
                  <a:pt x="12197" y="463"/>
                  <a:pt x="10000" y="-17"/>
                  <a:pt x="776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G_2979.jpeg" descr="IMG_2979.jpeg"/>
          <p:cNvPicPr>
            <a:picLocks noChangeAspect="1"/>
          </p:cNvPicPr>
          <p:nvPr/>
        </p:nvPicPr>
        <p:blipFill>
          <a:blip r:embed="rId5"/>
          <a:srcRect l="965" r="215" b="1575"/>
          <a:stretch>
            <a:fillRect/>
          </a:stretch>
        </p:blipFill>
        <p:spPr>
          <a:xfrm>
            <a:off x="16049652" y="9144016"/>
            <a:ext cx="4264565" cy="3652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8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5" y="2067"/>
                </a:cubicBezTo>
                <a:cubicBezTo>
                  <a:pt x="10123" y="2336"/>
                  <a:pt x="10621" y="2389"/>
                  <a:pt x="10993" y="2208"/>
                </a:cubicBezTo>
                <a:cubicBezTo>
                  <a:pt x="11400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6"/>
                </a:lnTo>
                <a:cubicBezTo>
                  <a:pt x="13614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7" y="4569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5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7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1" y="944"/>
                  <a:pt x="12390" y="1092"/>
                  <a:pt x="12106" y="1304"/>
                </a:cubicBezTo>
                <a:cubicBezTo>
                  <a:pt x="11822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7" y="604"/>
                </a:moveTo>
                <a:cubicBezTo>
                  <a:pt x="3977" y="607"/>
                  <a:pt x="3889" y="648"/>
                  <a:pt x="3743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3" y="2270"/>
                  <a:pt x="3046" y="2381"/>
                  <a:pt x="3248" y="2535"/>
                </a:cubicBezTo>
                <a:cubicBezTo>
                  <a:pt x="3475" y="2708"/>
                  <a:pt x="3590" y="2722"/>
                  <a:pt x="3983" y="2629"/>
                </a:cubicBezTo>
                <a:cubicBezTo>
                  <a:pt x="4375" y="2535"/>
                  <a:pt x="4472" y="2548"/>
                  <a:pt x="4595" y="2705"/>
                </a:cubicBezTo>
                <a:cubicBezTo>
                  <a:pt x="4675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1" y="5228"/>
                  <a:pt x="10101" y="5742"/>
                  <a:pt x="10110" y="5797"/>
                </a:cubicBezTo>
                <a:cubicBezTo>
                  <a:pt x="10119" y="5853"/>
                  <a:pt x="9900" y="5957"/>
                  <a:pt x="9624" y="6030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2" y="5040"/>
                </a:cubicBezTo>
                <a:cubicBezTo>
                  <a:pt x="6105" y="4939"/>
                  <a:pt x="5464" y="4570"/>
                  <a:pt x="4747" y="4221"/>
                </a:cubicBezTo>
                <a:cubicBezTo>
                  <a:pt x="3304" y="3519"/>
                  <a:pt x="3020" y="3492"/>
                  <a:pt x="2571" y="4012"/>
                </a:cubicBezTo>
                <a:cubicBezTo>
                  <a:pt x="2323" y="4301"/>
                  <a:pt x="2082" y="4299"/>
                  <a:pt x="2178" y="4008"/>
                </a:cubicBezTo>
                <a:cubicBezTo>
                  <a:pt x="2266" y="3742"/>
                  <a:pt x="2034" y="2982"/>
                  <a:pt x="1780" y="2705"/>
                </a:cubicBezTo>
                <a:cubicBezTo>
                  <a:pt x="1567" y="2473"/>
                  <a:pt x="1491" y="2452"/>
                  <a:pt x="1173" y="2543"/>
                </a:cubicBezTo>
                <a:cubicBezTo>
                  <a:pt x="882" y="2627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3"/>
                </a:cubicBezTo>
                <a:cubicBezTo>
                  <a:pt x="785" y="4842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69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7" y="7622"/>
                  <a:pt x="5759" y="7436"/>
                </a:cubicBezTo>
                <a:cubicBezTo>
                  <a:pt x="5960" y="7250"/>
                  <a:pt x="6134" y="7098"/>
                  <a:pt x="6144" y="7098"/>
                </a:cubicBezTo>
                <a:cubicBezTo>
                  <a:pt x="6154" y="7098"/>
                  <a:pt x="6304" y="7350"/>
                  <a:pt x="6476" y="7658"/>
                </a:cubicBezTo>
                <a:cubicBezTo>
                  <a:pt x="7034" y="8657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300" y="8721"/>
                  <a:pt x="8380" y="8901"/>
                </a:cubicBezTo>
                <a:cubicBezTo>
                  <a:pt x="8540" y="9260"/>
                  <a:pt x="9047" y="9748"/>
                  <a:pt x="9350" y="9834"/>
                </a:cubicBezTo>
                <a:cubicBezTo>
                  <a:pt x="10051" y="10031"/>
                  <a:pt x="10877" y="9758"/>
                  <a:pt x="11266" y="9200"/>
                </a:cubicBezTo>
                <a:cubicBezTo>
                  <a:pt x="11897" y="8295"/>
                  <a:pt x="11507" y="6592"/>
                  <a:pt x="10573" y="6180"/>
                </a:cubicBezTo>
                <a:cubicBezTo>
                  <a:pt x="10370" y="6090"/>
                  <a:pt x="10356" y="6053"/>
                  <a:pt x="10474" y="5922"/>
                </a:cubicBezTo>
                <a:cubicBezTo>
                  <a:pt x="10783" y="5582"/>
                  <a:pt x="11021" y="5606"/>
                  <a:pt x="11284" y="6005"/>
                </a:cubicBezTo>
                <a:cubicBezTo>
                  <a:pt x="11422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1" y="5744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8"/>
                  <a:pt x="12046" y="4202"/>
                  <a:pt x="11700" y="4596"/>
                </a:cubicBezTo>
                <a:cubicBezTo>
                  <a:pt x="11469" y="4859"/>
                  <a:pt x="11249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8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7" y="604"/>
                </a:cubicBezTo>
                <a:close/>
                <a:moveTo>
                  <a:pt x="19947" y="5179"/>
                </a:moveTo>
                <a:cubicBezTo>
                  <a:pt x="19809" y="5175"/>
                  <a:pt x="19668" y="5198"/>
                  <a:pt x="19550" y="5251"/>
                </a:cubicBezTo>
                <a:cubicBezTo>
                  <a:pt x="19374" y="5330"/>
                  <a:pt x="19352" y="5736"/>
                  <a:pt x="19492" y="6305"/>
                </a:cubicBezTo>
                <a:cubicBezTo>
                  <a:pt x="19620" y="6824"/>
                  <a:pt x="19495" y="6949"/>
                  <a:pt x="19089" y="6705"/>
                </a:cubicBezTo>
                <a:cubicBezTo>
                  <a:pt x="18911" y="6598"/>
                  <a:pt x="18472" y="6484"/>
                  <a:pt x="18113" y="6451"/>
                </a:cubicBezTo>
                <a:cubicBezTo>
                  <a:pt x="17541" y="6399"/>
                  <a:pt x="17395" y="6429"/>
                  <a:pt x="16923" y="6697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899"/>
                </a:cubicBezTo>
                <a:cubicBezTo>
                  <a:pt x="15385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7" y="10197"/>
                  <a:pt x="14390" y="10719"/>
                </a:cubicBezTo>
                <a:cubicBezTo>
                  <a:pt x="14554" y="10893"/>
                  <a:pt x="14701" y="11036"/>
                  <a:pt x="14717" y="11038"/>
                </a:cubicBezTo>
                <a:cubicBezTo>
                  <a:pt x="14732" y="11040"/>
                  <a:pt x="14915" y="10940"/>
                  <a:pt x="15123" y="10817"/>
                </a:cubicBezTo>
                <a:cubicBezTo>
                  <a:pt x="15456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3" y="10639"/>
                  <a:pt x="18091" y="10671"/>
                  <a:pt x="19013" y="9910"/>
                </a:cubicBezTo>
                <a:cubicBezTo>
                  <a:pt x="19422" y="9571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9" y="7198"/>
                  <a:pt x="20701" y="6987"/>
                  <a:pt x="20963" y="6986"/>
                </a:cubicBezTo>
                <a:cubicBezTo>
                  <a:pt x="21052" y="6985"/>
                  <a:pt x="21217" y="6801"/>
                  <a:pt x="21332" y="6576"/>
                </a:cubicBezTo>
                <a:cubicBezTo>
                  <a:pt x="21525" y="6196"/>
                  <a:pt x="21528" y="6154"/>
                  <a:pt x="21379" y="5963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79"/>
                </a:cubicBezTo>
                <a:close/>
                <a:moveTo>
                  <a:pt x="1316" y="6670"/>
                </a:moveTo>
                <a:cubicBezTo>
                  <a:pt x="1256" y="6668"/>
                  <a:pt x="1192" y="6673"/>
                  <a:pt x="1120" y="6684"/>
                </a:cubicBezTo>
                <a:cubicBezTo>
                  <a:pt x="291" y="6810"/>
                  <a:pt x="-72" y="7460"/>
                  <a:pt x="11" y="8666"/>
                </a:cubicBezTo>
                <a:cubicBezTo>
                  <a:pt x="72" y="9544"/>
                  <a:pt x="665" y="11009"/>
                  <a:pt x="1052" y="11234"/>
                </a:cubicBezTo>
                <a:cubicBezTo>
                  <a:pt x="1384" y="11429"/>
                  <a:pt x="1405" y="11424"/>
                  <a:pt x="2119" y="11034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5"/>
                  <a:pt x="2919" y="7210"/>
                  <a:pt x="2515" y="7210"/>
                </a:cubicBezTo>
                <a:cubicBezTo>
                  <a:pt x="2355" y="7210"/>
                  <a:pt x="2059" y="7080"/>
                  <a:pt x="1857" y="6919"/>
                </a:cubicBezTo>
                <a:cubicBezTo>
                  <a:pt x="1641" y="6748"/>
                  <a:pt x="1496" y="6676"/>
                  <a:pt x="1316" y="6670"/>
                </a:cubicBezTo>
                <a:close/>
                <a:moveTo>
                  <a:pt x="5489" y="8294"/>
                </a:moveTo>
                <a:cubicBezTo>
                  <a:pt x="5280" y="8289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0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4"/>
                  <a:pt x="9925" y="16042"/>
                </a:cubicBezTo>
                <a:cubicBezTo>
                  <a:pt x="10103" y="15963"/>
                  <a:pt x="10191" y="15386"/>
                  <a:pt x="10078" y="15042"/>
                </a:cubicBezTo>
                <a:cubicBezTo>
                  <a:pt x="9993" y="14782"/>
                  <a:pt x="9955" y="14767"/>
                  <a:pt x="9523" y="14835"/>
                </a:cubicBezTo>
                <a:cubicBezTo>
                  <a:pt x="8660" y="14971"/>
                  <a:pt x="8716" y="15050"/>
                  <a:pt x="8916" y="13957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9" y="10190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7"/>
                  <a:pt x="6473" y="9221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9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3"/>
                </a:lnTo>
                <a:cubicBezTo>
                  <a:pt x="10557" y="10642"/>
                  <a:pt x="10310" y="10904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8"/>
                  <a:pt x="11916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1" y="17994"/>
                  <a:pt x="15134" y="18215"/>
                  <a:pt x="15462" y="18369"/>
                </a:cubicBezTo>
                <a:cubicBezTo>
                  <a:pt x="15759" y="18509"/>
                  <a:pt x="15865" y="18495"/>
                  <a:pt x="16010" y="18292"/>
                </a:cubicBezTo>
                <a:cubicBezTo>
                  <a:pt x="16082" y="18191"/>
                  <a:pt x="16333" y="18012"/>
                  <a:pt x="16567" y="17896"/>
                </a:cubicBezTo>
                <a:cubicBezTo>
                  <a:pt x="16938" y="17711"/>
                  <a:pt x="16982" y="17654"/>
                  <a:pt x="16917" y="17433"/>
                </a:cubicBezTo>
                <a:cubicBezTo>
                  <a:pt x="16876" y="17294"/>
                  <a:pt x="16844" y="16990"/>
                  <a:pt x="16847" y="16758"/>
                </a:cubicBezTo>
                <a:cubicBezTo>
                  <a:pt x="16854" y="16260"/>
                  <a:pt x="16750" y="16207"/>
                  <a:pt x="15863" y="16251"/>
                </a:cubicBezTo>
                <a:lnTo>
                  <a:pt x="15289" y="16280"/>
                </a:lnTo>
                <a:lnTo>
                  <a:pt x="15308" y="15547"/>
                </a:lnTo>
                <a:cubicBezTo>
                  <a:pt x="15323" y="14943"/>
                  <a:pt x="15277" y="14697"/>
                  <a:pt x="15045" y="14139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5"/>
                </a:cubicBezTo>
                <a:cubicBezTo>
                  <a:pt x="12225" y="10507"/>
                  <a:pt x="12300" y="10203"/>
                  <a:pt x="12279" y="10179"/>
                </a:cubicBezTo>
                <a:cubicBezTo>
                  <a:pt x="12258" y="10154"/>
                  <a:pt x="11958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5"/>
                  <a:pt x="15817" y="14466"/>
                  <a:pt x="17546" y="15582"/>
                </a:cubicBezTo>
                <a:cubicBezTo>
                  <a:pt x="18263" y="16046"/>
                  <a:pt x="18901" y="16403"/>
                  <a:pt x="18962" y="16375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6" y="14997"/>
                </a:moveTo>
                <a:cubicBezTo>
                  <a:pt x="3264" y="15008"/>
                  <a:pt x="2559" y="15388"/>
                  <a:pt x="2213" y="16133"/>
                </a:cubicBezTo>
                <a:cubicBezTo>
                  <a:pt x="2077" y="16425"/>
                  <a:pt x="1940" y="16695"/>
                  <a:pt x="1906" y="16733"/>
                </a:cubicBezTo>
                <a:cubicBezTo>
                  <a:pt x="1873" y="16772"/>
                  <a:pt x="1726" y="16496"/>
                  <a:pt x="1581" y="16120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7" y="16544"/>
                  <a:pt x="614" y="16730"/>
                </a:cubicBezTo>
                <a:cubicBezTo>
                  <a:pt x="447" y="17647"/>
                  <a:pt x="448" y="17812"/>
                  <a:pt x="619" y="18031"/>
                </a:cubicBezTo>
                <a:cubicBezTo>
                  <a:pt x="857" y="18336"/>
                  <a:pt x="1066" y="18306"/>
                  <a:pt x="1383" y="17923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1" y="18141"/>
                  <a:pt x="2644" y="18495"/>
                  <a:pt x="3041" y="18746"/>
                </a:cubicBezTo>
                <a:cubicBezTo>
                  <a:pt x="3253" y="18880"/>
                  <a:pt x="3532" y="18922"/>
                  <a:pt x="4068" y="18901"/>
                </a:cubicBezTo>
                <a:cubicBezTo>
                  <a:pt x="4981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3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0"/>
                  <a:pt x="12586" y="16521"/>
                  <a:pt x="12481" y="16621"/>
                </a:cubicBezTo>
                <a:cubicBezTo>
                  <a:pt x="12360" y="16735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5" y="17152"/>
                </a:lnTo>
                <a:cubicBezTo>
                  <a:pt x="11324" y="16928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7" y="18177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7" y="18914"/>
                  <a:pt x="6127" y="19003"/>
                  <a:pt x="5948" y="19548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2" y="18982"/>
                  <a:pt x="11922" y="18807"/>
                </a:cubicBezTo>
                <a:cubicBezTo>
                  <a:pt x="11922" y="18404"/>
                  <a:pt x="12052" y="18312"/>
                  <a:pt x="12332" y="18516"/>
                </a:cubicBezTo>
                <a:cubicBezTo>
                  <a:pt x="12454" y="18604"/>
                  <a:pt x="12711" y="18709"/>
                  <a:pt x="12904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0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Star">
            <a:hlinkClick r:id="rId6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13549322" y="4857736"/>
            <a:ext cx="933941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/>
              <a:t>جهاز يحول الطاقة الكهربائية إلى </a:t>
            </a:r>
          </a:p>
          <a:p>
            <a:r>
              <a:rPr lang="ar-SA" sz="6000" b="1" dirty="0">
                <a:solidFill>
                  <a:schemeClr val="tx2"/>
                </a:solidFill>
              </a:rPr>
              <a:t>طاقة حركية </a:t>
            </a:r>
            <a:r>
              <a:rPr lang="ar-SA" sz="6000" b="1" dirty="0" err="1">
                <a:solidFill>
                  <a:schemeClr val="tx2"/>
                </a:solidFill>
              </a:rPr>
              <a:t>دورانية</a:t>
            </a:r>
            <a:r>
              <a:rPr lang="ar-SA" sz="6000" b="1" dirty="0">
                <a:solidFill>
                  <a:schemeClr val="tx2"/>
                </a:solidFill>
              </a:rPr>
              <a:t> هو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191340" y="8786826"/>
            <a:ext cx="9001188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r>
              <a:rPr lang="ar-SA" sz="6000" b="1" dirty="0"/>
              <a:t>أ-مولد كهربائي</a:t>
            </a:r>
          </a:p>
          <a:p>
            <a:r>
              <a:rPr lang="ar-SA" sz="6000" b="1" dirty="0"/>
              <a:t>ب- مقاومة كهربائية </a:t>
            </a:r>
          </a:p>
          <a:p>
            <a:r>
              <a:rPr lang="ar-SA" sz="6000" b="1" dirty="0"/>
              <a:t>ج-مولد فان </a:t>
            </a:r>
            <a:r>
              <a:rPr lang="ar-SA" sz="6000" b="1" dirty="0" err="1"/>
              <a:t>دي</a:t>
            </a:r>
            <a:r>
              <a:rPr lang="ar-SA" sz="6000" b="1" dirty="0"/>
              <a:t> </a:t>
            </a:r>
            <a:r>
              <a:rPr lang="ar-SA" sz="6000" b="1" dirty="0" err="1"/>
              <a:t>جراف</a:t>
            </a:r>
            <a:endParaRPr lang="ar-SA" sz="6000" b="1" dirty="0"/>
          </a:p>
          <a:p>
            <a:r>
              <a:rPr lang="ar-SA" sz="6000" b="1" dirty="0"/>
              <a:t> د- محرك كهربائي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834414" y="11644346"/>
            <a:ext cx="5572164" cy="1500198"/>
          </a:xfrm>
          <a:prstGeom prst="roundRect">
            <a:avLst/>
          </a:prstGeom>
          <a:noFill/>
          <a:ln w="762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6" grpId="2" animBg="1" advAuto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982.jpeg" descr="IMG_2982.jpeg"/>
          <p:cNvPicPr>
            <a:picLocks noChangeAspect="1"/>
          </p:cNvPicPr>
          <p:nvPr/>
        </p:nvPicPr>
        <p:blipFill>
          <a:blip r:embed="rId3"/>
          <a:srcRect l="6394" t="59" r="6644" b="5385"/>
          <a:stretch>
            <a:fillRect/>
          </a:stretch>
        </p:blipFill>
        <p:spPr>
          <a:xfrm>
            <a:off x="1619176" y="4143356"/>
            <a:ext cx="7598203" cy="812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5" extrusionOk="0">
                <a:moveTo>
                  <a:pt x="15967" y="2"/>
                </a:moveTo>
                <a:cubicBezTo>
                  <a:pt x="15810" y="40"/>
                  <a:pt x="15797" y="273"/>
                  <a:pt x="15942" y="489"/>
                </a:cubicBezTo>
                <a:cubicBezTo>
                  <a:pt x="16031" y="621"/>
                  <a:pt x="16047" y="704"/>
                  <a:pt x="15990" y="746"/>
                </a:cubicBezTo>
                <a:cubicBezTo>
                  <a:pt x="15871" y="835"/>
                  <a:pt x="15886" y="1064"/>
                  <a:pt x="16017" y="1144"/>
                </a:cubicBezTo>
                <a:cubicBezTo>
                  <a:pt x="16085" y="1186"/>
                  <a:pt x="16124" y="1331"/>
                  <a:pt x="16118" y="1518"/>
                </a:cubicBezTo>
                <a:cubicBezTo>
                  <a:pt x="16111" y="1783"/>
                  <a:pt x="16070" y="1854"/>
                  <a:pt x="15805" y="2056"/>
                </a:cubicBezTo>
                <a:cubicBezTo>
                  <a:pt x="15638" y="2184"/>
                  <a:pt x="15499" y="2309"/>
                  <a:pt x="15498" y="2335"/>
                </a:cubicBezTo>
                <a:cubicBezTo>
                  <a:pt x="15494" y="2430"/>
                  <a:pt x="15397" y="2723"/>
                  <a:pt x="15324" y="2856"/>
                </a:cubicBezTo>
                <a:cubicBezTo>
                  <a:pt x="15256" y="2983"/>
                  <a:pt x="15196" y="2994"/>
                  <a:pt x="14601" y="2994"/>
                </a:cubicBezTo>
                <a:cubicBezTo>
                  <a:pt x="14113" y="2994"/>
                  <a:pt x="13802" y="3034"/>
                  <a:pt x="13341" y="3155"/>
                </a:cubicBezTo>
                <a:cubicBezTo>
                  <a:pt x="12349" y="3415"/>
                  <a:pt x="12355" y="3478"/>
                  <a:pt x="13367" y="3440"/>
                </a:cubicBezTo>
                <a:cubicBezTo>
                  <a:pt x="14448" y="3399"/>
                  <a:pt x="15075" y="3533"/>
                  <a:pt x="15680" y="3932"/>
                </a:cubicBezTo>
                <a:cubicBezTo>
                  <a:pt x="16009" y="4150"/>
                  <a:pt x="16085" y="4241"/>
                  <a:pt x="16146" y="4498"/>
                </a:cubicBezTo>
                <a:cubicBezTo>
                  <a:pt x="16218" y="4798"/>
                  <a:pt x="16163" y="5289"/>
                  <a:pt x="16041" y="5436"/>
                </a:cubicBezTo>
                <a:cubicBezTo>
                  <a:pt x="15995" y="5492"/>
                  <a:pt x="15931" y="5486"/>
                  <a:pt x="15781" y="5413"/>
                </a:cubicBezTo>
                <a:cubicBezTo>
                  <a:pt x="15672" y="5360"/>
                  <a:pt x="15550" y="5332"/>
                  <a:pt x="15509" y="5351"/>
                </a:cubicBezTo>
                <a:cubicBezTo>
                  <a:pt x="15468" y="5369"/>
                  <a:pt x="15349" y="5316"/>
                  <a:pt x="15243" y="5233"/>
                </a:cubicBezTo>
                <a:cubicBezTo>
                  <a:pt x="15065" y="5092"/>
                  <a:pt x="15042" y="5089"/>
                  <a:pt x="14903" y="5182"/>
                </a:cubicBezTo>
                <a:cubicBezTo>
                  <a:pt x="14764" y="5276"/>
                  <a:pt x="14749" y="5271"/>
                  <a:pt x="14670" y="5116"/>
                </a:cubicBezTo>
                <a:cubicBezTo>
                  <a:pt x="14624" y="5025"/>
                  <a:pt x="14585" y="4910"/>
                  <a:pt x="14585" y="4861"/>
                </a:cubicBezTo>
                <a:cubicBezTo>
                  <a:pt x="14585" y="4717"/>
                  <a:pt x="14320" y="4675"/>
                  <a:pt x="14219" y="4803"/>
                </a:cubicBezTo>
                <a:cubicBezTo>
                  <a:pt x="14045" y="5024"/>
                  <a:pt x="13744" y="5265"/>
                  <a:pt x="13680" y="5236"/>
                </a:cubicBezTo>
                <a:cubicBezTo>
                  <a:pt x="13644" y="5219"/>
                  <a:pt x="13619" y="5253"/>
                  <a:pt x="13626" y="5311"/>
                </a:cubicBezTo>
                <a:cubicBezTo>
                  <a:pt x="13634" y="5388"/>
                  <a:pt x="13569" y="5419"/>
                  <a:pt x="13389" y="5424"/>
                </a:cubicBezTo>
                <a:cubicBezTo>
                  <a:pt x="13126" y="5431"/>
                  <a:pt x="12853" y="5300"/>
                  <a:pt x="12853" y="5166"/>
                </a:cubicBezTo>
                <a:cubicBezTo>
                  <a:pt x="12853" y="5099"/>
                  <a:pt x="12537" y="4918"/>
                  <a:pt x="12516" y="4972"/>
                </a:cubicBezTo>
                <a:cubicBezTo>
                  <a:pt x="12512" y="4982"/>
                  <a:pt x="12491" y="5071"/>
                  <a:pt x="12469" y="5172"/>
                </a:cubicBezTo>
                <a:cubicBezTo>
                  <a:pt x="12447" y="5273"/>
                  <a:pt x="12411" y="5370"/>
                  <a:pt x="12388" y="5387"/>
                </a:cubicBezTo>
                <a:cubicBezTo>
                  <a:pt x="12365" y="5404"/>
                  <a:pt x="12138" y="5423"/>
                  <a:pt x="11883" y="5431"/>
                </a:cubicBezTo>
                <a:cubicBezTo>
                  <a:pt x="11436" y="5444"/>
                  <a:pt x="11407" y="5436"/>
                  <a:pt x="11104" y="5192"/>
                </a:cubicBezTo>
                <a:cubicBezTo>
                  <a:pt x="10931" y="5052"/>
                  <a:pt x="10790" y="4889"/>
                  <a:pt x="10790" y="4829"/>
                </a:cubicBezTo>
                <a:cubicBezTo>
                  <a:pt x="10790" y="4707"/>
                  <a:pt x="10494" y="4529"/>
                  <a:pt x="10292" y="4529"/>
                </a:cubicBezTo>
                <a:cubicBezTo>
                  <a:pt x="10220" y="4529"/>
                  <a:pt x="10034" y="4458"/>
                  <a:pt x="9877" y="4371"/>
                </a:cubicBezTo>
                <a:cubicBezTo>
                  <a:pt x="9642" y="4241"/>
                  <a:pt x="9537" y="4220"/>
                  <a:pt x="9263" y="4252"/>
                </a:cubicBezTo>
                <a:cubicBezTo>
                  <a:pt x="9082" y="4273"/>
                  <a:pt x="8822" y="4339"/>
                  <a:pt x="8685" y="4398"/>
                </a:cubicBezTo>
                <a:cubicBezTo>
                  <a:pt x="8177" y="4621"/>
                  <a:pt x="8107" y="4608"/>
                  <a:pt x="7725" y="4217"/>
                </a:cubicBezTo>
                <a:cubicBezTo>
                  <a:pt x="7531" y="4019"/>
                  <a:pt x="7324" y="3844"/>
                  <a:pt x="7265" y="3827"/>
                </a:cubicBezTo>
                <a:cubicBezTo>
                  <a:pt x="7206" y="3810"/>
                  <a:pt x="7159" y="3754"/>
                  <a:pt x="7159" y="3702"/>
                </a:cubicBezTo>
                <a:cubicBezTo>
                  <a:pt x="7159" y="3650"/>
                  <a:pt x="7102" y="3608"/>
                  <a:pt x="7032" y="3608"/>
                </a:cubicBezTo>
                <a:cubicBezTo>
                  <a:pt x="6945" y="3608"/>
                  <a:pt x="6912" y="3657"/>
                  <a:pt x="6929" y="3766"/>
                </a:cubicBezTo>
                <a:cubicBezTo>
                  <a:pt x="6951" y="3912"/>
                  <a:pt x="6907" y="3935"/>
                  <a:pt x="6333" y="4072"/>
                </a:cubicBezTo>
                <a:cubicBezTo>
                  <a:pt x="5993" y="4154"/>
                  <a:pt x="5646" y="4251"/>
                  <a:pt x="5561" y="4288"/>
                </a:cubicBezTo>
                <a:cubicBezTo>
                  <a:pt x="5365" y="4373"/>
                  <a:pt x="5188" y="4269"/>
                  <a:pt x="5323" y="4148"/>
                </a:cubicBezTo>
                <a:cubicBezTo>
                  <a:pt x="5382" y="4095"/>
                  <a:pt x="5395" y="3760"/>
                  <a:pt x="5363" y="3148"/>
                </a:cubicBezTo>
                <a:cubicBezTo>
                  <a:pt x="5304" y="1997"/>
                  <a:pt x="5307" y="1747"/>
                  <a:pt x="5385" y="1384"/>
                </a:cubicBezTo>
                <a:cubicBezTo>
                  <a:pt x="5445" y="1105"/>
                  <a:pt x="5438" y="1091"/>
                  <a:pt x="5209" y="1022"/>
                </a:cubicBezTo>
                <a:cubicBezTo>
                  <a:pt x="5079" y="983"/>
                  <a:pt x="4805" y="948"/>
                  <a:pt x="4601" y="944"/>
                </a:cubicBezTo>
                <a:lnTo>
                  <a:pt x="4229" y="938"/>
                </a:lnTo>
                <a:lnTo>
                  <a:pt x="4123" y="1306"/>
                </a:lnTo>
                <a:cubicBezTo>
                  <a:pt x="4064" y="1509"/>
                  <a:pt x="3811" y="1986"/>
                  <a:pt x="3561" y="2366"/>
                </a:cubicBezTo>
                <a:cubicBezTo>
                  <a:pt x="3067" y="3119"/>
                  <a:pt x="2841" y="3592"/>
                  <a:pt x="2747" y="4068"/>
                </a:cubicBezTo>
                <a:cubicBezTo>
                  <a:pt x="2714" y="4237"/>
                  <a:pt x="2662" y="4403"/>
                  <a:pt x="2633" y="4437"/>
                </a:cubicBezTo>
                <a:cubicBezTo>
                  <a:pt x="2603" y="4471"/>
                  <a:pt x="2523" y="4704"/>
                  <a:pt x="2455" y="4956"/>
                </a:cubicBezTo>
                <a:lnTo>
                  <a:pt x="2330" y="5414"/>
                </a:lnTo>
                <a:lnTo>
                  <a:pt x="1588" y="5399"/>
                </a:lnTo>
                <a:cubicBezTo>
                  <a:pt x="1180" y="5391"/>
                  <a:pt x="734" y="5408"/>
                  <a:pt x="598" y="5437"/>
                </a:cubicBezTo>
                <a:cubicBezTo>
                  <a:pt x="366" y="5485"/>
                  <a:pt x="348" y="5511"/>
                  <a:pt x="309" y="5853"/>
                </a:cubicBezTo>
                <a:cubicBezTo>
                  <a:pt x="282" y="6099"/>
                  <a:pt x="235" y="6212"/>
                  <a:pt x="165" y="6202"/>
                </a:cubicBezTo>
                <a:cubicBezTo>
                  <a:pt x="108" y="6194"/>
                  <a:pt x="61" y="6221"/>
                  <a:pt x="61" y="6263"/>
                </a:cubicBezTo>
                <a:cubicBezTo>
                  <a:pt x="60" y="6305"/>
                  <a:pt x="39" y="6398"/>
                  <a:pt x="13" y="6470"/>
                </a:cubicBezTo>
                <a:cubicBezTo>
                  <a:pt x="4" y="6494"/>
                  <a:pt x="0" y="6514"/>
                  <a:pt x="0" y="6532"/>
                </a:cubicBezTo>
                <a:cubicBezTo>
                  <a:pt x="0" y="6585"/>
                  <a:pt x="41" y="6614"/>
                  <a:pt x="132" y="6632"/>
                </a:cubicBezTo>
                <a:cubicBezTo>
                  <a:pt x="297" y="6664"/>
                  <a:pt x="298" y="6706"/>
                  <a:pt x="295" y="11954"/>
                </a:cubicBezTo>
                <a:cubicBezTo>
                  <a:pt x="292" y="16448"/>
                  <a:pt x="274" y="17271"/>
                  <a:pt x="172" y="17423"/>
                </a:cubicBezTo>
                <a:cubicBezTo>
                  <a:pt x="12" y="17661"/>
                  <a:pt x="43" y="20684"/>
                  <a:pt x="207" y="20806"/>
                </a:cubicBezTo>
                <a:cubicBezTo>
                  <a:pt x="264" y="20848"/>
                  <a:pt x="309" y="21002"/>
                  <a:pt x="309" y="21147"/>
                </a:cubicBezTo>
                <a:lnTo>
                  <a:pt x="309" y="21410"/>
                </a:lnTo>
                <a:lnTo>
                  <a:pt x="4415" y="21421"/>
                </a:lnTo>
                <a:cubicBezTo>
                  <a:pt x="6673" y="21426"/>
                  <a:pt x="9003" y="21419"/>
                  <a:pt x="9593" y="21406"/>
                </a:cubicBezTo>
                <a:cubicBezTo>
                  <a:pt x="11962" y="21350"/>
                  <a:pt x="14793" y="21377"/>
                  <a:pt x="14772" y="21455"/>
                </a:cubicBezTo>
                <a:cubicBezTo>
                  <a:pt x="14740" y="21574"/>
                  <a:pt x="20665" y="21553"/>
                  <a:pt x="20726" y="21435"/>
                </a:cubicBezTo>
                <a:cubicBezTo>
                  <a:pt x="20752" y="21384"/>
                  <a:pt x="20887" y="21349"/>
                  <a:pt x="21054" y="21349"/>
                </a:cubicBezTo>
                <a:cubicBezTo>
                  <a:pt x="21210" y="21349"/>
                  <a:pt x="21398" y="21333"/>
                  <a:pt x="21470" y="21312"/>
                </a:cubicBezTo>
                <a:cubicBezTo>
                  <a:pt x="21588" y="21278"/>
                  <a:pt x="21600" y="20523"/>
                  <a:pt x="21600" y="13393"/>
                </a:cubicBezTo>
                <a:lnTo>
                  <a:pt x="21600" y="5511"/>
                </a:lnTo>
                <a:lnTo>
                  <a:pt x="20862" y="5511"/>
                </a:lnTo>
                <a:cubicBezTo>
                  <a:pt x="20456" y="5511"/>
                  <a:pt x="20103" y="5486"/>
                  <a:pt x="20077" y="5455"/>
                </a:cubicBezTo>
                <a:cubicBezTo>
                  <a:pt x="19986" y="5345"/>
                  <a:pt x="20214" y="5100"/>
                  <a:pt x="20649" y="4842"/>
                </a:cubicBezTo>
                <a:cubicBezTo>
                  <a:pt x="21004" y="4632"/>
                  <a:pt x="21125" y="4509"/>
                  <a:pt x="21277" y="4208"/>
                </a:cubicBezTo>
                <a:cubicBezTo>
                  <a:pt x="21448" y="3868"/>
                  <a:pt x="21456" y="3799"/>
                  <a:pt x="21371" y="3431"/>
                </a:cubicBezTo>
                <a:cubicBezTo>
                  <a:pt x="21293" y="3092"/>
                  <a:pt x="21234" y="2999"/>
                  <a:pt x="21005" y="2856"/>
                </a:cubicBezTo>
                <a:cubicBezTo>
                  <a:pt x="20542" y="2564"/>
                  <a:pt x="20218" y="2487"/>
                  <a:pt x="19661" y="2535"/>
                </a:cubicBezTo>
                <a:cubicBezTo>
                  <a:pt x="18843" y="2606"/>
                  <a:pt x="18621" y="2586"/>
                  <a:pt x="18398" y="2420"/>
                </a:cubicBezTo>
                <a:lnTo>
                  <a:pt x="18195" y="2269"/>
                </a:lnTo>
                <a:lnTo>
                  <a:pt x="18453" y="2170"/>
                </a:lnTo>
                <a:cubicBezTo>
                  <a:pt x="18595" y="2115"/>
                  <a:pt x="18712" y="2029"/>
                  <a:pt x="18712" y="1980"/>
                </a:cubicBezTo>
                <a:cubicBezTo>
                  <a:pt x="18712" y="1866"/>
                  <a:pt x="18680" y="1867"/>
                  <a:pt x="18362" y="1989"/>
                </a:cubicBezTo>
                <a:cubicBezTo>
                  <a:pt x="18153" y="2070"/>
                  <a:pt x="18072" y="2074"/>
                  <a:pt x="17943" y="2014"/>
                </a:cubicBezTo>
                <a:cubicBezTo>
                  <a:pt x="17855" y="1973"/>
                  <a:pt x="17576" y="1891"/>
                  <a:pt x="17323" y="1832"/>
                </a:cubicBezTo>
                <a:cubicBezTo>
                  <a:pt x="17066" y="1771"/>
                  <a:pt x="16825" y="1671"/>
                  <a:pt x="16779" y="1607"/>
                </a:cubicBezTo>
                <a:cubicBezTo>
                  <a:pt x="16734" y="1543"/>
                  <a:pt x="16631" y="1416"/>
                  <a:pt x="16550" y="1325"/>
                </a:cubicBezTo>
                <a:cubicBezTo>
                  <a:pt x="16461" y="1224"/>
                  <a:pt x="16435" y="1144"/>
                  <a:pt x="16485" y="1121"/>
                </a:cubicBezTo>
                <a:cubicBezTo>
                  <a:pt x="16616" y="1061"/>
                  <a:pt x="16580" y="875"/>
                  <a:pt x="16405" y="710"/>
                </a:cubicBezTo>
                <a:cubicBezTo>
                  <a:pt x="16317" y="627"/>
                  <a:pt x="16248" y="505"/>
                  <a:pt x="16252" y="441"/>
                </a:cubicBezTo>
                <a:cubicBezTo>
                  <a:pt x="16263" y="256"/>
                  <a:pt x="16080" y="-26"/>
                  <a:pt x="1596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9" name="السؤال الاول"/>
          <p:cNvSpPr txBox="1">
            <a:spLocks noGrp="1"/>
          </p:cNvSpPr>
          <p:nvPr>
            <p:ph type="subTitle" sz="half" idx="1"/>
          </p:nvPr>
        </p:nvSpPr>
        <p:spPr>
          <a:xfrm>
            <a:off x="11048992" y="1500150"/>
            <a:ext cx="9932823" cy="6000792"/>
          </a:xfrm>
          <a:prstGeom prst="rect">
            <a:avLst/>
          </a:prstGeom>
          <a:ln w="76200">
            <a:solidFill>
              <a:srgbClr val="00B050"/>
            </a:solidFill>
            <a:round/>
          </a:ln>
        </p:spPr>
        <p:txBody>
          <a:bodyPr anchor="ctr"/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ar-SA" dirty="0"/>
              <a:t>السؤال</a:t>
            </a:r>
          </a:p>
          <a:p>
            <a:r>
              <a:rPr lang="ar-SA" dirty="0"/>
              <a:t>عندما تترتب مجموعة المجالات المغناطيسية الخاصة بإلكترونات </a:t>
            </a:r>
            <a:r>
              <a:rPr lang="ar-SA" dirty="0" err="1"/>
              <a:t>الذرات</a:t>
            </a:r>
            <a:r>
              <a:rPr lang="ar-SA" dirty="0"/>
              <a:t> المتجاورة في الاتجاه نفسه تسمى بالمنطقة المغناطيسية</a:t>
            </a:r>
            <a:endParaRPr/>
          </a:p>
        </p:txBody>
      </p:sp>
      <p:sp>
        <p:nvSpPr>
          <p:cNvPr id="5" name="مربع نص 4"/>
          <p:cNvSpPr txBox="1"/>
          <p:nvPr/>
        </p:nvSpPr>
        <p:spPr>
          <a:xfrm>
            <a:off x="12977818" y="8143884"/>
            <a:ext cx="5143536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العبارة صحيحة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49322" y="10501338"/>
            <a:ext cx="4089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/>
              <a:t>العبارة  خاطئة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63636" y="8001008"/>
            <a:ext cx="6200812" cy="65833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977818" y="8143884"/>
            <a:ext cx="4714908" cy="1928826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9835866" y="8001008"/>
            <a:ext cx="3655418" cy="275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tar">
            <a:hlinkClick r:id="rId5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سؤال الاول"/>
          <p:cNvSpPr txBox="1">
            <a:spLocks noGrp="1"/>
          </p:cNvSpPr>
          <p:nvPr>
            <p:ph type="subTitle" sz="half" idx="1"/>
          </p:nvPr>
        </p:nvSpPr>
        <p:spPr>
          <a:xfrm>
            <a:off x="10120298" y="1500150"/>
            <a:ext cx="10861517" cy="10501386"/>
          </a:xfrm>
          <a:prstGeom prst="rect">
            <a:avLst/>
          </a:prstGeom>
          <a:ln w="76200">
            <a:solidFill>
              <a:srgbClr val="00B050"/>
            </a:solidFill>
            <a:round/>
          </a:ln>
        </p:spPr>
        <p:txBody>
          <a:bodyPr anchor="ctr">
            <a:normAutofit/>
          </a:bodyPr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ar-SA" dirty="0"/>
          </a:p>
          <a:p>
            <a:endParaRPr lang="ar-SA" dirty="0"/>
          </a:p>
          <a:p>
            <a:r>
              <a:rPr lang="ar-SA" dirty="0"/>
              <a:t>السؤال</a:t>
            </a:r>
          </a:p>
          <a:p>
            <a:endParaRPr lang="ar-SA" dirty="0"/>
          </a:p>
          <a:p>
            <a:r>
              <a:rPr lang="ar-SA" b="0" dirty="0"/>
              <a:t>يقوم عاكس التيار في المحرك الكهربائي بعكس اتجاه التيار كل</a:t>
            </a:r>
          </a:p>
          <a:p>
            <a:endParaRPr lang="ar-SA" b="0" dirty="0"/>
          </a:p>
          <a:p>
            <a:endParaRPr lang="ar-SA" b="0" dirty="0"/>
          </a:p>
          <a:p>
            <a:r>
              <a:rPr lang="ar-SA" b="0" dirty="0"/>
              <a:t>ا- ربع دوره</a:t>
            </a:r>
          </a:p>
          <a:p>
            <a:r>
              <a:rPr lang="ar-SA" b="0" dirty="0"/>
              <a:t>ب -نصف دوره</a:t>
            </a:r>
          </a:p>
          <a:p>
            <a:r>
              <a:rPr lang="ar-SA" b="0" dirty="0"/>
              <a:t>ج - دوره </a:t>
            </a:r>
            <a:r>
              <a:rPr lang="ar-SA" b="0" dirty="0" err="1"/>
              <a:t>كامله</a:t>
            </a:r>
            <a:endParaRPr lang="ar-SA" b="0" dirty="0"/>
          </a:p>
          <a:p>
            <a:r>
              <a:rPr lang="ar-SA" b="0" dirty="0"/>
              <a:t>د- </a:t>
            </a:r>
            <a:r>
              <a:rPr lang="ar-SA" b="0" dirty="0" err="1"/>
              <a:t>دورتين</a:t>
            </a:r>
            <a:endParaRPr lang="ar-SA" b="0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63636" y="8001008"/>
            <a:ext cx="6200812" cy="65833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3406446" y="8072446"/>
            <a:ext cx="4286280" cy="658336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3"/>
          <a:srcRect l="964" r="214" b="1575"/>
          <a:stretch>
            <a:fillRect/>
          </a:stretch>
        </p:blipFill>
        <p:spPr>
          <a:xfrm>
            <a:off x="20193056" y="9501206"/>
            <a:ext cx="3655418" cy="275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tar">
            <a:hlinkClick r:id="rId4" action="ppaction://hlinksldjump"/>
          </p:cNvPr>
          <p:cNvSpPr/>
          <p:nvPr/>
        </p:nvSpPr>
        <p:spPr>
          <a:xfrm>
            <a:off x="0" y="10501338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IMG_2988.jpeg" descr="IMG_2988.jpeg"/>
          <p:cNvPicPr>
            <a:picLocks noChangeAspect="1"/>
          </p:cNvPicPr>
          <p:nvPr/>
        </p:nvPicPr>
        <p:blipFill>
          <a:blip r:embed="rId5"/>
          <a:srcRect l="13406" t="4709" r="13228" b="4661"/>
          <a:stretch>
            <a:fillRect/>
          </a:stretch>
        </p:blipFill>
        <p:spPr>
          <a:xfrm>
            <a:off x="1404862" y="4643422"/>
            <a:ext cx="7272846" cy="57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4" extrusionOk="0">
                <a:moveTo>
                  <a:pt x="10875" y="3"/>
                </a:moveTo>
                <a:cubicBezTo>
                  <a:pt x="10621" y="-1"/>
                  <a:pt x="10367" y="-1"/>
                  <a:pt x="10118" y="4"/>
                </a:cubicBezTo>
                <a:cubicBezTo>
                  <a:pt x="9454" y="17"/>
                  <a:pt x="8818" y="64"/>
                  <a:pt x="8259" y="148"/>
                </a:cubicBezTo>
                <a:cubicBezTo>
                  <a:pt x="6236" y="451"/>
                  <a:pt x="4923" y="886"/>
                  <a:pt x="3854" y="1608"/>
                </a:cubicBezTo>
                <a:cubicBezTo>
                  <a:pt x="2379" y="2603"/>
                  <a:pt x="976" y="4640"/>
                  <a:pt x="286" y="6786"/>
                </a:cubicBezTo>
                <a:cubicBezTo>
                  <a:pt x="102" y="7359"/>
                  <a:pt x="7" y="8086"/>
                  <a:pt x="1" y="8818"/>
                </a:cubicBezTo>
                <a:cubicBezTo>
                  <a:pt x="-5" y="9551"/>
                  <a:pt x="79" y="10287"/>
                  <a:pt x="254" y="10877"/>
                </a:cubicBezTo>
                <a:cubicBezTo>
                  <a:pt x="538" y="11834"/>
                  <a:pt x="1123" y="13055"/>
                  <a:pt x="1619" y="13730"/>
                </a:cubicBezTo>
                <a:cubicBezTo>
                  <a:pt x="2080" y="14355"/>
                  <a:pt x="3229" y="15226"/>
                  <a:pt x="4350" y="15797"/>
                </a:cubicBezTo>
                <a:lnTo>
                  <a:pt x="5238" y="16249"/>
                </a:lnTo>
                <a:lnTo>
                  <a:pt x="5779" y="16024"/>
                </a:lnTo>
                <a:cubicBezTo>
                  <a:pt x="6091" y="15895"/>
                  <a:pt x="6393" y="15825"/>
                  <a:pt x="6493" y="15857"/>
                </a:cubicBezTo>
                <a:cubicBezTo>
                  <a:pt x="6642" y="15906"/>
                  <a:pt x="6634" y="15930"/>
                  <a:pt x="6430" y="16043"/>
                </a:cubicBezTo>
                <a:cubicBezTo>
                  <a:pt x="6296" y="16118"/>
                  <a:pt x="6195" y="16261"/>
                  <a:pt x="6195" y="16378"/>
                </a:cubicBezTo>
                <a:cubicBezTo>
                  <a:pt x="6195" y="16515"/>
                  <a:pt x="6113" y="16607"/>
                  <a:pt x="5947" y="16659"/>
                </a:cubicBezTo>
                <a:cubicBezTo>
                  <a:pt x="5810" y="16701"/>
                  <a:pt x="5504" y="16926"/>
                  <a:pt x="5265" y="17158"/>
                </a:cubicBezTo>
                <a:cubicBezTo>
                  <a:pt x="4843" y="17567"/>
                  <a:pt x="4818" y="17576"/>
                  <a:pt x="4364" y="17534"/>
                </a:cubicBezTo>
                <a:cubicBezTo>
                  <a:pt x="3686" y="17472"/>
                  <a:pt x="3532" y="17620"/>
                  <a:pt x="3444" y="18417"/>
                </a:cubicBezTo>
                <a:cubicBezTo>
                  <a:pt x="3379" y="19003"/>
                  <a:pt x="3394" y="19089"/>
                  <a:pt x="3628" y="19414"/>
                </a:cubicBezTo>
                <a:cubicBezTo>
                  <a:pt x="3769" y="19609"/>
                  <a:pt x="4018" y="19872"/>
                  <a:pt x="4180" y="19998"/>
                </a:cubicBezTo>
                <a:cubicBezTo>
                  <a:pt x="4994" y="20626"/>
                  <a:pt x="6773" y="21228"/>
                  <a:pt x="8382" y="21420"/>
                </a:cubicBezTo>
                <a:cubicBezTo>
                  <a:pt x="8812" y="21471"/>
                  <a:pt x="9280" y="21527"/>
                  <a:pt x="9423" y="21544"/>
                </a:cubicBezTo>
                <a:cubicBezTo>
                  <a:pt x="9690" y="21576"/>
                  <a:pt x="10014" y="21593"/>
                  <a:pt x="10373" y="21594"/>
                </a:cubicBezTo>
                <a:cubicBezTo>
                  <a:pt x="11452" y="21599"/>
                  <a:pt x="12854" y="21473"/>
                  <a:pt x="13996" y="21254"/>
                </a:cubicBezTo>
                <a:cubicBezTo>
                  <a:pt x="15541" y="20958"/>
                  <a:pt x="17267" y="20148"/>
                  <a:pt x="17671" y="19531"/>
                </a:cubicBezTo>
                <a:cubicBezTo>
                  <a:pt x="17735" y="19434"/>
                  <a:pt x="17537" y="19554"/>
                  <a:pt x="17234" y="19798"/>
                </a:cubicBezTo>
                <a:cubicBezTo>
                  <a:pt x="16910" y="20059"/>
                  <a:pt x="16363" y="20371"/>
                  <a:pt x="15909" y="20554"/>
                </a:cubicBezTo>
                <a:lnTo>
                  <a:pt x="15135" y="20867"/>
                </a:lnTo>
                <a:lnTo>
                  <a:pt x="14936" y="20658"/>
                </a:lnTo>
                <a:cubicBezTo>
                  <a:pt x="14740" y="20451"/>
                  <a:pt x="14741" y="20449"/>
                  <a:pt x="15019" y="20263"/>
                </a:cubicBezTo>
                <a:cubicBezTo>
                  <a:pt x="15173" y="20161"/>
                  <a:pt x="15501" y="19991"/>
                  <a:pt x="15749" y="19887"/>
                </a:cubicBezTo>
                <a:cubicBezTo>
                  <a:pt x="16224" y="19688"/>
                  <a:pt x="16819" y="19257"/>
                  <a:pt x="17096" y="18912"/>
                </a:cubicBezTo>
                <a:cubicBezTo>
                  <a:pt x="17187" y="18798"/>
                  <a:pt x="17326" y="18705"/>
                  <a:pt x="17406" y="18705"/>
                </a:cubicBezTo>
                <a:cubicBezTo>
                  <a:pt x="17485" y="18705"/>
                  <a:pt x="17644" y="18628"/>
                  <a:pt x="17759" y="18534"/>
                </a:cubicBezTo>
                <a:cubicBezTo>
                  <a:pt x="18001" y="18336"/>
                  <a:pt x="17966" y="18090"/>
                  <a:pt x="17619" y="17572"/>
                </a:cubicBezTo>
                <a:cubicBezTo>
                  <a:pt x="17457" y="17332"/>
                  <a:pt x="17350" y="17260"/>
                  <a:pt x="17203" y="17291"/>
                </a:cubicBezTo>
                <a:cubicBezTo>
                  <a:pt x="17072" y="17319"/>
                  <a:pt x="16867" y="17223"/>
                  <a:pt x="16585" y="17002"/>
                </a:cubicBezTo>
                <a:cubicBezTo>
                  <a:pt x="16352" y="16819"/>
                  <a:pt x="16018" y="16613"/>
                  <a:pt x="15841" y="16543"/>
                </a:cubicBezTo>
                <a:cubicBezTo>
                  <a:pt x="15664" y="16474"/>
                  <a:pt x="15459" y="16338"/>
                  <a:pt x="15386" y="16241"/>
                </a:cubicBezTo>
                <a:cubicBezTo>
                  <a:pt x="15159" y="15938"/>
                  <a:pt x="15507" y="15936"/>
                  <a:pt x="16106" y="16237"/>
                </a:cubicBezTo>
                <a:cubicBezTo>
                  <a:pt x="16781" y="16576"/>
                  <a:pt x="16838" y="16556"/>
                  <a:pt x="18098" y="15542"/>
                </a:cubicBezTo>
                <a:cubicBezTo>
                  <a:pt x="19095" y="14740"/>
                  <a:pt x="19519" y="14142"/>
                  <a:pt x="19721" y="13257"/>
                </a:cubicBezTo>
                <a:cubicBezTo>
                  <a:pt x="19779" y="13001"/>
                  <a:pt x="19975" y="12505"/>
                  <a:pt x="20158" y="12154"/>
                </a:cubicBezTo>
                <a:cubicBezTo>
                  <a:pt x="20712" y="11086"/>
                  <a:pt x="21181" y="9928"/>
                  <a:pt x="21295" y="9345"/>
                </a:cubicBezTo>
                <a:cubicBezTo>
                  <a:pt x="21595" y="7812"/>
                  <a:pt x="21232" y="5876"/>
                  <a:pt x="20458" y="4880"/>
                </a:cubicBezTo>
                <a:cubicBezTo>
                  <a:pt x="20277" y="4647"/>
                  <a:pt x="20063" y="4276"/>
                  <a:pt x="19983" y="4057"/>
                </a:cubicBezTo>
                <a:cubicBezTo>
                  <a:pt x="19792" y="3532"/>
                  <a:pt x="19191" y="2889"/>
                  <a:pt x="18230" y="2182"/>
                </a:cubicBezTo>
                <a:cubicBezTo>
                  <a:pt x="17310" y="1507"/>
                  <a:pt x="16394" y="986"/>
                  <a:pt x="15618" y="696"/>
                </a:cubicBezTo>
                <a:cubicBezTo>
                  <a:pt x="14520" y="285"/>
                  <a:pt x="12658" y="33"/>
                  <a:pt x="10875" y="3"/>
                </a:cubicBezTo>
                <a:close/>
                <a:moveTo>
                  <a:pt x="11021" y="3719"/>
                </a:moveTo>
                <a:cubicBezTo>
                  <a:pt x="11809" y="3731"/>
                  <a:pt x="12628" y="3940"/>
                  <a:pt x="13745" y="4375"/>
                </a:cubicBezTo>
                <a:cubicBezTo>
                  <a:pt x="14781" y="4779"/>
                  <a:pt x="15949" y="5900"/>
                  <a:pt x="16374" y="6897"/>
                </a:cubicBezTo>
                <a:cubicBezTo>
                  <a:pt x="17000" y="8371"/>
                  <a:pt x="16953" y="9910"/>
                  <a:pt x="16246" y="11048"/>
                </a:cubicBezTo>
                <a:cubicBezTo>
                  <a:pt x="15939" y="11545"/>
                  <a:pt x="15255" y="12125"/>
                  <a:pt x="14487" y="12541"/>
                </a:cubicBezTo>
                <a:cubicBezTo>
                  <a:pt x="13817" y="12904"/>
                  <a:pt x="13626" y="12866"/>
                  <a:pt x="13736" y="12390"/>
                </a:cubicBezTo>
                <a:cubicBezTo>
                  <a:pt x="13819" y="12028"/>
                  <a:pt x="14462" y="10922"/>
                  <a:pt x="14803" y="10556"/>
                </a:cubicBezTo>
                <a:cubicBezTo>
                  <a:pt x="14969" y="10379"/>
                  <a:pt x="15052" y="10194"/>
                  <a:pt x="15031" y="10046"/>
                </a:cubicBezTo>
                <a:cubicBezTo>
                  <a:pt x="14998" y="9814"/>
                  <a:pt x="14952" y="9789"/>
                  <a:pt x="13590" y="9256"/>
                </a:cubicBezTo>
                <a:cubicBezTo>
                  <a:pt x="13505" y="9222"/>
                  <a:pt x="13444" y="9104"/>
                  <a:pt x="13455" y="8993"/>
                </a:cubicBezTo>
                <a:cubicBezTo>
                  <a:pt x="13467" y="8882"/>
                  <a:pt x="13508" y="8518"/>
                  <a:pt x="13548" y="8184"/>
                </a:cubicBezTo>
                <a:cubicBezTo>
                  <a:pt x="13666" y="7190"/>
                  <a:pt x="13502" y="6974"/>
                  <a:pt x="12819" y="7229"/>
                </a:cubicBezTo>
                <a:cubicBezTo>
                  <a:pt x="12619" y="7303"/>
                  <a:pt x="12547" y="7408"/>
                  <a:pt x="12506" y="7676"/>
                </a:cubicBezTo>
                <a:cubicBezTo>
                  <a:pt x="12478" y="7869"/>
                  <a:pt x="12416" y="8255"/>
                  <a:pt x="12370" y="8536"/>
                </a:cubicBezTo>
                <a:lnTo>
                  <a:pt x="12288" y="9047"/>
                </a:lnTo>
                <a:lnTo>
                  <a:pt x="11824" y="9039"/>
                </a:lnTo>
                <a:cubicBezTo>
                  <a:pt x="11457" y="9032"/>
                  <a:pt x="11331" y="8987"/>
                  <a:pt x="11203" y="8825"/>
                </a:cubicBezTo>
                <a:cubicBezTo>
                  <a:pt x="10936" y="8486"/>
                  <a:pt x="10526" y="8209"/>
                  <a:pt x="9900" y="7944"/>
                </a:cubicBezTo>
                <a:cubicBezTo>
                  <a:pt x="8796" y="7477"/>
                  <a:pt x="8574" y="7153"/>
                  <a:pt x="9019" y="6655"/>
                </a:cubicBezTo>
                <a:cubicBezTo>
                  <a:pt x="9176" y="6479"/>
                  <a:pt x="9132" y="6500"/>
                  <a:pt x="8863" y="6727"/>
                </a:cubicBezTo>
                <a:cubicBezTo>
                  <a:pt x="8550" y="6992"/>
                  <a:pt x="8488" y="7105"/>
                  <a:pt x="8489" y="7407"/>
                </a:cubicBezTo>
                <a:cubicBezTo>
                  <a:pt x="8491" y="7910"/>
                  <a:pt x="8675" y="8161"/>
                  <a:pt x="9218" y="8398"/>
                </a:cubicBezTo>
                <a:cubicBezTo>
                  <a:pt x="10390" y="8909"/>
                  <a:pt x="10386" y="8956"/>
                  <a:pt x="9161" y="9093"/>
                </a:cubicBezTo>
                <a:cubicBezTo>
                  <a:pt x="7450" y="9283"/>
                  <a:pt x="6404" y="9657"/>
                  <a:pt x="6404" y="10075"/>
                </a:cubicBezTo>
                <a:cubicBezTo>
                  <a:pt x="6404" y="10195"/>
                  <a:pt x="6516" y="10414"/>
                  <a:pt x="6654" y="10563"/>
                </a:cubicBezTo>
                <a:cubicBezTo>
                  <a:pt x="7188" y="11141"/>
                  <a:pt x="7929" y="12568"/>
                  <a:pt x="7817" y="12805"/>
                </a:cubicBezTo>
                <a:cubicBezTo>
                  <a:pt x="7719" y="13014"/>
                  <a:pt x="7527" y="12923"/>
                  <a:pt x="6811" y="12328"/>
                </a:cubicBezTo>
                <a:cubicBezTo>
                  <a:pt x="5553" y="11282"/>
                  <a:pt x="4839" y="9756"/>
                  <a:pt x="5003" y="8462"/>
                </a:cubicBezTo>
                <a:cubicBezTo>
                  <a:pt x="5315" y="6002"/>
                  <a:pt x="6688" y="4636"/>
                  <a:pt x="9581" y="3904"/>
                </a:cubicBezTo>
                <a:cubicBezTo>
                  <a:pt x="10088" y="3776"/>
                  <a:pt x="10549" y="3712"/>
                  <a:pt x="11021" y="3719"/>
                </a:cubicBezTo>
                <a:close/>
                <a:moveTo>
                  <a:pt x="11745" y="6653"/>
                </a:moveTo>
                <a:cubicBezTo>
                  <a:pt x="11734" y="6662"/>
                  <a:pt x="11727" y="6693"/>
                  <a:pt x="11724" y="6742"/>
                </a:cubicBezTo>
                <a:cubicBezTo>
                  <a:pt x="11720" y="6832"/>
                  <a:pt x="11745" y="6883"/>
                  <a:pt x="11780" y="6854"/>
                </a:cubicBezTo>
                <a:cubicBezTo>
                  <a:pt x="11814" y="6826"/>
                  <a:pt x="11817" y="6753"/>
                  <a:pt x="11787" y="6691"/>
                </a:cubicBezTo>
                <a:cubicBezTo>
                  <a:pt x="11770" y="6657"/>
                  <a:pt x="11756" y="6644"/>
                  <a:pt x="11745" y="6653"/>
                </a:cubicBezTo>
                <a:close/>
                <a:moveTo>
                  <a:pt x="11703" y="7000"/>
                </a:moveTo>
                <a:cubicBezTo>
                  <a:pt x="11695" y="6970"/>
                  <a:pt x="11612" y="7066"/>
                  <a:pt x="11456" y="7303"/>
                </a:cubicBezTo>
                <a:cubicBezTo>
                  <a:pt x="11202" y="7691"/>
                  <a:pt x="11144" y="7946"/>
                  <a:pt x="11259" y="8189"/>
                </a:cubicBezTo>
                <a:cubicBezTo>
                  <a:pt x="11360" y="8404"/>
                  <a:pt x="11403" y="8346"/>
                  <a:pt x="11338" y="8082"/>
                </a:cubicBezTo>
                <a:cubicBezTo>
                  <a:pt x="11300" y="7928"/>
                  <a:pt x="11360" y="7697"/>
                  <a:pt x="11498" y="7448"/>
                </a:cubicBezTo>
                <a:cubicBezTo>
                  <a:pt x="11646" y="7184"/>
                  <a:pt x="11712" y="7029"/>
                  <a:pt x="11703" y="700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ages__5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34150" cy="4714860"/>
          </a:xfrm>
          <a:prstGeom prst="rect">
            <a:avLst/>
          </a:prstGeom>
        </p:spPr>
      </p:pic>
      <p:pic>
        <p:nvPicPr>
          <p:cNvPr id="7" name="صورة 6" descr="images__3_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7661" y="1"/>
            <a:ext cx="4786339" cy="428623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4652305-AF1B-4EC1-9F35-9789A2F6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" y="5143488"/>
            <a:ext cx="5856668" cy="75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0620364" y="2714596"/>
            <a:ext cx="7943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800" b="1" dirty="0"/>
              <a:t>س :- تعادل </a:t>
            </a:r>
            <a:r>
              <a:rPr lang="ar-SA" sz="8800" b="1" dirty="0" err="1"/>
              <a:t>التسلا</a:t>
            </a:r>
            <a:r>
              <a:rPr lang="ar-SA" sz="8800" b="1" dirty="0"/>
              <a:t>:-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905984" y="5000612"/>
            <a:ext cx="86439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N/A×m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m/A×N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N×A/m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2406314" y="4214794"/>
            <a:ext cx="4714908" cy="1928826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صورة 14" descr="9d8259d8c2ade11101a6e64a27326690-removebg-previ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9982" y="6215058"/>
            <a:ext cx="4286280" cy="5048034"/>
          </a:xfrm>
          <a:prstGeom prst="rect">
            <a:avLst/>
          </a:prstGeom>
        </p:spPr>
      </p:pic>
      <p:sp>
        <p:nvSpPr>
          <p:cNvPr id="16" name="Star">
            <a:hlinkClick r:id="rId7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ages__5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34150" cy="4714860"/>
          </a:xfrm>
          <a:prstGeom prst="rect">
            <a:avLst/>
          </a:prstGeom>
        </p:spPr>
      </p:pic>
      <p:pic>
        <p:nvPicPr>
          <p:cNvPr id="7" name="صورة 6" descr="images__3_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7661" y="1"/>
            <a:ext cx="4786339" cy="428623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4652305-AF1B-4EC1-9F35-9789A2F6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" y="6500810"/>
            <a:ext cx="5856668" cy="61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6D839-B4AD-4C3C-A696-B84A4EFEF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/>
        </p:blipFill>
        <p:spPr bwMode="auto">
          <a:xfrm>
            <a:off x="21152984" y="4000480"/>
            <a:ext cx="2785928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8762976" y="2571720"/>
            <a:ext cx="1033327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/>
              <a:t>س :- يشير الإبهام في في قاعدة اليد </a:t>
            </a:r>
            <a:endParaRPr lang="en-US" sz="6600" b="1" dirty="0"/>
          </a:p>
          <a:p>
            <a:r>
              <a:rPr lang="ar-SA" sz="6600" b="1" dirty="0"/>
              <a:t>اليمنى الثالثة إلى </a:t>
            </a:r>
            <a:r>
              <a:rPr lang="ar-SA" sz="5400" b="1" dirty="0"/>
              <a:t>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76960" y="5643554"/>
            <a:ext cx="9644130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r>
              <a:rPr lang="ar-SA" sz="6600" b="1" dirty="0"/>
              <a:t>ا- </a:t>
            </a:r>
            <a:r>
              <a:rPr lang="ar-SA" sz="6600" b="1" dirty="0" err="1"/>
              <a:t>ا</a:t>
            </a:r>
            <a:r>
              <a:rPr lang="ar-SA" sz="6600" b="1" dirty="0"/>
              <a:t>لتيار الاصطلاحي في السلك</a:t>
            </a:r>
          </a:p>
          <a:p>
            <a:r>
              <a:rPr lang="ar-SA" sz="6600" b="1" dirty="0"/>
              <a:t>ب-</a:t>
            </a:r>
            <a:r>
              <a:rPr lang="ar-SA" sz="6600" dirty="0"/>
              <a:t> </a:t>
            </a:r>
            <a:r>
              <a:rPr lang="ar-SA" sz="6600" b="1" dirty="0"/>
              <a:t>القوه المغناطيسية</a:t>
            </a:r>
          </a:p>
          <a:p>
            <a:r>
              <a:rPr lang="ar-SA" sz="6600" b="1" dirty="0"/>
              <a:t>ج- المجال المغناطيسي</a:t>
            </a:r>
          </a:p>
          <a:p>
            <a:r>
              <a:rPr lang="ar-SA" sz="7200" b="1" dirty="0"/>
              <a:t>د- القطب الشمالي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476960" y="5929306"/>
            <a:ext cx="8786874" cy="658336"/>
          </a:xfrm>
          <a:prstGeom prst="roundRect">
            <a:avLst/>
          </a:prstGeom>
          <a:noFill/>
          <a:ln w="1143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صورة 11" descr="9d8259d8c2ade11101a6e64a27326690-removebg-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5602" y="7429504"/>
            <a:ext cx="4286280" cy="50480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982.jpeg" descr="IMG_2982.jpeg"/>
          <p:cNvPicPr>
            <a:picLocks noChangeAspect="1"/>
          </p:cNvPicPr>
          <p:nvPr/>
        </p:nvPicPr>
        <p:blipFill>
          <a:blip r:embed="rId2"/>
          <a:srcRect l="6394" t="59" r="6644" b="5385"/>
          <a:stretch>
            <a:fillRect/>
          </a:stretch>
        </p:blipFill>
        <p:spPr>
          <a:xfrm>
            <a:off x="690482" y="4071918"/>
            <a:ext cx="7598203" cy="812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5" extrusionOk="0">
                <a:moveTo>
                  <a:pt x="15967" y="2"/>
                </a:moveTo>
                <a:cubicBezTo>
                  <a:pt x="15810" y="40"/>
                  <a:pt x="15797" y="273"/>
                  <a:pt x="15942" y="489"/>
                </a:cubicBezTo>
                <a:cubicBezTo>
                  <a:pt x="16031" y="621"/>
                  <a:pt x="16047" y="704"/>
                  <a:pt x="15990" y="746"/>
                </a:cubicBezTo>
                <a:cubicBezTo>
                  <a:pt x="15871" y="835"/>
                  <a:pt x="15886" y="1064"/>
                  <a:pt x="16017" y="1144"/>
                </a:cubicBezTo>
                <a:cubicBezTo>
                  <a:pt x="16085" y="1186"/>
                  <a:pt x="16124" y="1331"/>
                  <a:pt x="16118" y="1518"/>
                </a:cubicBezTo>
                <a:cubicBezTo>
                  <a:pt x="16111" y="1783"/>
                  <a:pt x="16070" y="1854"/>
                  <a:pt x="15805" y="2056"/>
                </a:cubicBezTo>
                <a:cubicBezTo>
                  <a:pt x="15638" y="2184"/>
                  <a:pt x="15499" y="2309"/>
                  <a:pt x="15498" y="2335"/>
                </a:cubicBezTo>
                <a:cubicBezTo>
                  <a:pt x="15494" y="2430"/>
                  <a:pt x="15397" y="2723"/>
                  <a:pt x="15324" y="2856"/>
                </a:cubicBezTo>
                <a:cubicBezTo>
                  <a:pt x="15256" y="2983"/>
                  <a:pt x="15196" y="2994"/>
                  <a:pt x="14601" y="2994"/>
                </a:cubicBezTo>
                <a:cubicBezTo>
                  <a:pt x="14113" y="2994"/>
                  <a:pt x="13802" y="3034"/>
                  <a:pt x="13341" y="3155"/>
                </a:cubicBezTo>
                <a:cubicBezTo>
                  <a:pt x="12349" y="3415"/>
                  <a:pt x="12355" y="3478"/>
                  <a:pt x="13367" y="3440"/>
                </a:cubicBezTo>
                <a:cubicBezTo>
                  <a:pt x="14448" y="3399"/>
                  <a:pt x="15075" y="3533"/>
                  <a:pt x="15680" y="3932"/>
                </a:cubicBezTo>
                <a:cubicBezTo>
                  <a:pt x="16009" y="4150"/>
                  <a:pt x="16085" y="4241"/>
                  <a:pt x="16146" y="4498"/>
                </a:cubicBezTo>
                <a:cubicBezTo>
                  <a:pt x="16218" y="4798"/>
                  <a:pt x="16163" y="5289"/>
                  <a:pt x="16041" y="5436"/>
                </a:cubicBezTo>
                <a:cubicBezTo>
                  <a:pt x="15995" y="5492"/>
                  <a:pt x="15931" y="5486"/>
                  <a:pt x="15781" y="5413"/>
                </a:cubicBezTo>
                <a:cubicBezTo>
                  <a:pt x="15672" y="5360"/>
                  <a:pt x="15550" y="5332"/>
                  <a:pt x="15509" y="5351"/>
                </a:cubicBezTo>
                <a:cubicBezTo>
                  <a:pt x="15468" y="5369"/>
                  <a:pt x="15349" y="5316"/>
                  <a:pt x="15243" y="5233"/>
                </a:cubicBezTo>
                <a:cubicBezTo>
                  <a:pt x="15065" y="5092"/>
                  <a:pt x="15042" y="5089"/>
                  <a:pt x="14903" y="5182"/>
                </a:cubicBezTo>
                <a:cubicBezTo>
                  <a:pt x="14764" y="5276"/>
                  <a:pt x="14749" y="5271"/>
                  <a:pt x="14670" y="5116"/>
                </a:cubicBezTo>
                <a:cubicBezTo>
                  <a:pt x="14624" y="5025"/>
                  <a:pt x="14585" y="4910"/>
                  <a:pt x="14585" y="4861"/>
                </a:cubicBezTo>
                <a:cubicBezTo>
                  <a:pt x="14585" y="4717"/>
                  <a:pt x="14320" y="4675"/>
                  <a:pt x="14219" y="4803"/>
                </a:cubicBezTo>
                <a:cubicBezTo>
                  <a:pt x="14045" y="5024"/>
                  <a:pt x="13744" y="5265"/>
                  <a:pt x="13680" y="5236"/>
                </a:cubicBezTo>
                <a:cubicBezTo>
                  <a:pt x="13644" y="5219"/>
                  <a:pt x="13619" y="5253"/>
                  <a:pt x="13626" y="5311"/>
                </a:cubicBezTo>
                <a:cubicBezTo>
                  <a:pt x="13634" y="5388"/>
                  <a:pt x="13569" y="5419"/>
                  <a:pt x="13389" y="5424"/>
                </a:cubicBezTo>
                <a:cubicBezTo>
                  <a:pt x="13126" y="5431"/>
                  <a:pt x="12853" y="5300"/>
                  <a:pt x="12853" y="5166"/>
                </a:cubicBezTo>
                <a:cubicBezTo>
                  <a:pt x="12853" y="5099"/>
                  <a:pt x="12537" y="4918"/>
                  <a:pt x="12516" y="4972"/>
                </a:cubicBezTo>
                <a:cubicBezTo>
                  <a:pt x="12512" y="4982"/>
                  <a:pt x="12491" y="5071"/>
                  <a:pt x="12469" y="5172"/>
                </a:cubicBezTo>
                <a:cubicBezTo>
                  <a:pt x="12447" y="5273"/>
                  <a:pt x="12411" y="5370"/>
                  <a:pt x="12388" y="5387"/>
                </a:cubicBezTo>
                <a:cubicBezTo>
                  <a:pt x="12365" y="5404"/>
                  <a:pt x="12138" y="5423"/>
                  <a:pt x="11883" y="5431"/>
                </a:cubicBezTo>
                <a:cubicBezTo>
                  <a:pt x="11436" y="5444"/>
                  <a:pt x="11407" y="5436"/>
                  <a:pt x="11104" y="5192"/>
                </a:cubicBezTo>
                <a:cubicBezTo>
                  <a:pt x="10931" y="5052"/>
                  <a:pt x="10790" y="4889"/>
                  <a:pt x="10790" y="4829"/>
                </a:cubicBezTo>
                <a:cubicBezTo>
                  <a:pt x="10790" y="4707"/>
                  <a:pt x="10494" y="4529"/>
                  <a:pt x="10292" y="4529"/>
                </a:cubicBezTo>
                <a:cubicBezTo>
                  <a:pt x="10220" y="4529"/>
                  <a:pt x="10034" y="4458"/>
                  <a:pt x="9877" y="4371"/>
                </a:cubicBezTo>
                <a:cubicBezTo>
                  <a:pt x="9642" y="4241"/>
                  <a:pt x="9537" y="4220"/>
                  <a:pt x="9263" y="4252"/>
                </a:cubicBezTo>
                <a:cubicBezTo>
                  <a:pt x="9082" y="4273"/>
                  <a:pt x="8822" y="4339"/>
                  <a:pt x="8685" y="4398"/>
                </a:cubicBezTo>
                <a:cubicBezTo>
                  <a:pt x="8177" y="4621"/>
                  <a:pt x="8107" y="4608"/>
                  <a:pt x="7725" y="4217"/>
                </a:cubicBezTo>
                <a:cubicBezTo>
                  <a:pt x="7531" y="4019"/>
                  <a:pt x="7324" y="3844"/>
                  <a:pt x="7265" y="3827"/>
                </a:cubicBezTo>
                <a:cubicBezTo>
                  <a:pt x="7206" y="3810"/>
                  <a:pt x="7159" y="3754"/>
                  <a:pt x="7159" y="3702"/>
                </a:cubicBezTo>
                <a:cubicBezTo>
                  <a:pt x="7159" y="3650"/>
                  <a:pt x="7102" y="3608"/>
                  <a:pt x="7032" y="3608"/>
                </a:cubicBezTo>
                <a:cubicBezTo>
                  <a:pt x="6945" y="3608"/>
                  <a:pt x="6912" y="3657"/>
                  <a:pt x="6929" y="3766"/>
                </a:cubicBezTo>
                <a:cubicBezTo>
                  <a:pt x="6951" y="3912"/>
                  <a:pt x="6907" y="3935"/>
                  <a:pt x="6333" y="4072"/>
                </a:cubicBezTo>
                <a:cubicBezTo>
                  <a:pt x="5993" y="4154"/>
                  <a:pt x="5646" y="4251"/>
                  <a:pt x="5561" y="4288"/>
                </a:cubicBezTo>
                <a:cubicBezTo>
                  <a:pt x="5365" y="4373"/>
                  <a:pt x="5188" y="4269"/>
                  <a:pt x="5323" y="4148"/>
                </a:cubicBezTo>
                <a:cubicBezTo>
                  <a:pt x="5382" y="4095"/>
                  <a:pt x="5395" y="3760"/>
                  <a:pt x="5363" y="3148"/>
                </a:cubicBezTo>
                <a:cubicBezTo>
                  <a:pt x="5304" y="1997"/>
                  <a:pt x="5307" y="1747"/>
                  <a:pt x="5385" y="1384"/>
                </a:cubicBezTo>
                <a:cubicBezTo>
                  <a:pt x="5445" y="1105"/>
                  <a:pt x="5438" y="1091"/>
                  <a:pt x="5209" y="1022"/>
                </a:cubicBezTo>
                <a:cubicBezTo>
                  <a:pt x="5079" y="983"/>
                  <a:pt x="4805" y="948"/>
                  <a:pt x="4601" y="944"/>
                </a:cubicBezTo>
                <a:lnTo>
                  <a:pt x="4229" y="938"/>
                </a:lnTo>
                <a:lnTo>
                  <a:pt x="4123" y="1306"/>
                </a:lnTo>
                <a:cubicBezTo>
                  <a:pt x="4064" y="1509"/>
                  <a:pt x="3811" y="1986"/>
                  <a:pt x="3561" y="2366"/>
                </a:cubicBezTo>
                <a:cubicBezTo>
                  <a:pt x="3067" y="3119"/>
                  <a:pt x="2841" y="3592"/>
                  <a:pt x="2747" y="4068"/>
                </a:cubicBezTo>
                <a:cubicBezTo>
                  <a:pt x="2714" y="4237"/>
                  <a:pt x="2662" y="4403"/>
                  <a:pt x="2633" y="4437"/>
                </a:cubicBezTo>
                <a:cubicBezTo>
                  <a:pt x="2603" y="4471"/>
                  <a:pt x="2523" y="4704"/>
                  <a:pt x="2455" y="4956"/>
                </a:cubicBezTo>
                <a:lnTo>
                  <a:pt x="2330" y="5414"/>
                </a:lnTo>
                <a:lnTo>
                  <a:pt x="1588" y="5399"/>
                </a:lnTo>
                <a:cubicBezTo>
                  <a:pt x="1180" y="5391"/>
                  <a:pt x="734" y="5408"/>
                  <a:pt x="598" y="5437"/>
                </a:cubicBezTo>
                <a:cubicBezTo>
                  <a:pt x="366" y="5485"/>
                  <a:pt x="348" y="5511"/>
                  <a:pt x="309" y="5853"/>
                </a:cubicBezTo>
                <a:cubicBezTo>
                  <a:pt x="282" y="6099"/>
                  <a:pt x="235" y="6212"/>
                  <a:pt x="165" y="6202"/>
                </a:cubicBezTo>
                <a:cubicBezTo>
                  <a:pt x="108" y="6194"/>
                  <a:pt x="61" y="6221"/>
                  <a:pt x="61" y="6263"/>
                </a:cubicBezTo>
                <a:cubicBezTo>
                  <a:pt x="60" y="6305"/>
                  <a:pt x="39" y="6398"/>
                  <a:pt x="13" y="6470"/>
                </a:cubicBezTo>
                <a:cubicBezTo>
                  <a:pt x="4" y="6494"/>
                  <a:pt x="0" y="6514"/>
                  <a:pt x="0" y="6532"/>
                </a:cubicBezTo>
                <a:cubicBezTo>
                  <a:pt x="0" y="6585"/>
                  <a:pt x="41" y="6614"/>
                  <a:pt x="132" y="6632"/>
                </a:cubicBezTo>
                <a:cubicBezTo>
                  <a:pt x="297" y="6664"/>
                  <a:pt x="298" y="6706"/>
                  <a:pt x="295" y="11954"/>
                </a:cubicBezTo>
                <a:cubicBezTo>
                  <a:pt x="292" y="16448"/>
                  <a:pt x="274" y="17271"/>
                  <a:pt x="172" y="17423"/>
                </a:cubicBezTo>
                <a:cubicBezTo>
                  <a:pt x="12" y="17661"/>
                  <a:pt x="43" y="20684"/>
                  <a:pt x="207" y="20806"/>
                </a:cubicBezTo>
                <a:cubicBezTo>
                  <a:pt x="264" y="20848"/>
                  <a:pt x="309" y="21002"/>
                  <a:pt x="309" y="21147"/>
                </a:cubicBezTo>
                <a:lnTo>
                  <a:pt x="309" y="21410"/>
                </a:lnTo>
                <a:lnTo>
                  <a:pt x="4415" y="21421"/>
                </a:lnTo>
                <a:cubicBezTo>
                  <a:pt x="6673" y="21426"/>
                  <a:pt x="9003" y="21419"/>
                  <a:pt x="9593" y="21406"/>
                </a:cubicBezTo>
                <a:cubicBezTo>
                  <a:pt x="11962" y="21350"/>
                  <a:pt x="14793" y="21377"/>
                  <a:pt x="14772" y="21455"/>
                </a:cubicBezTo>
                <a:cubicBezTo>
                  <a:pt x="14740" y="21574"/>
                  <a:pt x="20665" y="21553"/>
                  <a:pt x="20726" y="21435"/>
                </a:cubicBezTo>
                <a:cubicBezTo>
                  <a:pt x="20752" y="21384"/>
                  <a:pt x="20887" y="21349"/>
                  <a:pt x="21054" y="21349"/>
                </a:cubicBezTo>
                <a:cubicBezTo>
                  <a:pt x="21210" y="21349"/>
                  <a:pt x="21398" y="21333"/>
                  <a:pt x="21470" y="21312"/>
                </a:cubicBezTo>
                <a:cubicBezTo>
                  <a:pt x="21588" y="21278"/>
                  <a:pt x="21600" y="20523"/>
                  <a:pt x="21600" y="13393"/>
                </a:cubicBezTo>
                <a:lnTo>
                  <a:pt x="21600" y="5511"/>
                </a:lnTo>
                <a:lnTo>
                  <a:pt x="20862" y="5511"/>
                </a:lnTo>
                <a:cubicBezTo>
                  <a:pt x="20456" y="5511"/>
                  <a:pt x="20103" y="5486"/>
                  <a:pt x="20077" y="5455"/>
                </a:cubicBezTo>
                <a:cubicBezTo>
                  <a:pt x="19986" y="5345"/>
                  <a:pt x="20214" y="5100"/>
                  <a:pt x="20649" y="4842"/>
                </a:cubicBezTo>
                <a:cubicBezTo>
                  <a:pt x="21004" y="4632"/>
                  <a:pt x="21125" y="4509"/>
                  <a:pt x="21277" y="4208"/>
                </a:cubicBezTo>
                <a:cubicBezTo>
                  <a:pt x="21448" y="3868"/>
                  <a:pt x="21456" y="3799"/>
                  <a:pt x="21371" y="3431"/>
                </a:cubicBezTo>
                <a:cubicBezTo>
                  <a:pt x="21293" y="3092"/>
                  <a:pt x="21234" y="2999"/>
                  <a:pt x="21005" y="2856"/>
                </a:cubicBezTo>
                <a:cubicBezTo>
                  <a:pt x="20542" y="2564"/>
                  <a:pt x="20218" y="2487"/>
                  <a:pt x="19661" y="2535"/>
                </a:cubicBezTo>
                <a:cubicBezTo>
                  <a:pt x="18843" y="2606"/>
                  <a:pt x="18621" y="2586"/>
                  <a:pt x="18398" y="2420"/>
                </a:cubicBezTo>
                <a:lnTo>
                  <a:pt x="18195" y="2269"/>
                </a:lnTo>
                <a:lnTo>
                  <a:pt x="18453" y="2170"/>
                </a:lnTo>
                <a:cubicBezTo>
                  <a:pt x="18595" y="2115"/>
                  <a:pt x="18712" y="2029"/>
                  <a:pt x="18712" y="1980"/>
                </a:cubicBezTo>
                <a:cubicBezTo>
                  <a:pt x="18712" y="1866"/>
                  <a:pt x="18680" y="1867"/>
                  <a:pt x="18362" y="1989"/>
                </a:cubicBezTo>
                <a:cubicBezTo>
                  <a:pt x="18153" y="2070"/>
                  <a:pt x="18072" y="2074"/>
                  <a:pt x="17943" y="2014"/>
                </a:cubicBezTo>
                <a:cubicBezTo>
                  <a:pt x="17855" y="1973"/>
                  <a:pt x="17576" y="1891"/>
                  <a:pt x="17323" y="1832"/>
                </a:cubicBezTo>
                <a:cubicBezTo>
                  <a:pt x="17066" y="1771"/>
                  <a:pt x="16825" y="1671"/>
                  <a:pt x="16779" y="1607"/>
                </a:cubicBezTo>
                <a:cubicBezTo>
                  <a:pt x="16734" y="1543"/>
                  <a:pt x="16631" y="1416"/>
                  <a:pt x="16550" y="1325"/>
                </a:cubicBezTo>
                <a:cubicBezTo>
                  <a:pt x="16461" y="1224"/>
                  <a:pt x="16435" y="1144"/>
                  <a:pt x="16485" y="1121"/>
                </a:cubicBezTo>
                <a:cubicBezTo>
                  <a:pt x="16616" y="1061"/>
                  <a:pt x="16580" y="875"/>
                  <a:pt x="16405" y="710"/>
                </a:cubicBezTo>
                <a:cubicBezTo>
                  <a:pt x="16317" y="627"/>
                  <a:pt x="16248" y="505"/>
                  <a:pt x="16252" y="441"/>
                </a:cubicBezTo>
                <a:cubicBezTo>
                  <a:pt x="16263" y="256"/>
                  <a:pt x="16080" y="-26"/>
                  <a:pt x="1596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9" name="السؤال الاول"/>
          <p:cNvSpPr txBox="1">
            <a:spLocks noGrp="1"/>
          </p:cNvSpPr>
          <p:nvPr>
            <p:ph type="subTitle" sz="half" idx="1"/>
          </p:nvPr>
        </p:nvSpPr>
        <p:spPr>
          <a:xfrm>
            <a:off x="9263042" y="3071786"/>
            <a:ext cx="12433153" cy="3857652"/>
          </a:xfrm>
          <a:prstGeom prst="rect">
            <a:avLst/>
          </a:prstGeom>
          <a:ln w="76200">
            <a:solidFill>
              <a:schemeClr val="tx1"/>
            </a:solidFill>
            <a:round/>
          </a:ln>
        </p:spPr>
        <p:txBody>
          <a:bodyPr anchor="ctr"/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5335272" y="8286760"/>
            <a:ext cx="51435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/>
              <a:t>N</a:t>
            </a:r>
            <a:r>
              <a:rPr lang="ar-SA" sz="6000" b="1" dirty="0"/>
              <a:t>    1</a:t>
            </a:r>
            <a:r>
              <a:rPr lang="ar-SA" sz="5400" b="1" dirty="0"/>
              <a:t>- 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835206" y="7143752"/>
            <a:ext cx="6200812" cy="65833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3"/>
          <a:srcRect l="964" r="214" b="1575"/>
          <a:stretch>
            <a:fillRect/>
          </a:stretch>
        </p:blipFill>
        <p:spPr>
          <a:xfrm>
            <a:off x="19978742" y="10572776"/>
            <a:ext cx="3655418" cy="275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صورة 9" descr="NN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480" y="3143224"/>
            <a:ext cx="12430212" cy="3786214"/>
          </a:xfrm>
          <a:prstGeom prst="rect">
            <a:avLst/>
          </a:prstGeom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2" y="10715652"/>
            <a:ext cx="4354146" cy="1214446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0562" y="9286892"/>
            <a:ext cx="4857784" cy="1363363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6477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5478148" y="9286892"/>
            <a:ext cx="51435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/>
              <a:t>N</a:t>
            </a:r>
            <a:r>
              <a:rPr lang="ar-SA" sz="6000" b="1" dirty="0"/>
              <a:t>    2</a:t>
            </a:r>
            <a:r>
              <a:rPr lang="ar-SA" sz="5400" b="1" dirty="0"/>
              <a:t>- 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77884" y="8286760"/>
            <a:ext cx="3105168" cy="1108989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6477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5478148" y="10572776"/>
            <a:ext cx="51435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/>
              <a:t>N</a:t>
            </a:r>
            <a:r>
              <a:rPr lang="ar-SA" sz="6000" b="1" dirty="0"/>
              <a:t>    3</a:t>
            </a:r>
            <a:r>
              <a:rPr lang="ar-SA" sz="5400" b="1" dirty="0"/>
              <a:t>- 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066" y="12144412"/>
            <a:ext cx="4143404" cy="766269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6477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38175" cy="190500"/>
          </a:xfrm>
          <a:prstGeom prst="rect">
            <a:avLst/>
          </a:prstGeom>
          <a:noFill/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64770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5406710" y="11715784"/>
            <a:ext cx="51435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/>
              <a:t>N</a:t>
            </a:r>
            <a:r>
              <a:rPr lang="ar-SA" sz="6000" b="1" dirty="0"/>
              <a:t>    4</a:t>
            </a:r>
            <a:r>
              <a:rPr lang="ar-SA" sz="5400" b="1" dirty="0"/>
              <a:t>- 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2120562" y="10287024"/>
            <a:ext cx="6286544" cy="1714512"/>
          </a:xfrm>
          <a:prstGeom prst="roundRect">
            <a:avLst/>
          </a:prstGeom>
          <a:noFill/>
          <a:ln w="12065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9" grpId="0" animBg="1" advAuto="0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السؤال"/>
          <p:cNvSpPr txBox="1">
            <a:spLocks noGrp="1"/>
          </p:cNvSpPr>
          <p:nvPr>
            <p:ph type="subTitle" sz="half" idx="1"/>
          </p:nvPr>
        </p:nvSpPr>
        <p:spPr>
          <a:xfrm>
            <a:off x="1547738" y="1500150"/>
            <a:ext cx="12013381" cy="10385798"/>
          </a:xfrm>
          <a:prstGeom prst="rect">
            <a:avLst/>
          </a:prstGeom>
          <a:noFill/>
          <a:ln w="9525">
            <a:round/>
          </a:ln>
        </p:spPr>
        <p:txBody>
          <a:bodyPr lIns="76200" tIns="76200" rIns="76200" bIns="76200" anchor="ctr">
            <a:normAutofit/>
          </a:bodyPr>
          <a:lstStyle>
            <a:lvl1pPr algn="ctr" rtl="1">
              <a:defRPr sz="7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السؤال</a:t>
            </a:r>
            <a:endParaRPr lang="ar-SA" dirty="0"/>
          </a:p>
          <a:p>
            <a:r>
              <a:rPr lang="ar-SA" dirty="0"/>
              <a:t>س:-</a:t>
            </a:r>
            <a:r>
              <a:t> </a:t>
            </a:r>
            <a:r>
              <a:rPr lang="ar-SA" b="0" dirty="0"/>
              <a:t>تنشأ قوة تجاذب بين </a:t>
            </a:r>
            <a:r>
              <a:rPr lang="ar-SA" b="0" dirty="0" err="1"/>
              <a:t>سلكين</a:t>
            </a:r>
            <a:r>
              <a:rPr lang="ar-SA" b="0" dirty="0"/>
              <a:t> عندما يمر فيهما تيارين في الاتجاه نفسه</a:t>
            </a:r>
          </a:p>
          <a:p>
            <a:endParaRPr lang="ar-SA" b="0" dirty="0"/>
          </a:p>
          <a:p>
            <a:r>
              <a:rPr lang="ar-SA" b="0" dirty="0"/>
              <a:t>العبارة صحيحة</a:t>
            </a:r>
          </a:p>
          <a:p>
            <a:r>
              <a:rPr lang="ar-SA" b="0" dirty="0"/>
              <a:t>العبارة خاطئة</a:t>
            </a:r>
            <a:br>
              <a:rPr lang="ar-SA" b="0" dirty="0"/>
            </a:br>
            <a:endParaRPr/>
          </a:p>
        </p:txBody>
      </p:sp>
      <p:pic>
        <p:nvPicPr>
          <p:cNvPr id="175" name="IMG_3240.jpeg" descr="IMG_3240.jpeg"/>
          <p:cNvPicPr>
            <a:picLocks noChangeAspect="1"/>
          </p:cNvPicPr>
          <p:nvPr/>
        </p:nvPicPr>
        <p:blipFill>
          <a:blip r:embed="rId3"/>
          <a:srcRect l="6726" t="14858" r="30539" b="19909"/>
          <a:stretch>
            <a:fillRect/>
          </a:stretch>
        </p:blipFill>
        <p:spPr>
          <a:xfrm>
            <a:off x="15049520" y="3143224"/>
            <a:ext cx="8564913" cy="884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55" extrusionOk="0">
                <a:moveTo>
                  <a:pt x="13916" y="0"/>
                </a:moveTo>
                <a:lnTo>
                  <a:pt x="13853" y="347"/>
                </a:lnTo>
                <a:cubicBezTo>
                  <a:pt x="13805" y="608"/>
                  <a:pt x="13725" y="694"/>
                  <a:pt x="13525" y="697"/>
                </a:cubicBezTo>
                <a:cubicBezTo>
                  <a:pt x="13380" y="698"/>
                  <a:pt x="13177" y="802"/>
                  <a:pt x="13077" y="928"/>
                </a:cubicBezTo>
                <a:cubicBezTo>
                  <a:pt x="12897" y="1152"/>
                  <a:pt x="12892" y="1152"/>
                  <a:pt x="12656" y="883"/>
                </a:cubicBezTo>
                <a:cubicBezTo>
                  <a:pt x="12525" y="733"/>
                  <a:pt x="12417" y="660"/>
                  <a:pt x="12417" y="720"/>
                </a:cubicBezTo>
                <a:cubicBezTo>
                  <a:pt x="12417" y="780"/>
                  <a:pt x="12458" y="867"/>
                  <a:pt x="12507" y="915"/>
                </a:cubicBezTo>
                <a:cubicBezTo>
                  <a:pt x="12556" y="963"/>
                  <a:pt x="12596" y="1040"/>
                  <a:pt x="12596" y="1087"/>
                </a:cubicBezTo>
                <a:cubicBezTo>
                  <a:pt x="12596" y="1135"/>
                  <a:pt x="12703" y="1365"/>
                  <a:pt x="12833" y="1599"/>
                </a:cubicBezTo>
                <a:cubicBezTo>
                  <a:pt x="12963" y="1832"/>
                  <a:pt x="13088" y="2023"/>
                  <a:pt x="13109" y="2023"/>
                </a:cubicBezTo>
                <a:cubicBezTo>
                  <a:pt x="13130" y="2023"/>
                  <a:pt x="13306" y="1942"/>
                  <a:pt x="13500" y="1845"/>
                </a:cubicBezTo>
                <a:cubicBezTo>
                  <a:pt x="13695" y="1749"/>
                  <a:pt x="13853" y="1703"/>
                  <a:pt x="13853" y="1744"/>
                </a:cubicBezTo>
                <a:cubicBezTo>
                  <a:pt x="13853" y="1785"/>
                  <a:pt x="13934" y="1756"/>
                  <a:pt x="14033" y="1677"/>
                </a:cubicBezTo>
                <a:cubicBezTo>
                  <a:pt x="14251" y="1502"/>
                  <a:pt x="14260" y="1109"/>
                  <a:pt x="14063" y="476"/>
                </a:cubicBezTo>
                <a:lnTo>
                  <a:pt x="13916" y="0"/>
                </a:lnTo>
                <a:close/>
                <a:moveTo>
                  <a:pt x="13076" y="174"/>
                </a:moveTo>
                <a:cubicBezTo>
                  <a:pt x="12977" y="174"/>
                  <a:pt x="12895" y="225"/>
                  <a:pt x="12895" y="289"/>
                </a:cubicBezTo>
                <a:cubicBezTo>
                  <a:pt x="12895" y="352"/>
                  <a:pt x="12977" y="405"/>
                  <a:pt x="13076" y="405"/>
                </a:cubicBezTo>
                <a:cubicBezTo>
                  <a:pt x="13131" y="405"/>
                  <a:pt x="13176" y="387"/>
                  <a:pt x="13209" y="361"/>
                </a:cubicBezTo>
                <a:cubicBezTo>
                  <a:pt x="13211" y="356"/>
                  <a:pt x="13210" y="351"/>
                  <a:pt x="13212" y="345"/>
                </a:cubicBezTo>
                <a:cubicBezTo>
                  <a:pt x="13226" y="311"/>
                  <a:pt x="13230" y="283"/>
                  <a:pt x="13234" y="258"/>
                </a:cubicBezTo>
                <a:cubicBezTo>
                  <a:pt x="13211" y="211"/>
                  <a:pt x="13155" y="174"/>
                  <a:pt x="13076" y="174"/>
                </a:cubicBezTo>
                <a:close/>
                <a:moveTo>
                  <a:pt x="12008" y="2275"/>
                </a:moveTo>
                <a:cubicBezTo>
                  <a:pt x="11976" y="2286"/>
                  <a:pt x="11955" y="2313"/>
                  <a:pt x="11948" y="2359"/>
                </a:cubicBezTo>
                <a:lnTo>
                  <a:pt x="11944" y="2459"/>
                </a:lnTo>
                <a:cubicBezTo>
                  <a:pt x="11940" y="2604"/>
                  <a:pt x="11858" y="2753"/>
                  <a:pt x="11759" y="2790"/>
                </a:cubicBezTo>
                <a:cubicBezTo>
                  <a:pt x="11709" y="2808"/>
                  <a:pt x="11673" y="2834"/>
                  <a:pt x="11645" y="2859"/>
                </a:cubicBezTo>
                <a:cubicBezTo>
                  <a:pt x="11615" y="2915"/>
                  <a:pt x="11625" y="2970"/>
                  <a:pt x="11664" y="3042"/>
                </a:cubicBezTo>
                <a:cubicBezTo>
                  <a:pt x="11689" y="3051"/>
                  <a:pt x="11714" y="3063"/>
                  <a:pt x="11754" y="3063"/>
                </a:cubicBezTo>
                <a:cubicBezTo>
                  <a:pt x="11849" y="3063"/>
                  <a:pt x="12023" y="3188"/>
                  <a:pt x="12141" y="3340"/>
                </a:cubicBezTo>
                <a:cubicBezTo>
                  <a:pt x="12388" y="3658"/>
                  <a:pt x="12536" y="3624"/>
                  <a:pt x="12536" y="3251"/>
                </a:cubicBezTo>
                <a:cubicBezTo>
                  <a:pt x="12536" y="3108"/>
                  <a:pt x="12600" y="2930"/>
                  <a:pt x="12679" y="2854"/>
                </a:cubicBezTo>
                <a:cubicBezTo>
                  <a:pt x="12791" y="2746"/>
                  <a:pt x="12768" y="2715"/>
                  <a:pt x="12575" y="2715"/>
                </a:cubicBezTo>
                <a:cubicBezTo>
                  <a:pt x="12438" y="2715"/>
                  <a:pt x="12241" y="2599"/>
                  <a:pt x="12138" y="2456"/>
                </a:cubicBezTo>
                <a:lnTo>
                  <a:pt x="12008" y="2275"/>
                </a:lnTo>
                <a:close/>
                <a:moveTo>
                  <a:pt x="5116" y="2401"/>
                </a:moveTo>
                <a:cubicBezTo>
                  <a:pt x="4924" y="2389"/>
                  <a:pt x="4912" y="2429"/>
                  <a:pt x="5019" y="2727"/>
                </a:cubicBezTo>
                <a:cubicBezTo>
                  <a:pt x="5170" y="3145"/>
                  <a:pt x="4970" y="3698"/>
                  <a:pt x="4593" y="3898"/>
                </a:cubicBezTo>
                <a:cubicBezTo>
                  <a:pt x="4124" y="4147"/>
                  <a:pt x="3397" y="3914"/>
                  <a:pt x="2935" y="3365"/>
                </a:cubicBezTo>
                <a:cubicBezTo>
                  <a:pt x="2637" y="3011"/>
                  <a:pt x="2661" y="3370"/>
                  <a:pt x="2964" y="3812"/>
                </a:cubicBezTo>
                <a:cubicBezTo>
                  <a:pt x="3270" y="4258"/>
                  <a:pt x="3267" y="4738"/>
                  <a:pt x="2957" y="5118"/>
                </a:cubicBezTo>
                <a:cubicBezTo>
                  <a:pt x="2648" y="5498"/>
                  <a:pt x="2193" y="5517"/>
                  <a:pt x="1686" y="5171"/>
                </a:cubicBezTo>
                <a:cubicBezTo>
                  <a:pt x="1119" y="4785"/>
                  <a:pt x="947" y="4856"/>
                  <a:pt x="1388" y="5296"/>
                </a:cubicBezTo>
                <a:cubicBezTo>
                  <a:pt x="2053" y="5958"/>
                  <a:pt x="1972" y="6865"/>
                  <a:pt x="1197" y="7416"/>
                </a:cubicBezTo>
                <a:cubicBezTo>
                  <a:pt x="905" y="7623"/>
                  <a:pt x="765" y="7649"/>
                  <a:pt x="400" y="7570"/>
                </a:cubicBezTo>
                <a:cubicBezTo>
                  <a:pt x="122" y="7509"/>
                  <a:pt x="4" y="7510"/>
                  <a:pt x="0" y="7575"/>
                </a:cubicBezTo>
                <a:cubicBezTo>
                  <a:pt x="0" y="7585"/>
                  <a:pt x="2" y="7596"/>
                  <a:pt x="6" y="7608"/>
                </a:cubicBezTo>
                <a:cubicBezTo>
                  <a:pt x="31" y="7681"/>
                  <a:pt x="277" y="7772"/>
                  <a:pt x="553" y="7808"/>
                </a:cubicBezTo>
                <a:cubicBezTo>
                  <a:pt x="1185" y="7891"/>
                  <a:pt x="1304" y="8011"/>
                  <a:pt x="1406" y="8660"/>
                </a:cubicBezTo>
                <a:cubicBezTo>
                  <a:pt x="1477" y="9108"/>
                  <a:pt x="1447" y="9242"/>
                  <a:pt x="1191" y="9589"/>
                </a:cubicBezTo>
                <a:cubicBezTo>
                  <a:pt x="1027" y="9812"/>
                  <a:pt x="828" y="9994"/>
                  <a:pt x="750" y="9994"/>
                </a:cubicBezTo>
                <a:cubicBezTo>
                  <a:pt x="577" y="9994"/>
                  <a:pt x="147" y="10434"/>
                  <a:pt x="237" y="10520"/>
                </a:cubicBezTo>
                <a:cubicBezTo>
                  <a:pt x="272" y="10554"/>
                  <a:pt x="499" y="10469"/>
                  <a:pt x="741" y="10331"/>
                </a:cubicBezTo>
                <a:lnTo>
                  <a:pt x="1181" y="10079"/>
                </a:lnTo>
                <a:lnTo>
                  <a:pt x="1612" y="10417"/>
                </a:lnTo>
                <a:cubicBezTo>
                  <a:pt x="1849" y="10602"/>
                  <a:pt x="2064" y="10881"/>
                  <a:pt x="2088" y="11036"/>
                </a:cubicBezTo>
                <a:cubicBezTo>
                  <a:pt x="2149" y="11423"/>
                  <a:pt x="1920" y="11910"/>
                  <a:pt x="1576" y="12129"/>
                </a:cubicBezTo>
                <a:cubicBezTo>
                  <a:pt x="1275" y="12319"/>
                  <a:pt x="1193" y="12537"/>
                  <a:pt x="1422" y="12537"/>
                </a:cubicBezTo>
                <a:cubicBezTo>
                  <a:pt x="1495" y="12537"/>
                  <a:pt x="1740" y="12380"/>
                  <a:pt x="1965" y="12189"/>
                </a:cubicBezTo>
                <a:cubicBezTo>
                  <a:pt x="2189" y="11999"/>
                  <a:pt x="2492" y="11846"/>
                  <a:pt x="2638" y="11851"/>
                </a:cubicBezTo>
                <a:cubicBezTo>
                  <a:pt x="2939" y="11861"/>
                  <a:pt x="3617" y="12213"/>
                  <a:pt x="3547" y="12324"/>
                </a:cubicBezTo>
                <a:cubicBezTo>
                  <a:pt x="3522" y="12364"/>
                  <a:pt x="3601" y="12502"/>
                  <a:pt x="3721" y="12630"/>
                </a:cubicBezTo>
                <a:cubicBezTo>
                  <a:pt x="3936" y="12860"/>
                  <a:pt x="3937" y="12969"/>
                  <a:pt x="3729" y="13835"/>
                </a:cubicBezTo>
                <a:cubicBezTo>
                  <a:pt x="3617" y="14303"/>
                  <a:pt x="3875" y="14231"/>
                  <a:pt x="4040" y="13748"/>
                </a:cubicBezTo>
                <a:cubicBezTo>
                  <a:pt x="4214" y="13239"/>
                  <a:pt x="4455" y="13114"/>
                  <a:pt x="5125" y="13185"/>
                </a:cubicBezTo>
                <a:cubicBezTo>
                  <a:pt x="5707" y="13247"/>
                  <a:pt x="5955" y="13463"/>
                  <a:pt x="5955" y="13911"/>
                </a:cubicBezTo>
                <a:cubicBezTo>
                  <a:pt x="5955" y="14158"/>
                  <a:pt x="5995" y="14126"/>
                  <a:pt x="6224" y="13695"/>
                </a:cubicBezTo>
                <a:cubicBezTo>
                  <a:pt x="6429" y="13308"/>
                  <a:pt x="6599" y="13152"/>
                  <a:pt x="6939" y="13041"/>
                </a:cubicBezTo>
                <a:cubicBezTo>
                  <a:pt x="7209" y="12953"/>
                  <a:pt x="7414" y="12940"/>
                  <a:pt x="7456" y="13006"/>
                </a:cubicBezTo>
                <a:cubicBezTo>
                  <a:pt x="7540" y="13138"/>
                  <a:pt x="7717" y="13139"/>
                  <a:pt x="7810" y="13053"/>
                </a:cubicBezTo>
                <a:lnTo>
                  <a:pt x="7810" y="12717"/>
                </a:lnTo>
                <a:cubicBezTo>
                  <a:pt x="7776" y="12649"/>
                  <a:pt x="7731" y="12580"/>
                  <a:pt x="7682" y="12527"/>
                </a:cubicBezTo>
                <a:cubicBezTo>
                  <a:pt x="7507" y="12340"/>
                  <a:pt x="7536" y="12304"/>
                  <a:pt x="8109" y="12027"/>
                </a:cubicBezTo>
                <a:cubicBezTo>
                  <a:pt x="8448" y="11862"/>
                  <a:pt x="8838" y="11653"/>
                  <a:pt x="8975" y="11560"/>
                </a:cubicBezTo>
                <a:cubicBezTo>
                  <a:pt x="9018" y="11531"/>
                  <a:pt x="9062" y="11510"/>
                  <a:pt x="9108" y="11496"/>
                </a:cubicBezTo>
                <a:cubicBezTo>
                  <a:pt x="9432" y="11238"/>
                  <a:pt x="9783" y="11053"/>
                  <a:pt x="9852" y="11162"/>
                </a:cubicBezTo>
                <a:cubicBezTo>
                  <a:pt x="9896" y="11230"/>
                  <a:pt x="9783" y="11432"/>
                  <a:pt x="9603" y="11613"/>
                </a:cubicBezTo>
                <a:lnTo>
                  <a:pt x="9586" y="11630"/>
                </a:lnTo>
                <a:cubicBezTo>
                  <a:pt x="9606" y="11676"/>
                  <a:pt x="9612" y="11729"/>
                  <a:pt x="9588" y="11788"/>
                </a:cubicBezTo>
                <a:cubicBezTo>
                  <a:pt x="9555" y="11873"/>
                  <a:pt x="9548" y="11920"/>
                  <a:pt x="9568" y="11937"/>
                </a:cubicBezTo>
                <a:lnTo>
                  <a:pt x="9628" y="11933"/>
                </a:lnTo>
                <a:cubicBezTo>
                  <a:pt x="9629" y="11932"/>
                  <a:pt x="9630" y="11933"/>
                  <a:pt x="9632" y="11933"/>
                </a:cubicBezTo>
                <a:cubicBezTo>
                  <a:pt x="9720" y="11893"/>
                  <a:pt x="9886" y="11764"/>
                  <a:pt x="10148" y="11536"/>
                </a:cubicBezTo>
                <a:cubicBezTo>
                  <a:pt x="10738" y="11021"/>
                  <a:pt x="10969" y="11119"/>
                  <a:pt x="10741" y="11788"/>
                </a:cubicBezTo>
                <a:cubicBezTo>
                  <a:pt x="10660" y="12024"/>
                  <a:pt x="10620" y="12446"/>
                  <a:pt x="10652" y="12725"/>
                </a:cubicBezTo>
                <a:cubicBezTo>
                  <a:pt x="10685" y="13005"/>
                  <a:pt x="10670" y="13258"/>
                  <a:pt x="10619" y="13289"/>
                </a:cubicBezTo>
                <a:cubicBezTo>
                  <a:pt x="10568" y="13319"/>
                  <a:pt x="10526" y="13532"/>
                  <a:pt x="10526" y="13761"/>
                </a:cubicBezTo>
                <a:cubicBezTo>
                  <a:pt x="10526" y="13990"/>
                  <a:pt x="10468" y="14233"/>
                  <a:pt x="10395" y="14303"/>
                </a:cubicBezTo>
                <a:cubicBezTo>
                  <a:pt x="10231" y="14462"/>
                  <a:pt x="10222" y="14924"/>
                  <a:pt x="10382" y="15019"/>
                </a:cubicBezTo>
                <a:cubicBezTo>
                  <a:pt x="10541" y="15114"/>
                  <a:pt x="10537" y="15577"/>
                  <a:pt x="10375" y="15733"/>
                </a:cubicBezTo>
                <a:cubicBezTo>
                  <a:pt x="10305" y="15800"/>
                  <a:pt x="10231" y="15929"/>
                  <a:pt x="10213" y="16017"/>
                </a:cubicBezTo>
                <a:cubicBezTo>
                  <a:pt x="10181" y="16172"/>
                  <a:pt x="10139" y="16277"/>
                  <a:pt x="9745" y="17187"/>
                </a:cubicBezTo>
                <a:cubicBezTo>
                  <a:pt x="9642" y="17425"/>
                  <a:pt x="9580" y="17621"/>
                  <a:pt x="9608" y="17621"/>
                </a:cubicBezTo>
                <a:cubicBezTo>
                  <a:pt x="9636" y="17621"/>
                  <a:pt x="9611" y="17742"/>
                  <a:pt x="9553" y="17890"/>
                </a:cubicBezTo>
                <a:cubicBezTo>
                  <a:pt x="9494" y="18038"/>
                  <a:pt x="9432" y="18388"/>
                  <a:pt x="9413" y="18669"/>
                </a:cubicBezTo>
                <a:cubicBezTo>
                  <a:pt x="9383" y="19107"/>
                  <a:pt x="9291" y="19261"/>
                  <a:pt x="8779" y="19756"/>
                </a:cubicBezTo>
                <a:cubicBezTo>
                  <a:pt x="8343" y="20178"/>
                  <a:pt x="8177" y="20433"/>
                  <a:pt x="8162" y="20694"/>
                </a:cubicBezTo>
                <a:cubicBezTo>
                  <a:pt x="8161" y="20720"/>
                  <a:pt x="8163" y="20733"/>
                  <a:pt x="8162" y="20755"/>
                </a:cubicBezTo>
                <a:cubicBezTo>
                  <a:pt x="8234" y="20809"/>
                  <a:pt x="8325" y="20863"/>
                  <a:pt x="8438" y="20913"/>
                </a:cubicBezTo>
                <a:cubicBezTo>
                  <a:pt x="8604" y="20988"/>
                  <a:pt x="8780" y="21090"/>
                  <a:pt x="8930" y="21188"/>
                </a:cubicBezTo>
                <a:cubicBezTo>
                  <a:pt x="9000" y="21225"/>
                  <a:pt x="9065" y="21265"/>
                  <a:pt x="9111" y="21310"/>
                </a:cubicBezTo>
                <a:cubicBezTo>
                  <a:pt x="9141" y="21338"/>
                  <a:pt x="9182" y="21363"/>
                  <a:pt x="9226" y="21387"/>
                </a:cubicBezTo>
                <a:cubicBezTo>
                  <a:pt x="9233" y="21391"/>
                  <a:pt x="9238" y="21397"/>
                  <a:pt x="9246" y="21401"/>
                </a:cubicBezTo>
                <a:cubicBezTo>
                  <a:pt x="9549" y="21553"/>
                  <a:pt x="10109" y="21600"/>
                  <a:pt x="10415" y="21507"/>
                </a:cubicBezTo>
                <a:cubicBezTo>
                  <a:pt x="10456" y="21492"/>
                  <a:pt x="10493" y="21476"/>
                  <a:pt x="10517" y="21457"/>
                </a:cubicBezTo>
                <a:cubicBezTo>
                  <a:pt x="10624" y="21375"/>
                  <a:pt x="10759" y="21317"/>
                  <a:pt x="10816" y="21330"/>
                </a:cubicBezTo>
                <a:cubicBezTo>
                  <a:pt x="10874" y="21342"/>
                  <a:pt x="11011" y="21316"/>
                  <a:pt x="11121" y="21269"/>
                </a:cubicBezTo>
                <a:cubicBezTo>
                  <a:pt x="11231" y="21222"/>
                  <a:pt x="11427" y="21238"/>
                  <a:pt x="11558" y="21306"/>
                </a:cubicBezTo>
                <a:cubicBezTo>
                  <a:pt x="11569" y="21312"/>
                  <a:pt x="11593" y="21315"/>
                  <a:pt x="11608" y="21320"/>
                </a:cubicBezTo>
                <a:cubicBezTo>
                  <a:pt x="12368" y="21324"/>
                  <a:pt x="13076" y="21293"/>
                  <a:pt x="13378" y="21243"/>
                </a:cubicBezTo>
                <a:cubicBezTo>
                  <a:pt x="13420" y="21229"/>
                  <a:pt x="13465" y="21217"/>
                  <a:pt x="13493" y="21202"/>
                </a:cubicBezTo>
                <a:cubicBezTo>
                  <a:pt x="13608" y="21143"/>
                  <a:pt x="13731" y="21122"/>
                  <a:pt x="13768" y="21157"/>
                </a:cubicBezTo>
                <a:cubicBezTo>
                  <a:pt x="13781" y="21170"/>
                  <a:pt x="13818" y="21183"/>
                  <a:pt x="13855" y="21196"/>
                </a:cubicBezTo>
                <a:cubicBezTo>
                  <a:pt x="13874" y="21201"/>
                  <a:pt x="13894" y="21200"/>
                  <a:pt x="13913" y="21207"/>
                </a:cubicBezTo>
                <a:cubicBezTo>
                  <a:pt x="14246" y="21337"/>
                  <a:pt x="15550" y="21336"/>
                  <a:pt x="15763" y="21206"/>
                </a:cubicBezTo>
                <a:cubicBezTo>
                  <a:pt x="15859" y="21147"/>
                  <a:pt x="15994" y="21143"/>
                  <a:pt x="16062" y="21196"/>
                </a:cubicBezTo>
                <a:cubicBezTo>
                  <a:pt x="16131" y="21250"/>
                  <a:pt x="16403" y="21307"/>
                  <a:pt x="16720" y="21349"/>
                </a:cubicBezTo>
                <a:cubicBezTo>
                  <a:pt x="16977" y="21364"/>
                  <a:pt x="17254" y="21378"/>
                  <a:pt x="17562" y="21383"/>
                </a:cubicBezTo>
                <a:cubicBezTo>
                  <a:pt x="17763" y="21386"/>
                  <a:pt x="17971" y="21402"/>
                  <a:pt x="18181" y="21412"/>
                </a:cubicBezTo>
                <a:cubicBezTo>
                  <a:pt x="18589" y="21414"/>
                  <a:pt x="19033" y="21435"/>
                  <a:pt x="19576" y="21498"/>
                </a:cubicBezTo>
                <a:cubicBezTo>
                  <a:pt x="20111" y="21560"/>
                  <a:pt x="20255" y="21536"/>
                  <a:pt x="20473" y="21345"/>
                </a:cubicBezTo>
                <a:cubicBezTo>
                  <a:pt x="20503" y="21319"/>
                  <a:pt x="20553" y="21288"/>
                  <a:pt x="20592" y="21259"/>
                </a:cubicBezTo>
                <a:cubicBezTo>
                  <a:pt x="20740" y="21100"/>
                  <a:pt x="20921" y="20970"/>
                  <a:pt x="21026" y="20970"/>
                </a:cubicBezTo>
                <a:cubicBezTo>
                  <a:pt x="21049" y="20970"/>
                  <a:pt x="21067" y="20960"/>
                  <a:pt x="21088" y="20957"/>
                </a:cubicBezTo>
                <a:cubicBezTo>
                  <a:pt x="21089" y="20956"/>
                  <a:pt x="21090" y="20956"/>
                  <a:pt x="21091" y="20955"/>
                </a:cubicBezTo>
                <a:cubicBezTo>
                  <a:pt x="21573" y="20739"/>
                  <a:pt x="21600" y="20328"/>
                  <a:pt x="21145" y="20101"/>
                </a:cubicBezTo>
                <a:cubicBezTo>
                  <a:pt x="20961" y="20009"/>
                  <a:pt x="20777" y="19833"/>
                  <a:pt x="20737" y="19711"/>
                </a:cubicBezTo>
                <a:cubicBezTo>
                  <a:pt x="20697" y="19589"/>
                  <a:pt x="20533" y="19406"/>
                  <a:pt x="20373" y="19305"/>
                </a:cubicBezTo>
                <a:cubicBezTo>
                  <a:pt x="20132" y="19152"/>
                  <a:pt x="20101" y="19073"/>
                  <a:pt x="20191" y="18844"/>
                </a:cubicBezTo>
                <a:cubicBezTo>
                  <a:pt x="20251" y="18692"/>
                  <a:pt x="20273" y="18542"/>
                  <a:pt x="20241" y="18511"/>
                </a:cubicBezTo>
                <a:cubicBezTo>
                  <a:pt x="20209" y="18480"/>
                  <a:pt x="20161" y="18306"/>
                  <a:pt x="20136" y="18124"/>
                </a:cubicBezTo>
                <a:cubicBezTo>
                  <a:pt x="20112" y="17942"/>
                  <a:pt x="20082" y="17780"/>
                  <a:pt x="20069" y="17764"/>
                </a:cubicBezTo>
                <a:cubicBezTo>
                  <a:pt x="20057" y="17748"/>
                  <a:pt x="20032" y="17684"/>
                  <a:pt x="20016" y="17621"/>
                </a:cubicBezTo>
                <a:cubicBezTo>
                  <a:pt x="19999" y="17557"/>
                  <a:pt x="19975" y="17491"/>
                  <a:pt x="19962" y="17475"/>
                </a:cubicBezTo>
                <a:cubicBezTo>
                  <a:pt x="19949" y="17459"/>
                  <a:pt x="19921" y="17369"/>
                  <a:pt x="19902" y="17274"/>
                </a:cubicBezTo>
                <a:cubicBezTo>
                  <a:pt x="19866" y="17100"/>
                  <a:pt x="19435" y="16122"/>
                  <a:pt x="19228" y="15744"/>
                </a:cubicBezTo>
                <a:cubicBezTo>
                  <a:pt x="19070" y="15454"/>
                  <a:pt x="19093" y="15180"/>
                  <a:pt x="19293" y="14966"/>
                </a:cubicBezTo>
                <a:cubicBezTo>
                  <a:pt x="19343" y="14913"/>
                  <a:pt x="19370" y="14871"/>
                  <a:pt x="19387" y="14827"/>
                </a:cubicBezTo>
                <a:cubicBezTo>
                  <a:pt x="19382" y="14756"/>
                  <a:pt x="19376" y="14683"/>
                  <a:pt x="19369" y="14607"/>
                </a:cubicBezTo>
                <a:cubicBezTo>
                  <a:pt x="19352" y="14568"/>
                  <a:pt x="19333" y="14527"/>
                  <a:pt x="19305" y="14474"/>
                </a:cubicBezTo>
                <a:cubicBezTo>
                  <a:pt x="19215" y="14306"/>
                  <a:pt x="19171" y="14141"/>
                  <a:pt x="19206" y="14107"/>
                </a:cubicBezTo>
                <a:cubicBezTo>
                  <a:pt x="19242" y="14072"/>
                  <a:pt x="19211" y="13972"/>
                  <a:pt x="19137" y="13886"/>
                </a:cubicBezTo>
                <a:cubicBezTo>
                  <a:pt x="19062" y="13799"/>
                  <a:pt x="19034" y="13697"/>
                  <a:pt x="19074" y="13658"/>
                </a:cubicBezTo>
                <a:cubicBezTo>
                  <a:pt x="19115" y="13619"/>
                  <a:pt x="19109" y="13493"/>
                  <a:pt x="19063" y="13379"/>
                </a:cubicBezTo>
                <a:cubicBezTo>
                  <a:pt x="19017" y="13265"/>
                  <a:pt x="18961" y="12860"/>
                  <a:pt x="18938" y="12479"/>
                </a:cubicBezTo>
                <a:cubicBezTo>
                  <a:pt x="18915" y="12098"/>
                  <a:pt x="18879" y="11655"/>
                  <a:pt x="18858" y="11496"/>
                </a:cubicBezTo>
                <a:cubicBezTo>
                  <a:pt x="18824" y="11240"/>
                  <a:pt x="18859" y="11212"/>
                  <a:pt x="19155" y="11246"/>
                </a:cubicBezTo>
                <a:cubicBezTo>
                  <a:pt x="19340" y="11267"/>
                  <a:pt x="19568" y="11220"/>
                  <a:pt x="19663" y="11144"/>
                </a:cubicBezTo>
                <a:cubicBezTo>
                  <a:pt x="19758" y="11068"/>
                  <a:pt x="19836" y="11047"/>
                  <a:pt x="19836" y="11096"/>
                </a:cubicBezTo>
                <a:cubicBezTo>
                  <a:pt x="19836" y="11145"/>
                  <a:pt x="19930" y="11107"/>
                  <a:pt x="20045" y="11011"/>
                </a:cubicBezTo>
                <a:cubicBezTo>
                  <a:pt x="20160" y="10914"/>
                  <a:pt x="20336" y="10809"/>
                  <a:pt x="20435" y="10780"/>
                </a:cubicBezTo>
                <a:cubicBezTo>
                  <a:pt x="20552" y="10745"/>
                  <a:pt x="20614" y="10577"/>
                  <a:pt x="20614" y="10302"/>
                </a:cubicBezTo>
                <a:cubicBezTo>
                  <a:pt x="20614" y="9778"/>
                  <a:pt x="20488" y="9762"/>
                  <a:pt x="20274" y="10255"/>
                </a:cubicBezTo>
                <a:cubicBezTo>
                  <a:pt x="20067" y="10734"/>
                  <a:pt x="19800" y="10947"/>
                  <a:pt x="19464" y="10899"/>
                </a:cubicBezTo>
                <a:cubicBezTo>
                  <a:pt x="19190" y="10860"/>
                  <a:pt x="19049" y="10511"/>
                  <a:pt x="19257" y="10387"/>
                </a:cubicBezTo>
                <a:cubicBezTo>
                  <a:pt x="19324" y="10347"/>
                  <a:pt x="19260" y="10198"/>
                  <a:pt x="19106" y="10040"/>
                </a:cubicBezTo>
                <a:cubicBezTo>
                  <a:pt x="18958" y="9888"/>
                  <a:pt x="18875" y="9763"/>
                  <a:pt x="18921" y="9763"/>
                </a:cubicBezTo>
                <a:cubicBezTo>
                  <a:pt x="18967" y="9763"/>
                  <a:pt x="18915" y="9633"/>
                  <a:pt x="18807" y="9474"/>
                </a:cubicBezTo>
                <a:cubicBezTo>
                  <a:pt x="18699" y="9315"/>
                  <a:pt x="18652" y="9185"/>
                  <a:pt x="18700" y="9185"/>
                </a:cubicBezTo>
                <a:cubicBezTo>
                  <a:pt x="18749" y="9185"/>
                  <a:pt x="18722" y="9109"/>
                  <a:pt x="18640" y="9014"/>
                </a:cubicBezTo>
                <a:cubicBezTo>
                  <a:pt x="18558" y="8918"/>
                  <a:pt x="18526" y="8718"/>
                  <a:pt x="18567" y="8561"/>
                </a:cubicBezTo>
                <a:cubicBezTo>
                  <a:pt x="18678" y="8132"/>
                  <a:pt x="18545" y="7895"/>
                  <a:pt x="18273" y="8035"/>
                </a:cubicBezTo>
                <a:cubicBezTo>
                  <a:pt x="18089" y="8130"/>
                  <a:pt x="18017" y="8092"/>
                  <a:pt x="17871" y="7819"/>
                </a:cubicBezTo>
                <a:cubicBezTo>
                  <a:pt x="17774" y="7637"/>
                  <a:pt x="17725" y="7375"/>
                  <a:pt x="17763" y="7235"/>
                </a:cubicBezTo>
                <a:cubicBezTo>
                  <a:pt x="17809" y="7064"/>
                  <a:pt x="17758" y="6928"/>
                  <a:pt x="17607" y="6820"/>
                </a:cubicBezTo>
                <a:cubicBezTo>
                  <a:pt x="17435" y="6697"/>
                  <a:pt x="17417" y="6627"/>
                  <a:pt x="17524" y="6522"/>
                </a:cubicBezTo>
                <a:cubicBezTo>
                  <a:pt x="17628" y="6420"/>
                  <a:pt x="17630" y="6312"/>
                  <a:pt x="17534" y="6109"/>
                </a:cubicBezTo>
                <a:cubicBezTo>
                  <a:pt x="17425" y="5878"/>
                  <a:pt x="17448" y="5788"/>
                  <a:pt x="17673" y="5557"/>
                </a:cubicBezTo>
                <a:cubicBezTo>
                  <a:pt x="17871" y="5353"/>
                  <a:pt x="18036" y="4956"/>
                  <a:pt x="18079" y="4652"/>
                </a:cubicBezTo>
                <a:cubicBezTo>
                  <a:pt x="18081" y="4509"/>
                  <a:pt x="18076" y="4399"/>
                  <a:pt x="18054" y="4329"/>
                </a:cubicBezTo>
                <a:cubicBezTo>
                  <a:pt x="18051" y="4323"/>
                  <a:pt x="18047" y="4315"/>
                  <a:pt x="18044" y="4310"/>
                </a:cubicBezTo>
                <a:cubicBezTo>
                  <a:pt x="18040" y="4299"/>
                  <a:pt x="18033" y="4293"/>
                  <a:pt x="18028" y="4284"/>
                </a:cubicBezTo>
                <a:cubicBezTo>
                  <a:pt x="17919" y="4153"/>
                  <a:pt x="17697" y="4237"/>
                  <a:pt x="17520" y="4497"/>
                </a:cubicBezTo>
                <a:cubicBezTo>
                  <a:pt x="17389" y="4691"/>
                  <a:pt x="17257" y="4757"/>
                  <a:pt x="17088" y="4715"/>
                </a:cubicBezTo>
                <a:cubicBezTo>
                  <a:pt x="16906" y="4669"/>
                  <a:pt x="16844" y="4708"/>
                  <a:pt x="16844" y="4874"/>
                </a:cubicBezTo>
                <a:cubicBezTo>
                  <a:pt x="16844" y="4996"/>
                  <a:pt x="16908" y="5157"/>
                  <a:pt x="16984" y="5231"/>
                </a:cubicBezTo>
                <a:cubicBezTo>
                  <a:pt x="17091" y="5334"/>
                  <a:pt x="17075" y="5383"/>
                  <a:pt x="16921" y="5440"/>
                </a:cubicBezTo>
                <a:cubicBezTo>
                  <a:pt x="16771" y="5496"/>
                  <a:pt x="16752" y="5554"/>
                  <a:pt x="16847" y="5665"/>
                </a:cubicBezTo>
                <a:cubicBezTo>
                  <a:pt x="16936" y="5768"/>
                  <a:pt x="16938" y="5837"/>
                  <a:pt x="16851" y="5889"/>
                </a:cubicBezTo>
                <a:cubicBezTo>
                  <a:pt x="16673" y="5995"/>
                  <a:pt x="16513" y="5874"/>
                  <a:pt x="16292" y="5463"/>
                </a:cubicBezTo>
                <a:cubicBezTo>
                  <a:pt x="16130" y="5160"/>
                  <a:pt x="16124" y="5040"/>
                  <a:pt x="16251" y="4668"/>
                </a:cubicBezTo>
                <a:cubicBezTo>
                  <a:pt x="16410" y="4200"/>
                  <a:pt x="16337" y="3096"/>
                  <a:pt x="16120" y="2704"/>
                </a:cubicBezTo>
                <a:cubicBezTo>
                  <a:pt x="16013" y="2512"/>
                  <a:pt x="15854" y="2484"/>
                  <a:pt x="14810" y="2484"/>
                </a:cubicBezTo>
                <a:cubicBezTo>
                  <a:pt x="13702" y="2484"/>
                  <a:pt x="13612" y="2502"/>
                  <a:pt x="13473" y="2745"/>
                </a:cubicBezTo>
                <a:cubicBezTo>
                  <a:pt x="13391" y="2888"/>
                  <a:pt x="13310" y="3134"/>
                  <a:pt x="13293" y="3293"/>
                </a:cubicBezTo>
                <a:cubicBezTo>
                  <a:pt x="13276" y="3452"/>
                  <a:pt x="13241" y="3727"/>
                  <a:pt x="13215" y="3905"/>
                </a:cubicBezTo>
                <a:cubicBezTo>
                  <a:pt x="13188" y="4082"/>
                  <a:pt x="13241" y="4438"/>
                  <a:pt x="13333" y="4695"/>
                </a:cubicBezTo>
                <a:cubicBezTo>
                  <a:pt x="13493" y="5144"/>
                  <a:pt x="13486" y="5186"/>
                  <a:pt x="13129" y="5788"/>
                </a:cubicBezTo>
                <a:cubicBezTo>
                  <a:pt x="12925" y="6132"/>
                  <a:pt x="12796" y="6414"/>
                  <a:pt x="12842" y="6414"/>
                </a:cubicBezTo>
                <a:cubicBezTo>
                  <a:pt x="12887" y="6414"/>
                  <a:pt x="12780" y="6595"/>
                  <a:pt x="12604" y="6817"/>
                </a:cubicBezTo>
                <a:cubicBezTo>
                  <a:pt x="12428" y="7040"/>
                  <a:pt x="12225" y="7391"/>
                  <a:pt x="12153" y="7598"/>
                </a:cubicBezTo>
                <a:cubicBezTo>
                  <a:pt x="11984" y="8084"/>
                  <a:pt x="11849" y="8243"/>
                  <a:pt x="11601" y="8252"/>
                </a:cubicBezTo>
                <a:cubicBezTo>
                  <a:pt x="11491" y="8257"/>
                  <a:pt x="11237" y="8274"/>
                  <a:pt x="11040" y="8290"/>
                </a:cubicBezTo>
                <a:cubicBezTo>
                  <a:pt x="10721" y="8316"/>
                  <a:pt x="10678" y="8280"/>
                  <a:pt x="10646" y="7972"/>
                </a:cubicBezTo>
                <a:cubicBezTo>
                  <a:pt x="10582" y="7354"/>
                  <a:pt x="10249" y="6528"/>
                  <a:pt x="10014" y="6407"/>
                </a:cubicBezTo>
                <a:cubicBezTo>
                  <a:pt x="9993" y="6396"/>
                  <a:pt x="9980" y="6378"/>
                  <a:pt x="9960" y="6365"/>
                </a:cubicBezTo>
                <a:cubicBezTo>
                  <a:pt x="9802" y="6352"/>
                  <a:pt x="9565" y="6147"/>
                  <a:pt x="9618" y="6015"/>
                </a:cubicBezTo>
                <a:cubicBezTo>
                  <a:pt x="9635" y="5972"/>
                  <a:pt x="9621" y="5918"/>
                  <a:pt x="9586" y="5860"/>
                </a:cubicBezTo>
                <a:cubicBezTo>
                  <a:pt x="9553" y="5820"/>
                  <a:pt x="9516" y="5781"/>
                  <a:pt x="9476" y="5734"/>
                </a:cubicBezTo>
                <a:cubicBezTo>
                  <a:pt x="9445" y="5708"/>
                  <a:pt x="9412" y="5681"/>
                  <a:pt x="9374" y="5657"/>
                </a:cubicBezTo>
                <a:cubicBezTo>
                  <a:pt x="9204" y="5550"/>
                  <a:pt x="9066" y="5419"/>
                  <a:pt x="9066" y="5368"/>
                </a:cubicBezTo>
                <a:cubicBezTo>
                  <a:pt x="9066" y="5317"/>
                  <a:pt x="8942" y="5175"/>
                  <a:pt x="8796" y="5026"/>
                </a:cubicBezTo>
                <a:cubicBezTo>
                  <a:pt x="8693" y="4924"/>
                  <a:pt x="8609" y="4848"/>
                  <a:pt x="8522" y="4768"/>
                </a:cubicBezTo>
                <a:cubicBezTo>
                  <a:pt x="8391" y="4656"/>
                  <a:pt x="8271" y="4565"/>
                  <a:pt x="8225" y="4565"/>
                </a:cubicBezTo>
                <a:cubicBezTo>
                  <a:pt x="8171" y="4565"/>
                  <a:pt x="8079" y="4470"/>
                  <a:pt x="8007" y="4355"/>
                </a:cubicBezTo>
                <a:cubicBezTo>
                  <a:pt x="7614" y="4124"/>
                  <a:pt x="7202" y="4094"/>
                  <a:pt x="6257" y="4066"/>
                </a:cubicBezTo>
                <a:lnTo>
                  <a:pt x="5544" y="4045"/>
                </a:lnTo>
                <a:lnTo>
                  <a:pt x="5579" y="3508"/>
                </a:lnTo>
                <a:cubicBezTo>
                  <a:pt x="5586" y="3409"/>
                  <a:pt x="5577" y="3325"/>
                  <a:pt x="5571" y="3238"/>
                </a:cubicBezTo>
                <a:cubicBezTo>
                  <a:pt x="5515" y="3069"/>
                  <a:pt x="5440" y="2883"/>
                  <a:pt x="5347" y="2724"/>
                </a:cubicBezTo>
                <a:cubicBezTo>
                  <a:pt x="5246" y="2550"/>
                  <a:pt x="5179" y="2454"/>
                  <a:pt x="5116" y="2401"/>
                </a:cubicBezTo>
                <a:close/>
                <a:moveTo>
                  <a:pt x="19001" y="6399"/>
                </a:moveTo>
                <a:cubicBezTo>
                  <a:pt x="18971" y="6394"/>
                  <a:pt x="18924" y="6430"/>
                  <a:pt x="18852" y="6492"/>
                </a:cubicBezTo>
                <a:cubicBezTo>
                  <a:pt x="18739" y="6592"/>
                  <a:pt x="18539" y="6646"/>
                  <a:pt x="18405" y="6612"/>
                </a:cubicBezTo>
                <a:cubicBezTo>
                  <a:pt x="18154" y="6548"/>
                  <a:pt x="18068" y="6690"/>
                  <a:pt x="18281" y="6817"/>
                </a:cubicBezTo>
                <a:cubicBezTo>
                  <a:pt x="18347" y="6856"/>
                  <a:pt x="18400" y="7039"/>
                  <a:pt x="18400" y="7222"/>
                </a:cubicBezTo>
                <a:cubicBezTo>
                  <a:pt x="18400" y="7536"/>
                  <a:pt x="18419" y="7550"/>
                  <a:pt x="18729" y="7446"/>
                </a:cubicBezTo>
                <a:cubicBezTo>
                  <a:pt x="19021" y="7348"/>
                  <a:pt x="19058" y="7278"/>
                  <a:pt x="19058" y="6825"/>
                </a:cubicBezTo>
                <a:cubicBezTo>
                  <a:pt x="19058" y="6528"/>
                  <a:pt x="19052" y="6406"/>
                  <a:pt x="19001" y="6399"/>
                </a:cubicBezTo>
                <a:close/>
                <a:moveTo>
                  <a:pt x="11980" y="6435"/>
                </a:moveTo>
                <a:cubicBezTo>
                  <a:pt x="11961" y="6436"/>
                  <a:pt x="11947" y="6436"/>
                  <a:pt x="11925" y="6439"/>
                </a:cubicBezTo>
                <a:cubicBezTo>
                  <a:pt x="11898" y="6443"/>
                  <a:pt x="11869" y="6452"/>
                  <a:pt x="11841" y="6457"/>
                </a:cubicBezTo>
                <a:cubicBezTo>
                  <a:pt x="11797" y="6485"/>
                  <a:pt x="11749" y="6529"/>
                  <a:pt x="11695" y="6591"/>
                </a:cubicBezTo>
                <a:cubicBezTo>
                  <a:pt x="11589" y="6714"/>
                  <a:pt x="11502" y="6733"/>
                  <a:pt x="11416" y="6649"/>
                </a:cubicBezTo>
                <a:cubicBezTo>
                  <a:pt x="11029" y="6275"/>
                  <a:pt x="10803" y="6840"/>
                  <a:pt x="11179" y="7241"/>
                </a:cubicBezTo>
                <a:cubicBezTo>
                  <a:pt x="11288" y="7357"/>
                  <a:pt x="11447" y="7452"/>
                  <a:pt x="11532" y="7452"/>
                </a:cubicBezTo>
                <a:cubicBezTo>
                  <a:pt x="11746" y="7452"/>
                  <a:pt x="12058" y="6993"/>
                  <a:pt x="12058" y="6676"/>
                </a:cubicBezTo>
                <a:cubicBezTo>
                  <a:pt x="12058" y="6542"/>
                  <a:pt x="12029" y="6463"/>
                  <a:pt x="11980" y="643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4976762" y="7215190"/>
            <a:ext cx="5143536" cy="1214446"/>
          </a:xfrm>
          <a:prstGeom prst="roundRect">
            <a:avLst/>
          </a:prstGeom>
          <a:noFill/>
          <a:ln w="1143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G_2979.jpeg" descr="IMG_2979.jpeg"/>
          <p:cNvPicPr>
            <a:picLocks noChangeAspect="1"/>
          </p:cNvPicPr>
          <p:nvPr/>
        </p:nvPicPr>
        <p:blipFill>
          <a:blip r:embed="rId4"/>
          <a:srcRect l="965" r="214" b="1576"/>
          <a:stretch>
            <a:fillRect/>
          </a:stretch>
        </p:blipFill>
        <p:spPr>
          <a:xfrm>
            <a:off x="9905984" y="9429768"/>
            <a:ext cx="5191076" cy="364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5" y="905"/>
                  <a:pt x="9606" y="1231"/>
                  <a:pt x="9632" y="1308"/>
                </a:cubicBezTo>
                <a:cubicBezTo>
                  <a:pt x="9657" y="1386"/>
                  <a:pt x="9616" y="1509"/>
                  <a:pt x="9539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399" y="2011"/>
                  <a:pt x="11437" y="2058"/>
                  <a:pt x="11521" y="2856"/>
                </a:cubicBezTo>
                <a:lnTo>
                  <a:pt x="11582" y="3436"/>
                </a:lnTo>
                <a:lnTo>
                  <a:pt x="12893" y="4247"/>
                </a:lnTo>
                <a:cubicBezTo>
                  <a:pt x="13613" y="4692"/>
                  <a:pt x="14305" y="5060"/>
                  <a:pt x="14430" y="5063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6" y="4570"/>
                  <a:pt x="15279" y="4617"/>
                  <a:pt x="15366" y="5151"/>
                </a:cubicBezTo>
                <a:cubicBezTo>
                  <a:pt x="15460" y="5737"/>
                  <a:pt x="15574" y="5949"/>
                  <a:pt x="15932" y="6202"/>
                </a:cubicBezTo>
                <a:cubicBezTo>
                  <a:pt x="16102" y="6323"/>
                  <a:pt x="16307" y="6421"/>
                  <a:pt x="16387" y="6420"/>
                </a:cubicBezTo>
                <a:cubicBezTo>
                  <a:pt x="16778" y="6414"/>
                  <a:pt x="17302" y="5477"/>
                  <a:pt x="17248" y="4881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50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8"/>
                  <a:pt x="12751" y="976"/>
                </a:cubicBezTo>
                <a:cubicBezTo>
                  <a:pt x="12680" y="944"/>
                  <a:pt x="12389" y="1092"/>
                  <a:pt x="12105" y="1304"/>
                </a:cubicBezTo>
                <a:cubicBezTo>
                  <a:pt x="11821" y="1516"/>
                  <a:pt x="11554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1"/>
                  <a:pt x="10971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9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3" y="2271"/>
                  <a:pt x="3047" y="2381"/>
                  <a:pt x="3248" y="2534"/>
                </a:cubicBezTo>
                <a:cubicBezTo>
                  <a:pt x="3476" y="2707"/>
                  <a:pt x="3590" y="2722"/>
                  <a:pt x="3983" y="2629"/>
                </a:cubicBezTo>
                <a:cubicBezTo>
                  <a:pt x="4374" y="2536"/>
                  <a:pt x="4472" y="2548"/>
                  <a:pt x="4594" y="2705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8"/>
                  <a:pt x="6156" y="4085"/>
                  <a:pt x="7553" y="4657"/>
                </a:cubicBezTo>
                <a:cubicBezTo>
                  <a:pt x="8950" y="5228"/>
                  <a:pt x="10101" y="5742"/>
                  <a:pt x="10110" y="5797"/>
                </a:cubicBezTo>
                <a:cubicBezTo>
                  <a:pt x="10119" y="5853"/>
                  <a:pt x="9900" y="5958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20"/>
                </a:cubicBezTo>
                <a:cubicBezTo>
                  <a:pt x="7618" y="5572"/>
                  <a:pt x="7539" y="5541"/>
                  <a:pt x="7035" y="6081"/>
                </a:cubicBezTo>
                <a:lnTo>
                  <a:pt x="6601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8" y="5142"/>
                  <a:pt x="6171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2"/>
                  <a:pt x="2572" y="4013"/>
                </a:cubicBezTo>
                <a:cubicBezTo>
                  <a:pt x="2323" y="4301"/>
                  <a:pt x="2083" y="4299"/>
                  <a:pt x="2179" y="4008"/>
                </a:cubicBezTo>
                <a:cubicBezTo>
                  <a:pt x="2267" y="3742"/>
                  <a:pt x="2034" y="2982"/>
                  <a:pt x="1780" y="2705"/>
                </a:cubicBezTo>
                <a:cubicBezTo>
                  <a:pt x="1567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9"/>
                </a:cubicBezTo>
                <a:cubicBezTo>
                  <a:pt x="523" y="3346"/>
                  <a:pt x="419" y="3789"/>
                  <a:pt x="394" y="4081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4" y="4749"/>
                </a:cubicBezTo>
                <a:cubicBezTo>
                  <a:pt x="1643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4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4" y="7098"/>
                  <a:pt x="6303" y="7350"/>
                  <a:pt x="6475" y="7658"/>
                </a:cubicBezTo>
                <a:cubicBezTo>
                  <a:pt x="7033" y="8658"/>
                  <a:pt x="7652" y="8955"/>
                  <a:pt x="7652" y="8224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1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9"/>
                  <a:pt x="9350" y="9834"/>
                </a:cubicBezTo>
                <a:cubicBezTo>
                  <a:pt x="10051" y="10032"/>
                  <a:pt x="10877" y="9758"/>
                  <a:pt x="11266" y="9200"/>
                </a:cubicBezTo>
                <a:cubicBezTo>
                  <a:pt x="11897" y="8295"/>
                  <a:pt x="11506" y="6592"/>
                  <a:pt x="10573" y="6180"/>
                </a:cubicBezTo>
                <a:cubicBezTo>
                  <a:pt x="10369" y="6090"/>
                  <a:pt x="10355" y="6054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6"/>
                  <a:pt x="11534" y="6446"/>
                  <a:pt x="11534" y="6517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3"/>
                  <a:pt x="12402" y="5949"/>
                </a:cubicBezTo>
                <a:cubicBezTo>
                  <a:pt x="12390" y="5744"/>
                  <a:pt x="12411" y="5494"/>
                  <a:pt x="12449" y="5392"/>
                </a:cubicBezTo>
                <a:cubicBezTo>
                  <a:pt x="12566" y="5076"/>
                  <a:pt x="12468" y="4370"/>
                  <a:pt x="12288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49" y="5040"/>
                  <a:pt x="11212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1"/>
                  <a:pt x="11091" y="4131"/>
                  <a:pt x="11025" y="4031"/>
                </a:cubicBezTo>
                <a:cubicBezTo>
                  <a:pt x="10958" y="3931"/>
                  <a:pt x="9685" y="3355"/>
                  <a:pt x="8196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7" y="1832"/>
                  <a:pt x="5088" y="1396"/>
                </a:cubicBezTo>
                <a:cubicBezTo>
                  <a:pt x="5145" y="1043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2"/>
                  <a:pt x="4046" y="604"/>
                </a:cubicBezTo>
                <a:close/>
                <a:moveTo>
                  <a:pt x="19946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3" y="5329"/>
                  <a:pt x="19351" y="5737"/>
                  <a:pt x="19492" y="6306"/>
                </a:cubicBezTo>
                <a:cubicBezTo>
                  <a:pt x="19620" y="6825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4" y="6430"/>
                  <a:pt x="16923" y="6698"/>
                </a:cubicBezTo>
                <a:cubicBezTo>
                  <a:pt x="16304" y="7049"/>
                  <a:pt x="15970" y="7504"/>
                  <a:pt x="15803" y="8225"/>
                </a:cubicBezTo>
                <a:cubicBezTo>
                  <a:pt x="15600" y="9101"/>
                  <a:pt x="15623" y="9054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59" y="8455"/>
                  <a:pt x="14057" y="8679"/>
                  <a:pt x="13954" y="8710"/>
                </a:cubicBezTo>
                <a:cubicBezTo>
                  <a:pt x="13801" y="8757"/>
                  <a:pt x="13766" y="8868"/>
                  <a:pt x="13766" y="9316"/>
                </a:cubicBezTo>
                <a:cubicBezTo>
                  <a:pt x="13766" y="9905"/>
                  <a:pt x="13897" y="10198"/>
                  <a:pt x="14390" y="10720"/>
                </a:cubicBezTo>
                <a:cubicBezTo>
                  <a:pt x="14554" y="10893"/>
                  <a:pt x="14701" y="11036"/>
                  <a:pt x="14716" y="11038"/>
                </a:cubicBezTo>
                <a:cubicBezTo>
                  <a:pt x="14732" y="11040"/>
                  <a:pt x="14915" y="10941"/>
                  <a:pt x="15123" y="10817"/>
                </a:cubicBezTo>
                <a:cubicBezTo>
                  <a:pt x="15456" y="10620"/>
                  <a:pt x="15509" y="10532"/>
                  <a:pt x="15567" y="10084"/>
                </a:cubicBezTo>
                <a:cubicBezTo>
                  <a:pt x="15603" y="9803"/>
                  <a:pt x="15672" y="9546"/>
                  <a:pt x="15719" y="9512"/>
                </a:cubicBezTo>
                <a:cubicBezTo>
                  <a:pt x="15767" y="9478"/>
                  <a:pt x="15948" y="9625"/>
                  <a:pt x="16122" y="9838"/>
                </a:cubicBezTo>
                <a:cubicBezTo>
                  <a:pt x="16772" y="10639"/>
                  <a:pt x="18091" y="10672"/>
                  <a:pt x="19013" y="9910"/>
                </a:cubicBezTo>
                <a:cubicBezTo>
                  <a:pt x="19422" y="9572"/>
                  <a:pt x="19800" y="8614"/>
                  <a:pt x="19769" y="7994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1" y="6577"/>
                </a:cubicBezTo>
                <a:cubicBezTo>
                  <a:pt x="21525" y="6196"/>
                  <a:pt x="21528" y="6154"/>
                  <a:pt x="21379" y="5964"/>
                </a:cubicBezTo>
                <a:cubicBezTo>
                  <a:pt x="21292" y="5851"/>
                  <a:pt x="21098" y="5728"/>
                  <a:pt x="20948" y="5690"/>
                </a:cubicBezTo>
                <a:cubicBezTo>
                  <a:pt x="20799" y="5652"/>
                  <a:pt x="20601" y="5523"/>
                  <a:pt x="20507" y="5402"/>
                </a:cubicBezTo>
                <a:cubicBezTo>
                  <a:pt x="20401" y="5267"/>
                  <a:pt x="20177" y="5186"/>
                  <a:pt x="19946" y="5180"/>
                </a:cubicBezTo>
                <a:close/>
                <a:moveTo>
                  <a:pt x="1316" y="6670"/>
                </a:moveTo>
                <a:cubicBezTo>
                  <a:pt x="1256" y="6668"/>
                  <a:pt x="1193" y="6673"/>
                  <a:pt x="1121" y="6684"/>
                </a:cubicBezTo>
                <a:cubicBezTo>
                  <a:pt x="292" y="6811"/>
                  <a:pt x="-72" y="7460"/>
                  <a:pt x="11" y="8666"/>
                </a:cubicBezTo>
                <a:cubicBezTo>
                  <a:pt x="72" y="9544"/>
                  <a:pt x="665" y="11009"/>
                  <a:pt x="1051" y="11234"/>
                </a:cubicBezTo>
                <a:cubicBezTo>
                  <a:pt x="1384" y="11428"/>
                  <a:pt x="1405" y="11425"/>
                  <a:pt x="2119" y="11034"/>
                </a:cubicBezTo>
                <a:cubicBezTo>
                  <a:pt x="3208" y="10438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59" y="7080"/>
                  <a:pt x="1856" y="6919"/>
                </a:cubicBezTo>
                <a:cubicBezTo>
                  <a:pt x="1640" y="6748"/>
                  <a:pt x="1496" y="6676"/>
                  <a:pt x="1316" y="6670"/>
                </a:cubicBezTo>
                <a:close/>
                <a:moveTo>
                  <a:pt x="5489" y="8295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6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4" y="10430"/>
                  <a:pt x="5065" y="10272"/>
                </a:cubicBezTo>
                <a:cubicBezTo>
                  <a:pt x="5535" y="10066"/>
                  <a:pt x="5591" y="10253"/>
                  <a:pt x="5328" y="11136"/>
                </a:cubicBezTo>
                <a:lnTo>
                  <a:pt x="5098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3"/>
                  <a:pt x="8357" y="15269"/>
                  <a:pt x="8467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8"/>
                  <a:pt x="9234" y="16892"/>
                </a:cubicBezTo>
                <a:cubicBezTo>
                  <a:pt x="9456" y="16898"/>
                  <a:pt x="9532" y="16827"/>
                  <a:pt x="9649" y="16500"/>
                </a:cubicBezTo>
                <a:cubicBezTo>
                  <a:pt x="9728" y="16281"/>
                  <a:pt x="9852" y="16075"/>
                  <a:pt x="9925" y="16043"/>
                </a:cubicBezTo>
                <a:cubicBezTo>
                  <a:pt x="10103" y="15963"/>
                  <a:pt x="10192" y="15387"/>
                  <a:pt x="10079" y="15043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3"/>
                  <a:pt x="5953" y="10054"/>
                  <a:pt x="6125" y="9819"/>
                </a:cubicBezTo>
                <a:cubicBezTo>
                  <a:pt x="6199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5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7" y="10642"/>
                  <a:pt x="10310" y="10904"/>
                  <a:pt x="10159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09" y="16726"/>
                  <a:pt x="14673" y="16652"/>
                </a:cubicBezTo>
                <a:lnTo>
                  <a:pt x="14980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7" y="17433"/>
                </a:cubicBezTo>
                <a:cubicBezTo>
                  <a:pt x="16876" y="17295"/>
                  <a:pt x="16844" y="16991"/>
                  <a:pt x="16847" y="16758"/>
                </a:cubicBezTo>
                <a:cubicBezTo>
                  <a:pt x="16854" y="16260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8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0"/>
                  <a:pt x="12486" y="11718"/>
                </a:cubicBezTo>
                <a:cubicBezTo>
                  <a:pt x="12235" y="11718"/>
                  <a:pt x="12003" y="11666"/>
                  <a:pt x="11970" y="11603"/>
                </a:cubicBezTo>
                <a:cubicBezTo>
                  <a:pt x="11936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6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0" y="11742"/>
                  <a:pt x="18253" y="11971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3" y="16047"/>
                  <a:pt x="18901" y="16403"/>
                  <a:pt x="18962" y="16376"/>
                </a:cubicBezTo>
                <a:cubicBezTo>
                  <a:pt x="19024" y="16348"/>
                  <a:pt x="19173" y="16121"/>
                  <a:pt x="19294" y="15871"/>
                </a:cubicBezTo>
                <a:cubicBezTo>
                  <a:pt x="19494" y="15458"/>
                  <a:pt x="19509" y="15326"/>
                  <a:pt x="19449" y="14440"/>
                </a:cubicBezTo>
                <a:cubicBezTo>
                  <a:pt x="19364" y="13165"/>
                  <a:pt x="19202" y="12034"/>
                  <a:pt x="19081" y="11858"/>
                </a:cubicBezTo>
                <a:cubicBezTo>
                  <a:pt x="19027" y="11779"/>
                  <a:pt x="18965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6" y="16496"/>
                  <a:pt x="1581" y="16119"/>
                </a:cubicBezTo>
                <a:cubicBezTo>
                  <a:pt x="1435" y="15743"/>
                  <a:pt x="1278" y="15435"/>
                  <a:pt x="1232" y="15435"/>
                </a:cubicBezTo>
                <a:cubicBezTo>
                  <a:pt x="1085" y="15435"/>
                  <a:pt x="767" y="15871"/>
                  <a:pt x="720" y="16136"/>
                </a:cubicBezTo>
                <a:cubicBezTo>
                  <a:pt x="695" y="16277"/>
                  <a:pt x="648" y="16545"/>
                  <a:pt x="614" y="16731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6" y="18307"/>
                  <a:pt x="1383" y="17924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0"/>
                </a:cubicBezTo>
                <a:cubicBezTo>
                  <a:pt x="4982" y="18864"/>
                  <a:pt x="5478" y="18536"/>
                  <a:pt x="5804" y="17754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8" y="18050"/>
                  <a:pt x="7549" y="18021"/>
                  <a:pt x="7809" y="17436"/>
                </a:cubicBezTo>
                <a:cubicBezTo>
                  <a:pt x="7942" y="17137"/>
                  <a:pt x="7946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80"/>
                </a:cubicBezTo>
                <a:cubicBezTo>
                  <a:pt x="5406" y="15345"/>
                  <a:pt x="4688" y="14987"/>
                  <a:pt x="3977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0" y="16983"/>
                  <a:pt x="11992" y="17173"/>
                </a:cubicBezTo>
                <a:lnTo>
                  <a:pt x="11722" y="17519"/>
                </a:lnTo>
                <a:lnTo>
                  <a:pt x="11475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5" y="16787"/>
                  <a:pt x="7850" y="17976"/>
                  <a:pt x="7720" y="18128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6"/>
                </a:cubicBezTo>
                <a:cubicBezTo>
                  <a:pt x="6306" y="18915"/>
                  <a:pt x="6127" y="19004"/>
                  <a:pt x="5948" y="19549"/>
                </a:cubicBezTo>
                <a:cubicBezTo>
                  <a:pt x="5798" y="20004"/>
                  <a:pt x="5796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4"/>
                </a:cubicBezTo>
                <a:cubicBezTo>
                  <a:pt x="7362" y="20069"/>
                  <a:pt x="7481" y="19829"/>
                  <a:pt x="7517" y="19829"/>
                </a:cubicBezTo>
                <a:cubicBezTo>
                  <a:pt x="7553" y="19829"/>
                  <a:pt x="7770" y="20006"/>
                  <a:pt x="7998" y="20223"/>
                </a:cubicBezTo>
                <a:cubicBezTo>
                  <a:pt x="8226" y="20440"/>
                  <a:pt x="8457" y="20618"/>
                  <a:pt x="8513" y="20618"/>
                </a:cubicBezTo>
                <a:cubicBezTo>
                  <a:pt x="8666" y="20618"/>
                  <a:pt x="11663" y="19356"/>
                  <a:pt x="11801" y="19233"/>
                </a:cubicBezTo>
                <a:cubicBezTo>
                  <a:pt x="11867" y="19173"/>
                  <a:pt x="11922" y="18982"/>
                  <a:pt x="11922" y="18807"/>
                </a:cubicBezTo>
                <a:cubicBezTo>
                  <a:pt x="11922" y="18404"/>
                  <a:pt x="12051" y="18312"/>
                  <a:pt x="12332" y="18516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4" y="18819"/>
                  <a:pt x="13255" y="18818"/>
                  <a:pt x="13309" y="18355"/>
                </a:cubicBezTo>
                <a:cubicBezTo>
                  <a:pt x="13374" y="17791"/>
                  <a:pt x="13161" y="16900"/>
                  <a:pt x="12894" y="16619"/>
                </a:cubicBezTo>
                <a:cubicBezTo>
                  <a:pt x="12799" y="16520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tar">
            <a:hlinkClick r:id="rId5" action="ppaction://hlinksldjump"/>
          </p:cNvPr>
          <p:cNvSpPr/>
          <p:nvPr/>
        </p:nvSpPr>
        <p:spPr>
          <a:xfrm>
            <a:off x="761920" y="10215586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  <p:bldP spid="4" grpId="0" animBg="1"/>
      <p:bldP spid="5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8834414" y="500019"/>
            <a:ext cx="14408718" cy="5786477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6200" tIns="76200" rIns="76200" bIns="76200" anchor="ctr"/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.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sz="7000" b="0" dirty="0">
                <a:sym typeface="Calibri"/>
              </a:rPr>
              <a:t>س:-من الخصائص العامة للمغناطيس أنه مستقطب أي له قطبان متميزان متماثلان</a:t>
            </a:r>
            <a:endParaRPr/>
          </a:p>
        </p:txBody>
      </p:sp>
      <p:pic>
        <p:nvPicPr>
          <p:cNvPr id="160" name="IMG_3423.jpeg" descr="IMG_3423.jpeg"/>
          <p:cNvPicPr>
            <a:picLocks noChangeAspect="1"/>
          </p:cNvPicPr>
          <p:nvPr/>
        </p:nvPicPr>
        <p:blipFill>
          <a:blip r:embed="rId3"/>
          <a:srcRect l="12676" t="8604" r="13034" b="6069"/>
          <a:stretch>
            <a:fillRect/>
          </a:stretch>
        </p:blipFill>
        <p:spPr>
          <a:xfrm>
            <a:off x="1476300" y="533378"/>
            <a:ext cx="9187707" cy="13182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74" extrusionOk="0">
                <a:moveTo>
                  <a:pt x="9439" y="0"/>
                </a:moveTo>
                <a:cubicBezTo>
                  <a:pt x="6268" y="-4"/>
                  <a:pt x="3234" y="1402"/>
                  <a:pt x="2175" y="3366"/>
                </a:cubicBezTo>
                <a:cubicBezTo>
                  <a:pt x="1730" y="4192"/>
                  <a:pt x="1626" y="4953"/>
                  <a:pt x="1854" y="5721"/>
                </a:cubicBezTo>
                <a:cubicBezTo>
                  <a:pt x="2016" y="6270"/>
                  <a:pt x="3027" y="7785"/>
                  <a:pt x="3379" y="8008"/>
                </a:cubicBezTo>
                <a:cubicBezTo>
                  <a:pt x="3507" y="8089"/>
                  <a:pt x="3536" y="8202"/>
                  <a:pt x="3499" y="8474"/>
                </a:cubicBezTo>
                <a:cubicBezTo>
                  <a:pt x="3464" y="8730"/>
                  <a:pt x="3498" y="8885"/>
                  <a:pt x="3617" y="9012"/>
                </a:cubicBezTo>
                <a:cubicBezTo>
                  <a:pt x="3829" y="9238"/>
                  <a:pt x="4414" y="9360"/>
                  <a:pt x="4818" y="9262"/>
                </a:cubicBezTo>
                <a:cubicBezTo>
                  <a:pt x="5065" y="9201"/>
                  <a:pt x="5215" y="9225"/>
                  <a:pt x="5721" y="9402"/>
                </a:cubicBezTo>
                <a:cubicBezTo>
                  <a:pt x="6055" y="9520"/>
                  <a:pt x="6607" y="9674"/>
                  <a:pt x="6950" y="9747"/>
                </a:cubicBezTo>
                <a:cubicBezTo>
                  <a:pt x="7904" y="9948"/>
                  <a:pt x="7908" y="9956"/>
                  <a:pt x="7221" y="10428"/>
                </a:cubicBezTo>
                <a:cubicBezTo>
                  <a:pt x="6624" y="10838"/>
                  <a:pt x="5757" y="11869"/>
                  <a:pt x="5757" y="12168"/>
                </a:cubicBezTo>
                <a:cubicBezTo>
                  <a:pt x="5757" y="12358"/>
                  <a:pt x="5547" y="12446"/>
                  <a:pt x="5029" y="12471"/>
                </a:cubicBezTo>
                <a:lnTo>
                  <a:pt x="4564" y="12495"/>
                </a:lnTo>
                <a:lnTo>
                  <a:pt x="4568" y="12947"/>
                </a:lnTo>
                <a:cubicBezTo>
                  <a:pt x="4570" y="13196"/>
                  <a:pt x="4581" y="13889"/>
                  <a:pt x="4594" y="14487"/>
                </a:cubicBezTo>
                <a:lnTo>
                  <a:pt x="4616" y="15573"/>
                </a:lnTo>
                <a:lnTo>
                  <a:pt x="5699" y="15573"/>
                </a:lnTo>
                <a:cubicBezTo>
                  <a:pt x="6295" y="15573"/>
                  <a:pt x="6807" y="15602"/>
                  <a:pt x="6838" y="15636"/>
                </a:cubicBezTo>
                <a:cubicBezTo>
                  <a:pt x="6920" y="15730"/>
                  <a:pt x="6409" y="18262"/>
                  <a:pt x="6292" y="18344"/>
                </a:cubicBezTo>
                <a:cubicBezTo>
                  <a:pt x="6236" y="18383"/>
                  <a:pt x="5808" y="18450"/>
                  <a:pt x="5339" y="18494"/>
                </a:cubicBezTo>
                <a:cubicBezTo>
                  <a:pt x="4625" y="18559"/>
                  <a:pt x="4468" y="18555"/>
                  <a:pt x="4370" y="18468"/>
                </a:cubicBezTo>
                <a:cubicBezTo>
                  <a:pt x="4306" y="18410"/>
                  <a:pt x="4184" y="18363"/>
                  <a:pt x="4098" y="18363"/>
                </a:cubicBezTo>
                <a:cubicBezTo>
                  <a:pt x="3980" y="18363"/>
                  <a:pt x="3947" y="18285"/>
                  <a:pt x="3963" y="18043"/>
                </a:cubicBezTo>
                <a:cubicBezTo>
                  <a:pt x="3988" y="17664"/>
                  <a:pt x="3835" y="17725"/>
                  <a:pt x="3703" y="18147"/>
                </a:cubicBezTo>
                <a:cubicBezTo>
                  <a:pt x="3612" y="18438"/>
                  <a:pt x="3579" y="18452"/>
                  <a:pt x="3231" y="18358"/>
                </a:cubicBezTo>
                <a:cubicBezTo>
                  <a:pt x="3059" y="18311"/>
                  <a:pt x="3054" y="18321"/>
                  <a:pt x="3177" y="18459"/>
                </a:cubicBezTo>
                <a:cubicBezTo>
                  <a:pt x="3370" y="18674"/>
                  <a:pt x="3254" y="18731"/>
                  <a:pt x="2174" y="18949"/>
                </a:cubicBezTo>
                <a:cubicBezTo>
                  <a:pt x="929" y="19200"/>
                  <a:pt x="267" y="19457"/>
                  <a:pt x="86" y="19759"/>
                </a:cubicBezTo>
                <a:cubicBezTo>
                  <a:pt x="-17" y="19930"/>
                  <a:pt x="-26" y="20036"/>
                  <a:pt x="52" y="20137"/>
                </a:cubicBezTo>
                <a:cubicBezTo>
                  <a:pt x="488" y="20707"/>
                  <a:pt x="2752" y="21213"/>
                  <a:pt x="5861" y="21438"/>
                </a:cubicBezTo>
                <a:cubicBezTo>
                  <a:pt x="6460" y="21481"/>
                  <a:pt x="7090" y="21527"/>
                  <a:pt x="7261" y="21540"/>
                </a:cubicBezTo>
                <a:cubicBezTo>
                  <a:pt x="7968" y="21596"/>
                  <a:pt x="13060" y="21578"/>
                  <a:pt x="14261" y="21515"/>
                </a:cubicBezTo>
                <a:cubicBezTo>
                  <a:pt x="16639" y="21391"/>
                  <a:pt x="18828" y="21065"/>
                  <a:pt x="20132" y="20641"/>
                </a:cubicBezTo>
                <a:cubicBezTo>
                  <a:pt x="20784" y="20429"/>
                  <a:pt x="21107" y="20188"/>
                  <a:pt x="21107" y="19913"/>
                </a:cubicBezTo>
                <a:cubicBezTo>
                  <a:pt x="21107" y="19765"/>
                  <a:pt x="20469" y="19268"/>
                  <a:pt x="20279" y="19268"/>
                </a:cubicBezTo>
                <a:cubicBezTo>
                  <a:pt x="20230" y="19268"/>
                  <a:pt x="19969" y="19202"/>
                  <a:pt x="19698" y="19121"/>
                </a:cubicBezTo>
                <a:cubicBezTo>
                  <a:pt x="19323" y="19009"/>
                  <a:pt x="19235" y="18953"/>
                  <a:pt x="19327" y="18889"/>
                </a:cubicBezTo>
                <a:cubicBezTo>
                  <a:pt x="19478" y="18784"/>
                  <a:pt x="19487" y="18664"/>
                  <a:pt x="19339" y="18727"/>
                </a:cubicBezTo>
                <a:cubicBezTo>
                  <a:pt x="19280" y="18753"/>
                  <a:pt x="19156" y="18754"/>
                  <a:pt x="19065" y="18730"/>
                </a:cubicBezTo>
                <a:cubicBezTo>
                  <a:pt x="18918" y="18691"/>
                  <a:pt x="18921" y="18670"/>
                  <a:pt x="19087" y="18542"/>
                </a:cubicBezTo>
                <a:cubicBezTo>
                  <a:pt x="19341" y="18346"/>
                  <a:pt x="19104" y="18358"/>
                  <a:pt x="18710" y="18561"/>
                </a:cubicBezTo>
                <a:lnTo>
                  <a:pt x="18396" y="18723"/>
                </a:lnTo>
                <a:lnTo>
                  <a:pt x="18189" y="18543"/>
                </a:lnTo>
                <a:cubicBezTo>
                  <a:pt x="17997" y="18376"/>
                  <a:pt x="17987" y="18374"/>
                  <a:pt x="18045" y="18520"/>
                </a:cubicBezTo>
                <a:cubicBezTo>
                  <a:pt x="18079" y="18606"/>
                  <a:pt x="18070" y="18693"/>
                  <a:pt x="18025" y="18712"/>
                </a:cubicBezTo>
                <a:cubicBezTo>
                  <a:pt x="17980" y="18731"/>
                  <a:pt x="17604" y="18701"/>
                  <a:pt x="17189" y="18646"/>
                </a:cubicBezTo>
                <a:cubicBezTo>
                  <a:pt x="16774" y="18591"/>
                  <a:pt x="15774" y="18498"/>
                  <a:pt x="14968" y="18439"/>
                </a:cubicBezTo>
                <a:cubicBezTo>
                  <a:pt x="14161" y="18380"/>
                  <a:pt x="13461" y="18304"/>
                  <a:pt x="13413" y="18270"/>
                </a:cubicBezTo>
                <a:cubicBezTo>
                  <a:pt x="13296" y="18188"/>
                  <a:pt x="13230" y="17769"/>
                  <a:pt x="12388" y="11737"/>
                </a:cubicBezTo>
                <a:cubicBezTo>
                  <a:pt x="12336" y="11361"/>
                  <a:pt x="12331" y="11025"/>
                  <a:pt x="12378" y="10992"/>
                </a:cubicBezTo>
                <a:cubicBezTo>
                  <a:pt x="12425" y="10960"/>
                  <a:pt x="13568" y="10863"/>
                  <a:pt x="14916" y="10779"/>
                </a:cubicBezTo>
                <a:cubicBezTo>
                  <a:pt x="16891" y="10656"/>
                  <a:pt x="17400" y="10645"/>
                  <a:pt x="17526" y="10718"/>
                </a:cubicBezTo>
                <a:cubicBezTo>
                  <a:pt x="17749" y="10847"/>
                  <a:pt x="17624" y="10937"/>
                  <a:pt x="17224" y="10937"/>
                </a:cubicBezTo>
                <a:cubicBezTo>
                  <a:pt x="16700" y="10937"/>
                  <a:pt x="16630" y="11049"/>
                  <a:pt x="16814" y="11593"/>
                </a:cubicBezTo>
                <a:cubicBezTo>
                  <a:pt x="16901" y="11850"/>
                  <a:pt x="16992" y="12141"/>
                  <a:pt x="17016" y="12241"/>
                </a:cubicBezTo>
                <a:cubicBezTo>
                  <a:pt x="17200" y="12998"/>
                  <a:pt x="17447" y="13512"/>
                  <a:pt x="17664" y="13588"/>
                </a:cubicBezTo>
                <a:cubicBezTo>
                  <a:pt x="18021" y="13712"/>
                  <a:pt x="18043" y="13751"/>
                  <a:pt x="17845" y="13904"/>
                </a:cubicBezTo>
                <a:cubicBezTo>
                  <a:pt x="17743" y="13982"/>
                  <a:pt x="17637" y="14190"/>
                  <a:pt x="17609" y="14365"/>
                </a:cubicBezTo>
                <a:cubicBezTo>
                  <a:pt x="17562" y="14652"/>
                  <a:pt x="17581" y="14688"/>
                  <a:pt x="17803" y="14732"/>
                </a:cubicBezTo>
                <a:cubicBezTo>
                  <a:pt x="18246" y="14820"/>
                  <a:pt x="19802" y="14863"/>
                  <a:pt x="20225" y="14798"/>
                </a:cubicBezTo>
                <a:cubicBezTo>
                  <a:pt x="20630" y="14736"/>
                  <a:pt x="20638" y="14729"/>
                  <a:pt x="20608" y="14448"/>
                </a:cubicBezTo>
                <a:cubicBezTo>
                  <a:pt x="20590" y="14290"/>
                  <a:pt x="20481" y="14068"/>
                  <a:pt x="20364" y="13955"/>
                </a:cubicBezTo>
                <a:cubicBezTo>
                  <a:pt x="20145" y="13742"/>
                  <a:pt x="20188" y="13650"/>
                  <a:pt x="20526" y="13607"/>
                </a:cubicBezTo>
                <a:cubicBezTo>
                  <a:pt x="20634" y="13593"/>
                  <a:pt x="20758" y="13533"/>
                  <a:pt x="20801" y="13473"/>
                </a:cubicBezTo>
                <a:cubicBezTo>
                  <a:pt x="20978" y="13230"/>
                  <a:pt x="21560" y="11605"/>
                  <a:pt x="21567" y="11335"/>
                </a:cubicBezTo>
                <a:lnTo>
                  <a:pt x="21574" y="11046"/>
                </a:lnTo>
                <a:lnTo>
                  <a:pt x="21107" y="11009"/>
                </a:lnTo>
                <a:cubicBezTo>
                  <a:pt x="20679" y="10976"/>
                  <a:pt x="20637" y="10955"/>
                  <a:pt x="20605" y="10756"/>
                </a:cubicBezTo>
                <a:cubicBezTo>
                  <a:pt x="20586" y="10636"/>
                  <a:pt x="20416" y="10407"/>
                  <a:pt x="20226" y="10246"/>
                </a:cubicBezTo>
                <a:cubicBezTo>
                  <a:pt x="19976" y="10032"/>
                  <a:pt x="19907" y="9920"/>
                  <a:pt x="19975" y="9836"/>
                </a:cubicBezTo>
                <a:cubicBezTo>
                  <a:pt x="20029" y="9769"/>
                  <a:pt x="20029" y="9576"/>
                  <a:pt x="19974" y="9370"/>
                </a:cubicBezTo>
                <a:cubicBezTo>
                  <a:pt x="19868" y="8975"/>
                  <a:pt x="19896" y="8909"/>
                  <a:pt x="20170" y="8909"/>
                </a:cubicBezTo>
                <a:cubicBezTo>
                  <a:pt x="20310" y="8909"/>
                  <a:pt x="20347" y="8870"/>
                  <a:pt x="20308" y="8763"/>
                </a:cubicBezTo>
                <a:cubicBezTo>
                  <a:pt x="20241" y="8585"/>
                  <a:pt x="20198" y="8584"/>
                  <a:pt x="19820" y="8758"/>
                </a:cubicBezTo>
                <a:cubicBezTo>
                  <a:pt x="19550" y="8883"/>
                  <a:pt x="19496" y="8886"/>
                  <a:pt x="19287" y="8791"/>
                </a:cubicBezTo>
                <a:cubicBezTo>
                  <a:pt x="19006" y="8662"/>
                  <a:pt x="18552" y="8724"/>
                  <a:pt x="18409" y="8910"/>
                </a:cubicBezTo>
                <a:cubicBezTo>
                  <a:pt x="18349" y="8989"/>
                  <a:pt x="18135" y="9059"/>
                  <a:pt x="17867" y="9087"/>
                </a:cubicBezTo>
                <a:cubicBezTo>
                  <a:pt x="17624" y="9113"/>
                  <a:pt x="17013" y="9182"/>
                  <a:pt x="16510" y="9240"/>
                </a:cubicBezTo>
                <a:cubicBezTo>
                  <a:pt x="16007" y="9298"/>
                  <a:pt x="15548" y="9325"/>
                  <a:pt x="15492" y="9301"/>
                </a:cubicBezTo>
                <a:cubicBezTo>
                  <a:pt x="15436" y="9277"/>
                  <a:pt x="15621" y="9087"/>
                  <a:pt x="15901" y="8880"/>
                </a:cubicBezTo>
                <a:cubicBezTo>
                  <a:pt x="16691" y="8297"/>
                  <a:pt x="16856" y="7967"/>
                  <a:pt x="16969" y="6747"/>
                </a:cubicBezTo>
                <a:cubicBezTo>
                  <a:pt x="17112" y="5188"/>
                  <a:pt x="17031" y="3906"/>
                  <a:pt x="16753" y="3330"/>
                </a:cubicBezTo>
                <a:cubicBezTo>
                  <a:pt x="15787" y="1329"/>
                  <a:pt x="12877" y="4"/>
                  <a:pt x="94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مستطيل مستدير الزوايا 7"/>
          <p:cNvSpPr/>
          <p:nvPr/>
        </p:nvSpPr>
        <p:spPr>
          <a:xfrm>
            <a:off x="13906512" y="8001008"/>
            <a:ext cx="4714908" cy="1285884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8835734" y="9429768"/>
            <a:ext cx="4917404" cy="3613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مستطيل 6"/>
          <p:cNvSpPr/>
          <p:nvPr/>
        </p:nvSpPr>
        <p:spPr>
          <a:xfrm>
            <a:off x="14478016" y="6357934"/>
            <a:ext cx="39356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/>
              <a:t>العبارة صحيحة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120298" y="8215322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6000" b="1" dirty="0"/>
              <a:t>العبارة خاطئة</a:t>
            </a:r>
            <a:br>
              <a:rPr lang="ar-SA" sz="6000" b="1" dirty="0"/>
            </a:br>
            <a:endParaRPr lang="ar-SA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animBg="1" advAuto="0"/>
      <p:bldP spid="8" grpId="0" animBg="1"/>
      <p:bldP spid="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02768" y="3578152"/>
            <a:ext cx="21386376" cy="944874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س </a:t>
            </a:r>
            <a:r>
              <a:rPr lang="ar-SA" sz="8000" dirty="0">
                <a:solidFill>
                  <a:srgbClr val="333333"/>
                </a:solidFill>
                <a:latin typeface="Segoe UI" pitchFamily="34" charset="0"/>
                <a:cs typeface="Segoe UI" pitchFamily="34" charset="0"/>
              </a:rPr>
              <a:t>:-لتحديد اتجاه القوة المؤثرة في سلك يسري فيه تيار كهربائي موضوع في مجال مغناطيسي تستخدم قاعدة اليد اليمنى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ا- الاولى</a:t>
            </a:r>
            <a:r>
              <a:rPr kumimoji="0" lang="ar-SA" sz="8000" b="0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ب-الثانية</a:t>
            </a:r>
            <a:endParaRPr kumimoji="0" lang="en-US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ج – الثالثة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8000" dirty="0">
                <a:solidFill>
                  <a:srgbClr val="323130"/>
                </a:solidFill>
                <a:latin typeface="Segoe UI Web (Arabic)"/>
                <a:cs typeface="Arial" pitchFamily="34" charset="0"/>
              </a:rPr>
              <a:t>د- </a:t>
            </a:r>
            <a:r>
              <a:rPr lang="ar-SA" sz="8000" dirty="0" err="1">
                <a:solidFill>
                  <a:srgbClr val="323130"/>
                </a:solidFill>
                <a:latin typeface="Segoe UI Web (Arabic)"/>
                <a:cs typeface="Arial" pitchFamily="34" charset="0"/>
              </a:rPr>
              <a:t>الرابعة</a:t>
            </a:r>
            <a:r>
              <a:rPr kumimoji="0" lang="ar-SA" sz="1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يه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[- 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978082" y="4143356"/>
            <a:ext cx="471490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9167664" y="9738320"/>
            <a:ext cx="5072098" cy="1203166"/>
          </a:xfrm>
          <a:prstGeom prst="roundRect">
            <a:avLst/>
          </a:prstGeom>
          <a:noFill/>
          <a:ln w="1016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IMG_2979.jpeg" descr="IMG_2979.jpeg"/>
          <p:cNvPicPr>
            <a:picLocks noChangeAspect="1"/>
          </p:cNvPicPr>
          <p:nvPr/>
        </p:nvPicPr>
        <p:blipFill>
          <a:blip r:embed="rId3"/>
          <a:srcRect l="964" r="215" b="1575"/>
          <a:stretch>
            <a:fillRect/>
          </a:stretch>
        </p:blipFill>
        <p:spPr>
          <a:xfrm>
            <a:off x="22633160" y="8143884"/>
            <a:ext cx="1131796" cy="421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السؤال الخامس"/>
          <p:cNvSpPr txBox="1">
            <a:spLocks noGrp="1"/>
          </p:cNvSpPr>
          <p:nvPr>
            <p:ph type="subTitle" sz="half" idx="1"/>
          </p:nvPr>
        </p:nvSpPr>
        <p:spPr>
          <a:xfrm>
            <a:off x="9905984" y="1142960"/>
            <a:ext cx="9932823" cy="11851438"/>
          </a:xfrm>
          <a:prstGeom prst="rect">
            <a:avLst/>
          </a:prstGeom>
          <a:ln w="9525">
            <a:round/>
          </a:ln>
        </p:spPr>
        <p:txBody>
          <a:bodyPr anchor="ctr">
            <a:normAutofit fontScale="55000" lnSpcReduction="20000"/>
          </a:bodyPr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sz="12000"/>
              <a:t>السؤال</a:t>
            </a:r>
            <a:endParaRPr lang="ar-SA" sz="12000" dirty="0"/>
          </a:p>
          <a:p>
            <a:endParaRPr lang="ar-SA" b="0" dirty="0"/>
          </a:p>
          <a:p>
            <a:endParaRPr lang="ar-SA" b="0" dirty="0"/>
          </a:p>
          <a:p>
            <a:r>
              <a:rPr lang="ar-SA" sz="8600" dirty="0"/>
              <a:t>يحدد اتجاه خطوط المجال خارج المغناطيس بحيث تكون خارجة من القطب الجنوبي وداخلة إلى القطب الشمالي</a:t>
            </a:r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r>
              <a:rPr lang="ar-SA" sz="9600" dirty="0"/>
              <a:t>العبارة صحيحة</a:t>
            </a:r>
          </a:p>
          <a:p>
            <a:endParaRPr lang="ar-SA" b="0" dirty="0"/>
          </a:p>
          <a:p>
            <a:endParaRPr lang="ar-SA" b="0" dirty="0"/>
          </a:p>
          <a:p>
            <a:r>
              <a:rPr lang="ar-SA" sz="11500" dirty="0"/>
              <a:t>العبارة خاطئة</a:t>
            </a:r>
          </a:p>
          <a:p>
            <a:br>
              <a:rPr lang="ar-SA" b="0" dirty="0"/>
            </a:br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/>
          </a:p>
        </p:txBody>
      </p:sp>
      <p:pic>
        <p:nvPicPr>
          <p:cNvPr id="171" name="IMG_2989.jpeg" descr="IMG_2989.jpeg"/>
          <p:cNvPicPr>
            <a:picLocks noChangeAspect="1"/>
          </p:cNvPicPr>
          <p:nvPr/>
        </p:nvPicPr>
        <p:blipFill>
          <a:blip r:embed="rId3"/>
          <a:srcRect l="6382" t="3432" r="8962" b="2089"/>
          <a:stretch>
            <a:fillRect/>
          </a:stretch>
        </p:blipFill>
        <p:spPr>
          <a:xfrm>
            <a:off x="3207890" y="1714463"/>
            <a:ext cx="8089506" cy="11914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5" h="21600" extrusionOk="0">
                <a:moveTo>
                  <a:pt x="10570" y="0"/>
                </a:moveTo>
                <a:lnTo>
                  <a:pt x="9522" y="326"/>
                </a:lnTo>
                <a:cubicBezTo>
                  <a:pt x="8318" y="701"/>
                  <a:pt x="7568" y="1076"/>
                  <a:pt x="7146" y="1515"/>
                </a:cubicBezTo>
                <a:cubicBezTo>
                  <a:pt x="6900" y="1772"/>
                  <a:pt x="6855" y="1893"/>
                  <a:pt x="6880" y="2243"/>
                </a:cubicBezTo>
                <a:cubicBezTo>
                  <a:pt x="6985" y="3770"/>
                  <a:pt x="6951" y="3858"/>
                  <a:pt x="5983" y="4512"/>
                </a:cubicBezTo>
                <a:cubicBezTo>
                  <a:pt x="5329" y="4953"/>
                  <a:pt x="5213" y="5112"/>
                  <a:pt x="5213" y="5565"/>
                </a:cubicBezTo>
                <a:cubicBezTo>
                  <a:pt x="5213" y="5886"/>
                  <a:pt x="5194" y="5907"/>
                  <a:pt x="4781" y="6035"/>
                </a:cubicBezTo>
                <a:cubicBezTo>
                  <a:pt x="3791" y="6344"/>
                  <a:pt x="3315" y="6722"/>
                  <a:pt x="3315" y="7197"/>
                </a:cubicBezTo>
                <a:lnTo>
                  <a:pt x="3315" y="7474"/>
                </a:lnTo>
                <a:lnTo>
                  <a:pt x="1948" y="8010"/>
                </a:lnTo>
                <a:cubicBezTo>
                  <a:pt x="279" y="8665"/>
                  <a:pt x="234" y="8690"/>
                  <a:pt x="71" y="9056"/>
                </a:cubicBezTo>
                <a:cubicBezTo>
                  <a:pt x="-188" y="9635"/>
                  <a:pt x="271" y="10187"/>
                  <a:pt x="1245" y="10467"/>
                </a:cubicBezTo>
                <a:cubicBezTo>
                  <a:pt x="1500" y="10540"/>
                  <a:pt x="1761" y="10642"/>
                  <a:pt x="1826" y="10692"/>
                </a:cubicBezTo>
                <a:cubicBezTo>
                  <a:pt x="1890" y="10742"/>
                  <a:pt x="2606" y="12411"/>
                  <a:pt x="3417" y="14400"/>
                </a:cubicBezTo>
                <a:lnTo>
                  <a:pt x="4890" y="18017"/>
                </a:lnTo>
                <a:lnTo>
                  <a:pt x="4636" y="18120"/>
                </a:lnTo>
                <a:cubicBezTo>
                  <a:pt x="4071" y="18346"/>
                  <a:pt x="3962" y="18460"/>
                  <a:pt x="4004" y="18781"/>
                </a:cubicBezTo>
                <a:lnTo>
                  <a:pt x="4044" y="19088"/>
                </a:lnTo>
                <a:lnTo>
                  <a:pt x="2285" y="19952"/>
                </a:lnTo>
                <a:cubicBezTo>
                  <a:pt x="1317" y="20426"/>
                  <a:pt x="525" y="20863"/>
                  <a:pt x="525" y="20923"/>
                </a:cubicBezTo>
                <a:cubicBezTo>
                  <a:pt x="525" y="21008"/>
                  <a:pt x="956" y="21092"/>
                  <a:pt x="2506" y="21308"/>
                </a:cubicBezTo>
                <a:lnTo>
                  <a:pt x="4487" y="21585"/>
                </a:lnTo>
                <a:lnTo>
                  <a:pt x="10469" y="21592"/>
                </a:lnTo>
                <a:lnTo>
                  <a:pt x="16451" y="21600"/>
                </a:lnTo>
                <a:lnTo>
                  <a:pt x="18450" y="21327"/>
                </a:lnTo>
                <a:cubicBezTo>
                  <a:pt x="19549" y="21177"/>
                  <a:pt x="20486" y="21054"/>
                  <a:pt x="20532" y="21054"/>
                </a:cubicBezTo>
                <a:cubicBezTo>
                  <a:pt x="20578" y="21054"/>
                  <a:pt x="20615" y="20998"/>
                  <a:pt x="20615" y="20929"/>
                </a:cubicBezTo>
                <a:cubicBezTo>
                  <a:pt x="20615" y="20850"/>
                  <a:pt x="19985" y="20497"/>
                  <a:pt x="18885" y="19962"/>
                </a:cubicBezTo>
                <a:lnTo>
                  <a:pt x="17155" y="19120"/>
                </a:lnTo>
                <a:lnTo>
                  <a:pt x="17155" y="18787"/>
                </a:lnTo>
                <a:cubicBezTo>
                  <a:pt x="17155" y="18453"/>
                  <a:pt x="16982" y="18279"/>
                  <a:pt x="16454" y="18085"/>
                </a:cubicBezTo>
                <a:cubicBezTo>
                  <a:pt x="16287" y="18024"/>
                  <a:pt x="16414" y="17663"/>
                  <a:pt x="17755" y="14394"/>
                </a:cubicBezTo>
                <a:cubicBezTo>
                  <a:pt x="18572" y="12402"/>
                  <a:pt x="19275" y="10737"/>
                  <a:pt x="19318" y="10694"/>
                </a:cubicBezTo>
                <a:cubicBezTo>
                  <a:pt x="19362" y="10651"/>
                  <a:pt x="19608" y="10558"/>
                  <a:pt x="19867" y="10486"/>
                </a:cubicBezTo>
                <a:cubicBezTo>
                  <a:pt x="20979" y="10178"/>
                  <a:pt x="21412" y="9591"/>
                  <a:pt x="21028" y="8909"/>
                </a:cubicBezTo>
                <a:cubicBezTo>
                  <a:pt x="20915" y="8710"/>
                  <a:pt x="20659" y="8580"/>
                  <a:pt x="19388" y="8084"/>
                </a:cubicBezTo>
                <a:lnTo>
                  <a:pt x="17881" y="7496"/>
                </a:lnTo>
                <a:lnTo>
                  <a:pt x="17865" y="7177"/>
                </a:lnTo>
                <a:cubicBezTo>
                  <a:pt x="17840" y="6686"/>
                  <a:pt x="17471" y="6394"/>
                  <a:pt x="16467" y="6073"/>
                </a:cubicBezTo>
                <a:lnTo>
                  <a:pt x="15946" y="5907"/>
                </a:lnTo>
                <a:lnTo>
                  <a:pt x="15951" y="5543"/>
                </a:lnTo>
                <a:cubicBezTo>
                  <a:pt x="15957" y="5101"/>
                  <a:pt x="15796" y="4900"/>
                  <a:pt x="14995" y="4351"/>
                </a:cubicBezTo>
                <a:cubicBezTo>
                  <a:pt x="14320" y="3889"/>
                  <a:pt x="14190" y="3666"/>
                  <a:pt x="14225" y="3037"/>
                </a:cubicBezTo>
                <a:cubicBezTo>
                  <a:pt x="14237" y="2831"/>
                  <a:pt x="14257" y="2478"/>
                  <a:pt x="14271" y="2252"/>
                </a:cubicBezTo>
                <a:cubicBezTo>
                  <a:pt x="14316" y="1496"/>
                  <a:pt x="13520" y="918"/>
                  <a:pt x="11626" y="329"/>
                </a:cubicBezTo>
                <a:lnTo>
                  <a:pt x="1057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11691934" y="8643950"/>
            <a:ext cx="5857916" cy="658336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tar">
            <a:hlinkClick r:id="rId4" action="ppaction://hlinksldjump"/>
          </p:cNvPr>
          <p:cNvSpPr/>
          <p:nvPr/>
        </p:nvSpPr>
        <p:spPr>
          <a:xfrm>
            <a:off x="21114075" y="10753949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"/>
          <p:cNvGrpSpPr/>
          <p:nvPr/>
        </p:nvGrpSpPr>
        <p:grpSpPr>
          <a:xfrm>
            <a:off x="1404862" y="1142960"/>
            <a:ext cx="13158957" cy="10001320"/>
            <a:chOff x="0" y="0"/>
            <a:chExt cx="13158956" cy="7380882"/>
          </a:xfrm>
        </p:grpSpPr>
        <p:sp>
          <p:nvSpPr>
            <p:cNvPr id="192" name="Rectangle"/>
            <p:cNvSpPr txBox="1"/>
            <p:nvPr/>
          </p:nvSpPr>
          <p:spPr>
            <a:xfrm>
              <a:off x="101600" y="101600"/>
              <a:ext cx="12955757" cy="71776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6200" tIns="76200" rIns="76200" bIns="76200" numCol="1" anchor="ctr">
              <a:normAutofit/>
            </a:bodyPr>
            <a:lstStyle/>
            <a:p>
              <a:pPr defTabSz="825500">
                <a:defRPr sz="7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1" name="Rectangle Rectangle" descr="Rectangle Rectangl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158957" cy="7380883"/>
            </a:xfrm>
            <a:prstGeom prst="rect">
              <a:avLst/>
            </a:prstGeom>
            <a:effectLst/>
          </p:spPr>
        </p:pic>
      </p:grpSp>
      <p:sp>
        <p:nvSpPr>
          <p:cNvPr id="189" name="Presentation Subtitle"/>
          <p:cNvSpPr txBox="1">
            <a:spLocks noGrp="1"/>
          </p:cNvSpPr>
          <p:nvPr>
            <p:ph type="subTitle" sz="quarter" idx="1"/>
          </p:nvPr>
        </p:nvSpPr>
        <p:spPr>
          <a:xfrm>
            <a:off x="2047804" y="2000216"/>
            <a:ext cx="12358774" cy="4116087"/>
          </a:xfrm>
          <a:prstGeom prst="rect">
            <a:avLst/>
          </a:prstGeom>
          <a:solidFill>
            <a:srgbClr val="FFFFFF"/>
          </a:solidFill>
          <a:ln w="9525">
            <a:round/>
          </a:ln>
        </p:spPr>
        <p:txBody>
          <a:bodyPr lIns="76200" tIns="76200" rIns="76200" bIns="76200" anchor="ctr">
            <a:normAutofit lnSpcReduction="10000"/>
          </a:bodyPr>
          <a:lstStyle/>
          <a:p>
            <a:pPr algn="ctr"/>
            <a:r>
              <a:rPr lang="ar-SA" b="0" dirty="0"/>
              <a:t>اكتشف العالم مايكل </a:t>
            </a:r>
            <a:r>
              <a:rPr lang="ar-SA" b="0" dirty="0" err="1"/>
              <a:t>فارادي</a:t>
            </a:r>
            <a:r>
              <a:rPr lang="ar-SA" b="0" dirty="0"/>
              <a:t> أن القوة المغناطيسية المؤثرة في السلك تكون عمودية على اتجاه كلاً من التيار الكهربائي والمجال المغناطيسي</a:t>
            </a:r>
          </a:p>
          <a:p>
            <a:br>
              <a:rPr lang="ar-SA" b="0" dirty="0"/>
            </a:br>
            <a:endParaRPr/>
          </a:p>
        </p:txBody>
      </p:sp>
      <p:pic>
        <p:nvPicPr>
          <p:cNvPr id="190" name="IMG_3420.jpeg" descr="IMG_3420.jpeg"/>
          <p:cNvPicPr>
            <a:picLocks noChangeAspect="1"/>
          </p:cNvPicPr>
          <p:nvPr/>
        </p:nvPicPr>
        <p:blipFill>
          <a:blip r:embed="rId4"/>
          <a:srcRect l="158" t="25568" r="120" b="60"/>
          <a:stretch>
            <a:fillRect/>
          </a:stretch>
        </p:blipFill>
        <p:spPr>
          <a:xfrm>
            <a:off x="13891675" y="5695560"/>
            <a:ext cx="10511235" cy="7839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2284" y="0"/>
                </a:moveTo>
                <a:cubicBezTo>
                  <a:pt x="11804" y="1"/>
                  <a:pt x="11222" y="7"/>
                  <a:pt x="10504" y="16"/>
                </a:cubicBezTo>
                <a:cubicBezTo>
                  <a:pt x="7141" y="61"/>
                  <a:pt x="7054" y="67"/>
                  <a:pt x="6264" y="325"/>
                </a:cubicBezTo>
                <a:cubicBezTo>
                  <a:pt x="5330" y="630"/>
                  <a:pt x="4402" y="1134"/>
                  <a:pt x="3624" y="1759"/>
                </a:cubicBezTo>
                <a:cubicBezTo>
                  <a:pt x="2017" y="3052"/>
                  <a:pt x="438" y="6381"/>
                  <a:pt x="153" y="9078"/>
                </a:cubicBezTo>
                <a:cubicBezTo>
                  <a:pt x="125" y="9348"/>
                  <a:pt x="71" y="9594"/>
                  <a:pt x="33" y="9625"/>
                </a:cubicBezTo>
                <a:cubicBezTo>
                  <a:pt x="21" y="9635"/>
                  <a:pt x="10" y="10008"/>
                  <a:pt x="0" y="10518"/>
                </a:cubicBezTo>
                <a:cubicBezTo>
                  <a:pt x="10" y="11357"/>
                  <a:pt x="21" y="11972"/>
                  <a:pt x="33" y="11990"/>
                </a:cubicBezTo>
                <a:cubicBezTo>
                  <a:pt x="69" y="12044"/>
                  <a:pt x="139" y="12374"/>
                  <a:pt x="188" y="12722"/>
                </a:cubicBezTo>
                <a:cubicBezTo>
                  <a:pt x="410" y="14290"/>
                  <a:pt x="1358" y="16672"/>
                  <a:pt x="2345" y="18144"/>
                </a:cubicBezTo>
                <a:cubicBezTo>
                  <a:pt x="3322" y="19602"/>
                  <a:pt x="5157" y="20992"/>
                  <a:pt x="6596" y="21363"/>
                </a:cubicBezTo>
                <a:cubicBezTo>
                  <a:pt x="6682" y="21385"/>
                  <a:pt x="6787" y="21451"/>
                  <a:pt x="6830" y="21509"/>
                </a:cubicBezTo>
                <a:cubicBezTo>
                  <a:pt x="6866" y="21556"/>
                  <a:pt x="8416" y="21581"/>
                  <a:pt x="10659" y="21596"/>
                </a:cubicBezTo>
                <a:cubicBezTo>
                  <a:pt x="13013" y="21581"/>
                  <a:pt x="14794" y="21557"/>
                  <a:pt x="14849" y="21517"/>
                </a:cubicBezTo>
                <a:cubicBezTo>
                  <a:pt x="14922" y="21464"/>
                  <a:pt x="15220" y="21347"/>
                  <a:pt x="15510" y="21256"/>
                </a:cubicBezTo>
                <a:cubicBezTo>
                  <a:pt x="18215" y="20407"/>
                  <a:pt x="20595" y="17076"/>
                  <a:pt x="21345" y="13092"/>
                </a:cubicBezTo>
                <a:cubicBezTo>
                  <a:pt x="21443" y="12568"/>
                  <a:pt x="21547" y="12108"/>
                  <a:pt x="21576" y="12071"/>
                </a:cubicBezTo>
                <a:cubicBezTo>
                  <a:pt x="21585" y="12058"/>
                  <a:pt x="21593" y="11459"/>
                  <a:pt x="21600" y="10637"/>
                </a:cubicBezTo>
                <a:cubicBezTo>
                  <a:pt x="21588" y="9788"/>
                  <a:pt x="21572" y="9226"/>
                  <a:pt x="21552" y="9179"/>
                </a:cubicBezTo>
                <a:cubicBezTo>
                  <a:pt x="21511" y="9080"/>
                  <a:pt x="21406" y="8629"/>
                  <a:pt x="21317" y="8177"/>
                </a:cubicBezTo>
                <a:cubicBezTo>
                  <a:pt x="20977" y="6444"/>
                  <a:pt x="20435" y="5033"/>
                  <a:pt x="19535" y="3544"/>
                </a:cubicBezTo>
                <a:cubicBezTo>
                  <a:pt x="18413" y="1685"/>
                  <a:pt x="16806" y="535"/>
                  <a:pt x="14774" y="136"/>
                </a:cubicBezTo>
                <a:cubicBezTo>
                  <a:pt x="14248" y="32"/>
                  <a:pt x="13725" y="-4"/>
                  <a:pt x="1228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اكتشف العالم مايكل فارادي أن القوة المغناطيسية المؤثرة في السلك تكون عمودية على اتجاه كلاً من التيار الكهربائي والمجال المغناطيسي</a:t>
            </a:r>
            <a:endParaRPr kumimoji="0" lang="ar-SA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itchFamily="34" charset="0"/>
                <a:cs typeface="Segoe UI" pitchFamily="34" charset="0"/>
              </a:rPr>
            </a:b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اكتشف العالم مايكل فارادي أن القوة المغناطيسية المؤثرة في السلك تكون عمودية على اتجاه كلاً من التيار الكهربائي والمجال المغناطيسي</a:t>
            </a:r>
            <a:endParaRPr kumimoji="0" lang="ar-SA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itchFamily="34" charset="0"/>
                <a:cs typeface="Segoe UI" pitchFamily="34" charset="0"/>
              </a:rPr>
            </a:b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76696" y="6143620"/>
            <a:ext cx="7698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000" b="1" dirty="0"/>
              <a:t>العبارة صحيحة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262118" y="8143884"/>
            <a:ext cx="1219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8800" b="1" dirty="0"/>
              <a:t>العبارة خاطئة</a:t>
            </a:r>
            <a:br>
              <a:rPr lang="ar-SA" sz="8800" b="1" dirty="0"/>
            </a:br>
            <a:endParaRPr lang="ar-SA" sz="88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119638" y="6429372"/>
            <a:ext cx="5857916" cy="658336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189" grpId="0" animBg="1" advAuto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8620100" y="2285968"/>
            <a:ext cx="14408718" cy="5786477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6200" tIns="76200" rIns="76200" bIns="76200" anchor="ctr"/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تستخدم قاعدة اليد اليمنى الأولى لتحديد اتجاه القوة الموثرة في سلك يسري فيه تيار موضوع في مجال مغناطيسي </a:t>
            </a:r>
            <a:endParaRPr lang="en-US" dirty="0"/>
          </a:p>
        </p:txBody>
      </p:sp>
      <p:pic>
        <p:nvPicPr>
          <p:cNvPr id="160" name="IMG_3423.jpeg" descr="IMG_3423.jpeg"/>
          <p:cNvPicPr>
            <a:picLocks noChangeAspect="1"/>
          </p:cNvPicPr>
          <p:nvPr/>
        </p:nvPicPr>
        <p:blipFill>
          <a:blip r:embed="rId3"/>
          <a:srcRect l="12676" t="8604" r="13034" b="6069"/>
          <a:stretch>
            <a:fillRect/>
          </a:stretch>
        </p:blipFill>
        <p:spPr>
          <a:xfrm>
            <a:off x="404730" y="6357934"/>
            <a:ext cx="9187707" cy="735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74" extrusionOk="0">
                <a:moveTo>
                  <a:pt x="9439" y="0"/>
                </a:moveTo>
                <a:cubicBezTo>
                  <a:pt x="6268" y="-4"/>
                  <a:pt x="3234" y="1402"/>
                  <a:pt x="2175" y="3366"/>
                </a:cubicBezTo>
                <a:cubicBezTo>
                  <a:pt x="1730" y="4192"/>
                  <a:pt x="1626" y="4953"/>
                  <a:pt x="1854" y="5721"/>
                </a:cubicBezTo>
                <a:cubicBezTo>
                  <a:pt x="2016" y="6270"/>
                  <a:pt x="3027" y="7785"/>
                  <a:pt x="3379" y="8008"/>
                </a:cubicBezTo>
                <a:cubicBezTo>
                  <a:pt x="3507" y="8089"/>
                  <a:pt x="3536" y="8202"/>
                  <a:pt x="3499" y="8474"/>
                </a:cubicBezTo>
                <a:cubicBezTo>
                  <a:pt x="3464" y="8730"/>
                  <a:pt x="3498" y="8885"/>
                  <a:pt x="3617" y="9012"/>
                </a:cubicBezTo>
                <a:cubicBezTo>
                  <a:pt x="3829" y="9238"/>
                  <a:pt x="4414" y="9360"/>
                  <a:pt x="4818" y="9262"/>
                </a:cubicBezTo>
                <a:cubicBezTo>
                  <a:pt x="5065" y="9201"/>
                  <a:pt x="5215" y="9225"/>
                  <a:pt x="5721" y="9402"/>
                </a:cubicBezTo>
                <a:cubicBezTo>
                  <a:pt x="6055" y="9520"/>
                  <a:pt x="6607" y="9674"/>
                  <a:pt x="6950" y="9747"/>
                </a:cubicBezTo>
                <a:cubicBezTo>
                  <a:pt x="7904" y="9948"/>
                  <a:pt x="7908" y="9956"/>
                  <a:pt x="7221" y="10428"/>
                </a:cubicBezTo>
                <a:cubicBezTo>
                  <a:pt x="6624" y="10838"/>
                  <a:pt x="5757" y="11869"/>
                  <a:pt x="5757" y="12168"/>
                </a:cubicBezTo>
                <a:cubicBezTo>
                  <a:pt x="5757" y="12358"/>
                  <a:pt x="5547" y="12446"/>
                  <a:pt x="5029" y="12471"/>
                </a:cubicBezTo>
                <a:lnTo>
                  <a:pt x="4564" y="12495"/>
                </a:lnTo>
                <a:lnTo>
                  <a:pt x="4568" y="12947"/>
                </a:lnTo>
                <a:cubicBezTo>
                  <a:pt x="4570" y="13196"/>
                  <a:pt x="4581" y="13889"/>
                  <a:pt x="4594" y="14487"/>
                </a:cubicBezTo>
                <a:lnTo>
                  <a:pt x="4616" y="15573"/>
                </a:lnTo>
                <a:lnTo>
                  <a:pt x="5699" y="15573"/>
                </a:lnTo>
                <a:cubicBezTo>
                  <a:pt x="6295" y="15573"/>
                  <a:pt x="6807" y="15602"/>
                  <a:pt x="6838" y="15636"/>
                </a:cubicBezTo>
                <a:cubicBezTo>
                  <a:pt x="6920" y="15730"/>
                  <a:pt x="6409" y="18262"/>
                  <a:pt x="6292" y="18344"/>
                </a:cubicBezTo>
                <a:cubicBezTo>
                  <a:pt x="6236" y="18383"/>
                  <a:pt x="5808" y="18450"/>
                  <a:pt x="5339" y="18494"/>
                </a:cubicBezTo>
                <a:cubicBezTo>
                  <a:pt x="4625" y="18559"/>
                  <a:pt x="4468" y="18555"/>
                  <a:pt x="4370" y="18468"/>
                </a:cubicBezTo>
                <a:cubicBezTo>
                  <a:pt x="4306" y="18410"/>
                  <a:pt x="4184" y="18363"/>
                  <a:pt x="4098" y="18363"/>
                </a:cubicBezTo>
                <a:cubicBezTo>
                  <a:pt x="3980" y="18363"/>
                  <a:pt x="3947" y="18285"/>
                  <a:pt x="3963" y="18043"/>
                </a:cubicBezTo>
                <a:cubicBezTo>
                  <a:pt x="3988" y="17664"/>
                  <a:pt x="3835" y="17725"/>
                  <a:pt x="3703" y="18147"/>
                </a:cubicBezTo>
                <a:cubicBezTo>
                  <a:pt x="3612" y="18438"/>
                  <a:pt x="3579" y="18452"/>
                  <a:pt x="3231" y="18358"/>
                </a:cubicBezTo>
                <a:cubicBezTo>
                  <a:pt x="3059" y="18311"/>
                  <a:pt x="3054" y="18321"/>
                  <a:pt x="3177" y="18459"/>
                </a:cubicBezTo>
                <a:cubicBezTo>
                  <a:pt x="3370" y="18674"/>
                  <a:pt x="3254" y="18731"/>
                  <a:pt x="2174" y="18949"/>
                </a:cubicBezTo>
                <a:cubicBezTo>
                  <a:pt x="929" y="19200"/>
                  <a:pt x="267" y="19457"/>
                  <a:pt x="86" y="19759"/>
                </a:cubicBezTo>
                <a:cubicBezTo>
                  <a:pt x="-17" y="19930"/>
                  <a:pt x="-26" y="20036"/>
                  <a:pt x="52" y="20137"/>
                </a:cubicBezTo>
                <a:cubicBezTo>
                  <a:pt x="488" y="20707"/>
                  <a:pt x="2752" y="21213"/>
                  <a:pt x="5861" y="21438"/>
                </a:cubicBezTo>
                <a:cubicBezTo>
                  <a:pt x="6460" y="21481"/>
                  <a:pt x="7090" y="21527"/>
                  <a:pt x="7261" y="21540"/>
                </a:cubicBezTo>
                <a:cubicBezTo>
                  <a:pt x="7968" y="21596"/>
                  <a:pt x="13060" y="21578"/>
                  <a:pt x="14261" y="21515"/>
                </a:cubicBezTo>
                <a:cubicBezTo>
                  <a:pt x="16639" y="21391"/>
                  <a:pt x="18828" y="21065"/>
                  <a:pt x="20132" y="20641"/>
                </a:cubicBezTo>
                <a:cubicBezTo>
                  <a:pt x="20784" y="20429"/>
                  <a:pt x="21107" y="20188"/>
                  <a:pt x="21107" y="19913"/>
                </a:cubicBezTo>
                <a:cubicBezTo>
                  <a:pt x="21107" y="19765"/>
                  <a:pt x="20469" y="19268"/>
                  <a:pt x="20279" y="19268"/>
                </a:cubicBezTo>
                <a:cubicBezTo>
                  <a:pt x="20230" y="19268"/>
                  <a:pt x="19969" y="19202"/>
                  <a:pt x="19698" y="19121"/>
                </a:cubicBezTo>
                <a:cubicBezTo>
                  <a:pt x="19323" y="19009"/>
                  <a:pt x="19235" y="18953"/>
                  <a:pt x="19327" y="18889"/>
                </a:cubicBezTo>
                <a:cubicBezTo>
                  <a:pt x="19478" y="18784"/>
                  <a:pt x="19487" y="18664"/>
                  <a:pt x="19339" y="18727"/>
                </a:cubicBezTo>
                <a:cubicBezTo>
                  <a:pt x="19280" y="18753"/>
                  <a:pt x="19156" y="18754"/>
                  <a:pt x="19065" y="18730"/>
                </a:cubicBezTo>
                <a:cubicBezTo>
                  <a:pt x="18918" y="18691"/>
                  <a:pt x="18921" y="18670"/>
                  <a:pt x="19087" y="18542"/>
                </a:cubicBezTo>
                <a:cubicBezTo>
                  <a:pt x="19341" y="18346"/>
                  <a:pt x="19104" y="18358"/>
                  <a:pt x="18710" y="18561"/>
                </a:cubicBezTo>
                <a:lnTo>
                  <a:pt x="18396" y="18723"/>
                </a:lnTo>
                <a:lnTo>
                  <a:pt x="18189" y="18543"/>
                </a:lnTo>
                <a:cubicBezTo>
                  <a:pt x="17997" y="18376"/>
                  <a:pt x="17987" y="18374"/>
                  <a:pt x="18045" y="18520"/>
                </a:cubicBezTo>
                <a:cubicBezTo>
                  <a:pt x="18079" y="18606"/>
                  <a:pt x="18070" y="18693"/>
                  <a:pt x="18025" y="18712"/>
                </a:cubicBezTo>
                <a:cubicBezTo>
                  <a:pt x="17980" y="18731"/>
                  <a:pt x="17604" y="18701"/>
                  <a:pt x="17189" y="18646"/>
                </a:cubicBezTo>
                <a:cubicBezTo>
                  <a:pt x="16774" y="18591"/>
                  <a:pt x="15774" y="18498"/>
                  <a:pt x="14968" y="18439"/>
                </a:cubicBezTo>
                <a:cubicBezTo>
                  <a:pt x="14161" y="18380"/>
                  <a:pt x="13461" y="18304"/>
                  <a:pt x="13413" y="18270"/>
                </a:cubicBezTo>
                <a:cubicBezTo>
                  <a:pt x="13296" y="18188"/>
                  <a:pt x="13230" y="17769"/>
                  <a:pt x="12388" y="11737"/>
                </a:cubicBezTo>
                <a:cubicBezTo>
                  <a:pt x="12336" y="11361"/>
                  <a:pt x="12331" y="11025"/>
                  <a:pt x="12378" y="10992"/>
                </a:cubicBezTo>
                <a:cubicBezTo>
                  <a:pt x="12425" y="10960"/>
                  <a:pt x="13568" y="10863"/>
                  <a:pt x="14916" y="10779"/>
                </a:cubicBezTo>
                <a:cubicBezTo>
                  <a:pt x="16891" y="10656"/>
                  <a:pt x="17400" y="10645"/>
                  <a:pt x="17526" y="10718"/>
                </a:cubicBezTo>
                <a:cubicBezTo>
                  <a:pt x="17749" y="10847"/>
                  <a:pt x="17624" y="10937"/>
                  <a:pt x="17224" y="10937"/>
                </a:cubicBezTo>
                <a:cubicBezTo>
                  <a:pt x="16700" y="10937"/>
                  <a:pt x="16630" y="11049"/>
                  <a:pt x="16814" y="11593"/>
                </a:cubicBezTo>
                <a:cubicBezTo>
                  <a:pt x="16901" y="11850"/>
                  <a:pt x="16992" y="12141"/>
                  <a:pt x="17016" y="12241"/>
                </a:cubicBezTo>
                <a:cubicBezTo>
                  <a:pt x="17200" y="12998"/>
                  <a:pt x="17447" y="13512"/>
                  <a:pt x="17664" y="13588"/>
                </a:cubicBezTo>
                <a:cubicBezTo>
                  <a:pt x="18021" y="13712"/>
                  <a:pt x="18043" y="13751"/>
                  <a:pt x="17845" y="13904"/>
                </a:cubicBezTo>
                <a:cubicBezTo>
                  <a:pt x="17743" y="13982"/>
                  <a:pt x="17637" y="14190"/>
                  <a:pt x="17609" y="14365"/>
                </a:cubicBezTo>
                <a:cubicBezTo>
                  <a:pt x="17562" y="14652"/>
                  <a:pt x="17581" y="14688"/>
                  <a:pt x="17803" y="14732"/>
                </a:cubicBezTo>
                <a:cubicBezTo>
                  <a:pt x="18246" y="14820"/>
                  <a:pt x="19802" y="14863"/>
                  <a:pt x="20225" y="14798"/>
                </a:cubicBezTo>
                <a:cubicBezTo>
                  <a:pt x="20630" y="14736"/>
                  <a:pt x="20638" y="14729"/>
                  <a:pt x="20608" y="14448"/>
                </a:cubicBezTo>
                <a:cubicBezTo>
                  <a:pt x="20590" y="14290"/>
                  <a:pt x="20481" y="14068"/>
                  <a:pt x="20364" y="13955"/>
                </a:cubicBezTo>
                <a:cubicBezTo>
                  <a:pt x="20145" y="13742"/>
                  <a:pt x="20188" y="13650"/>
                  <a:pt x="20526" y="13607"/>
                </a:cubicBezTo>
                <a:cubicBezTo>
                  <a:pt x="20634" y="13593"/>
                  <a:pt x="20758" y="13533"/>
                  <a:pt x="20801" y="13473"/>
                </a:cubicBezTo>
                <a:cubicBezTo>
                  <a:pt x="20978" y="13230"/>
                  <a:pt x="21560" y="11605"/>
                  <a:pt x="21567" y="11335"/>
                </a:cubicBezTo>
                <a:lnTo>
                  <a:pt x="21574" y="11046"/>
                </a:lnTo>
                <a:lnTo>
                  <a:pt x="21107" y="11009"/>
                </a:lnTo>
                <a:cubicBezTo>
                  <a:pt x="20679" y="10976"/>
                  <a:pt x="20637" y="10955"/>
                  <a:pt x="20605" y="10756"/>
                </a:cubicBezTo>
                <a:cubicBezTo>
                  <a:pt x="20586" y="10636"/>
                  <a:pt x="20416" y="10407"/>
                  <a:pt x="20226" y="10246"/>
                </a:cubicBezTo>
                <a:cubicBezTo>
                  <a:pt x="19976" y="10032"/>
                  <a:pt x="19907" y="9920"/>
                  <a:pt x="19975" y="9836"/>
                </a:cubicBezTo>
                <a:cubicBezTo>
                  <a:pt x="20029" y="9769"/>
                  <a:pt x="20029" y="9576"/>
                  <a:pt x="19974" y="9370"/>
                </a:cubicBezTo>
                <a:cubicBezTo>
                  <a:pt x="19868" y="8975"/>
                  <a:pt x="19896" y="8909"/>
                  <a:pt x="20170" y="8909"/>
                </a:cubicBezTo>
                <a:cubicBezTo>
                  <a:pt x="20310" y="8909"/>
                  <a:pt x="20347" y="8870"/>
                  <a:pt x="20308" y="8763"/>
                </a:cubicBezTo>
                <a:cubicBezTo>
                  <a:pt x="20241" y="8585"/>
                  <a:pt x="20198" y="8584"/>
                  <a:pt x="19820" y="8758"/>
                </a:cubicBezTo>
                <a:cubicBezTo>
                  <a:pt x="19550" y="8883"/>
                  <a:pt x="19496" y="8886"/>
                  <a:pt x="19287" y="8791"/>
                </a:cubicBezTo>
                <a:cubicBezTo>
                  <a:pt x="19006" y="8662"/>
                  <a:pt x="18552" y="8724"/>
                  <a:pt x="18409" y="8910"/>
                </a:cubicBezTo>
                <a:cubicBezTo>
                  <a:pt x="18349" y="8989"/>
                  <a:pt x="18135" y="9059"/>
                  <a:pt x="17867" y="9087"/>
                </a:cubicBezTo>
                <a:cubicBezTo>
                  <a:pt x="17624" y="9113"/>
                  <a:pt x="17013" y="9182"/>
                  <a:pt x="16510" y="9240"/>
                </a:cubicBezTo>
                <a:cubicBezTo>
                  <a:pt x="16007" y="9298"/>
                  <a:pt x="15548" y="9325"/>
                  <a:pt x="15492" y="9301"/>
                </a:cubicBezTo>
                <a:cubicBezTo>
                  <a:pt x="15436" y="9277"/>
                  <a:pt x="15621" y="9087"/>
                  <a:pt x="15901" y="8880"/>
                </a:cubicBezTo>
                <a:cubicBezTo>
                  <a:pt x="16691" y="8297"/>
                  <a:pt x="16856" y="7967"/>
                  <a:pt x="16969" y="6747"/>
                </a:cubicBezTo>
                <a:cubicBezTo>
                  <a:pt x="17112" y="5188"/>
                  <a:pt x="17031" y="3906"/>
                  <a:pt x="16753" y="3330"/>
                </a:cubicBezTo>
                <a:cubicBezTo>
                  <a:pt x="15787" y="1329"/>
                  <a:pt x="12877" y="4"/>
                  <a:pt x="94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مستطيل مستدير الزوايا 7"/>
          <p:cNvSpPr/>
          <p:nvPr/>
        </p:nvSpPr>
        <p:spPr>
          <a:xfrm>
            <a:off x="12334876" y="9572644"/>
            <a:ext cx="4714908" cy="1285884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8835734" y="9429768"/>
            <a:ext cx="4917404" cy="3613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مستطيل 6"/>
          <p:cNvSpPr/>
          <p:nvPr/>
        </p:nvSpPr>
        <p:spPr>
          <a:xfrm>
            <a:off x="12692066" y="8286760"/>
            <a:ext cx="39356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/>
              <a:t>العبارة صحيحة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834414" y="978695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6000" b="1" dirty="0"/>
              <a:t>العبارة خاطئة</a:t>
            </a:r>
            <a:br>
              <a:rPr lang="ar-SA" sz="6000" b="1" dirty="0"/>
            </a:br>
            <a:endParaRPr lang="ar-SA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0" grpId="0" animBg="1" advAuto="0"/>
      <p:bldP spid="8" grpId="0" animBg="1"/>
      <p:bldP spid="9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982.jpeg" descr="IMG_2982.jpeg"/>
          <p:cNvPicPr>
            <a:picLocks noChangeAspect="1"/>
          </p:cNvPicPr>
          <p:nvPr/>
        </p:nvPicPr>
        <p:blipFill>
          <a:blip r:embed="rId3"/>
          <a:srcRect l="6394" t="59" r="6644" b="5385"/>
          <a:stretch>
            <a:fillRect/>
          </a:stretch>
        </p:blipFill>
        <p:spPr>
          <a:xfrm>
            <a:off x="690482" y="4071918"/>
            <a:ext cx="7598203" cy="812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5" extrusionOk="0">
                <a:moveTo>
                  <a:pt x="15967" y="2"/>
                </a:moveTo>
                <a:cubicBezTo>
                  <a:pt x="15810" y="40"/>
                  <a:pt x="15797" y="273"/>
                  <a:pt x="15942" y="489"/>
                </a:cubicBezTo>
                <a:cubicBezTo>
                  <a:pt x="16031" y="621"/>
                  <a:pt x="16047" y="704"/>
                  <a:pt x="15990" y="746"/>
                </a:cubicBezTo>
                <a:cubicBezTo>
                  <a:pt x="15871" y="835"/>
                  <a:pt x="15886" y="1064"/>
                  <a:pt x="16017" y="1144"/>
                </a:cubicBezTo>
                <a:cubicBezTo>
                  <a:pt x="16085" y="1186"/>
                  <a:pt x="16124" y="1331"/>
                  <a:pt x="16118" y="1518"/>
                </a:cubicBezTo>
                <a:cubicBezTo>
                  <a:pt x="16111" y="1783"/>
                  <a:pt x="16070" y="1854"/>
                  <a:pt x="15805" y="2056"/>
                </a:cubicBezTo>
                <a:cubicBezTo>
                  <a:pt x="15638" y="2184"/>
                  <a:pt x="15499" y="2309"/>
                  <a:pt x="15498" y="2335"/>
                </a:cubicBezTo>
                <a:cubicBezTo>
                  <a:pt x="15494" y="2430"/>
                  <a:pt x="15397" y="2723"/>
                  <a:pt x="15324" y="2856"/>
                </a:cubicBezTo>
                <a:cubicBezTo>
                  <a:pt x="15256" y="2983"/>
                  <a:pt x="15196" y="2994"/>
                  <a:pt x="14601" y="2994"/>
                </a:cubicBezTo>
                <a:cubicBezTo>
                  <a:pt x="14113" y="2994"/>
                  <a:pt x="13802" y="3034"/>
                  <a:pt x="13341" y="3155"/>
                </a:cubicBezTo>
                <a:cubicBezTo>
                  <a:pt x="12349" y="3415"/>
                  <a:pt x="12355" y="3478"/>
                  <a:pt x="13367" y="3440"/>
                </a:cubicBezTo>
                <a:cubicBezTo>
                  <a:pt x="14448" y="3399"/>
                  <a:pt x="15075" y="3533"/>
                  <a:pt x="15680" y="3932"/>
                </a:cubicBezTo>
                <a:cubicBezTo>
                  <a:pt x="16009" y="4150"/>
                  <a:pt x="16085" y="4241"/>
                  <a:pt x="16146" y="4498"/>
                </a:cubicBezTo>
                <a:cubicBezTo>
                  <a:pt x="16218" y="4798"/>
                  <a:pt x="16163" y="5289"/>
                  <a:pt x="16041" y="5436"/>
                </a:cubicBezTo>
                <a:cubicBezTo>
                  <a:pt x="15995" y="5492"/>
                  <a:pt x="15931" y="5486"/>
                  <a:pt x="15781" y="5413"/>
                </a:cubicBezTo>
                <a:cubicBezTo>
                  <a:pt x="15672" y="5360"/>
                  <a:pt x="15550" y="5332"/>
                  <a:pt x="15509" y="5351"/>
                </a:cubicBezTo>
                <a:cubicBezTo>
                  <a:pt x="15468" y="5369"/>
                  <a:pt x="15349" y="5316"/>
                  <a:pt x="15243" y="5233"/>
                </a:cubicBezTo>
                <a:cubicBezTo>
                  <a:pt x="15065" y="5092"/>
                  <a:pt x="15042" y="5089"/>
                  <a:pt x="14903" y="5182"/>
                </a:cubicBezTo>
                <a:cubicBezTo>
                  <a:pt x="14764" y="5276"/>
                  <a:pt x="14749" y="5271"/>
                  <a:pt x="14670" y="5116"/>
                </a:cubicBezTo>
                <a:cubicBezTo>
                  <a:pt x="14624" y="5025"/>
                  <a:pt x="14585" y="4910"/>
                  <a:pt x="14585" y="4861"/>
                </a:cubicBezTo>
                <a:cubicBezTo>
                  <a:pt x="14585" y="4717"/>
                  <a:pt x="14320" y="4675"/>
                  <a:pt x="14219" y="4803"/>
                </a:cubicBezTo>
                <a:cubicBezTo>
                  <a:pt x="14045" y="5024"/>
                  <a:pt x="13744" y="5265"/>
                  <a:pt x="13680" y="5236"/>
                </a:cubicBezTo>
                <a:cubicBezTo>
                  <a:pt x="13644" y="5219"/>
                  <a:pt x="13619" y="5253"/>
                  <a:pt x="13626" y="5311"/>
                </a:cubicBezTo>
                <a:cubicBezTo>
                  <a:pt x="13634" y="5388"/>
                  <a:pt x="13569" y="5419"/>
                  <a:pt x="13389" y="5424"/>
                </a:cubicBezTo>
                <a:cubicBezTo>
                  <a:pt x="13126" y="5431"/>
                  <a:pt x="12853" y="5300"/>
                  <a:pt x="12853" y="5166"/>
                </a:cubicBezTo>
                <a:cubicBezTo>
                  <a:pt x="12853" y="5099"/>
                  <a:pt x="12537" y="4918"/>
                  <a:pt x="12516" y="4972"/>
                </a:cubicBezTo>
                <a:cubicBezTo>
                  <a:pt x="12512" y="4982"/>
                  <a:pt x="12491" y="5071"/>
                  <a:pt x="12469" y="5172"/>
                </a:cubicBezTo>
                <a:cubicBezTo>
                  <a:pt x="12447" y="5273"/>
                  <a:pt x="12411" y="5370"/>
                  <a:pt x="12388" y="5387"/>
                </a:cubicBezTo>
                <a:cubicBezTo>
                  <a:pt x="12365" y="5404"/>
                  <a:pt x="12138" y="5423"/>
                  <a:pt x="11883" y="5431"/>
                </a:cubicBezTo>
                <a:cubicBezTo>
                  <a:pt x="11436" y="5444"/>
                  <a:pt x="11407" y="5436"/>
                  <a:pt x="11104" y="5192"/>
                </a:cubicBezTo>
                <a:cubicBezTo>
                  <a:pt x="10931" y="5052"/>
                  <a:pt x="10790" y="4889"/>
                  <a:pt x="10790" y="4829"/>
                </a:cubicBezTo>
                <a:cubicBezTo>
                  <a:pt x="10790" y="4707"/>
                  <a:pt x="10494" y="4529"/>
                  <a:pt x="10292" y="4529"/>
                </a:cubicBezTo>
                <a:cubicBezTo>
                  <a:pt x="10220" y="4529"/>
                  <a:pt x="10034" y="4458"/>
                  <a:pt x="9877" y="4371"/>
                </a:cubicBezTo>
                <a:cubicBezTo>
                  <a:pt x="9642" y="4241"/>
                  <a:pt x="9537" y="4220"/>
                  <a:pt x="9263" y="4252"/>
                </a:cubicBezTo>
                <a:cubicBezTo>
                  <a:pt x="9082" y="4273"/>
                  <a:pt x="8822" y="4339"/>
                  <a:pt x="8685" y="4398"/>
                </a:cubicBezTo>
                <a:cubicBezTo>
                  <a:pt x="8177" y="4621"/>
                  <a:pt x="8107" y="4608"/>
                  <a:pt x="7725" y="4217"/>
                </a:cubicBezTo>
                <a:cubicBezTo>
                  <a:pt x="7531" y="4019"/>
                  <a:pt x="7324" y="3844"/>
                  <a:pt x="7265" y="3827"/>
                </a:cubicBezTo>
                <a:cubicBezTo>
                  <a:pt x="7206" y="3810"/>
                  <a:pt x="7159" y="3754"/>
                  <a:pt x="7159" y="3702"/>
                </a:cubicBezTo>
                <a:cubicBezTo>
                  <a:pt x="7159" y="3650"/>
                  <a:pt x="7102" y="3608"/>
                  <a:pt x="7032" y="3608"/>
                </a:cubicBezTo>
                <a:cubicBezTo>
                  <a:pt x="6945" y="3608"/>
                  <a:pt x="6912" y="3657"/>
                  <a:pt x="6929" y="3766"/>
                </a:cubicBezTo>
                <a:cubicBezTo>
                  <a:pt x="6951" y="3912"/>
                  <a:pt x="6907" y="3935"/>
                  <a:pt x="6333" y="4072"/>
                </a:cubicBezTo>
                <a:cubicBezTo>
                  <a:pt x="5993" y="4154"/>
                  <a:pt x="5646" y="4251"/>
                  <a:pt x="5561" y="4288"/>
                </a:cubicBezTo>
                <a:cubicBezTo>
                  <a:pt x="5365" y="4373"/>
                  <a:pt x="5188" y="4269"/>
                  <a:pt x="5323" y="4148"/>
                </a:cubicBezTo>
                <a:cubicBezTo>
                  <a:pt x="5382" y="4095"/>
                  <a:pt x="5395" y="3760"/>
                  <a:pt x="5363" y="3148"/>
                </a:cubicBezTo>
                <a:cubicBezTo>
                  <a:pt x="5304" y="1997"/>
                  <a:pt x="5307" y="1747"/>
                  <a:pt x="5385" y="1384"/>
                </a:cubicBezTo>
                <a:cubicBezTo>
                  <a:pt x="5445" y="1105"/>
                  <a:pt x="5438" y="1091"/>
                  <a:pt x="5209" y="1022"/>
                </a:cubicBezTo>
                <a:cubicBezTo>
                  <a:pt x="5079" y="983"/>
                  <a:pt x="4805" y="948"/>
                  <a:pt x="4601" y="944"/>
                </a:cubicBezTo>
                <a:lnTo>
                  <a:pt x="4229" y="938"/>
                </a:lnTo>
                <a:lnTo>
                  <a:pt x="4123" y="1306"/>
                </a:lnTo>
                <a:cubicBezTo>
                  <a:pt x="4064" y="1509"/>
                  <a:pt x="3811" y="1986"/>
                  <a:pt x="3561" y="2366"/>
                </a:cubicBezTo>
                <a:cubicBezTo>
                  <a:pt x="3067" y="3119"/>
                  <a:pt x="2841" y="3592"/>
                  <a:pt x="2747" y="4068"/>
                </a:cubicBezTo>
                <a:cubicBezTo>
                  <a:pt x="2714" y="4237"/>
                  <a:pt x="2662" y="4403"/>
                  <a:pt x="2633" y="4437"/>
                </a:cubicBezTo>
                <a:cubicBezTo>
                  <a:pt x="2603" y="4471"/>
                  <a:pt x="2523" y="4704"/>
                  <a:pt x="2455" y="4956"/>
                </a:cubicBezTo>
                <a:lnTo>
                  <a:pt x="2330" y="5414"/>
                </a:lnTo>
                <a:lnTo>
                  <a:pt x="1588" y="5399"/>
                </a:lnTo>
                <a:cubicBezTo>
                  <a:pt x="1180" y="5391"/>
                  <a:pt x="734" y="5408"/>
                  <a:pt x="598" y="5437"/>
                </a:cubicBezTo>
                <a:cubicBezTo>
                  <a:pt x="366" y="5485"/>
                  <a:pt x="348" y="5511"/>
                  <a:pt x="309" y="5853"/>
                </a:cubicBezTo>
                <a:cubicBezTo>
                  <a:pt x="282" y="6099"/>
                  <a:pt x="235" y="6212"/>
                  <a:pt x="165" y="6202"/>
                </a:cubicBezTo>
                <a:cubicBezTo>
                  <a:pt x="108" y="6194"/>
                  <a:pt x="61" y="6221"/>
                  <a:pt x="61" y="6263"/>
                </a:cubicBezTo>
                <a:cubicBezTo>
                  <a:pt x="60" y="6305"/>
                  <a:pt x="39" y="6398"/>
                  <a:pt x="13" y="6470"/>
                </a:cubicBezTo>
                <a:cubicBezTo>
                  <a:pt x="4" y="6494"/>
                  <a:pt x="0" y="6514"/>
                  <a:pt x="0" y="6532"/>
                </a:cubicBezTo>
                <a:cubicBezTo>
                  <a:pt x="0" y="6585"/>
                  <a:pt x="41" y="6614"/>
                  <a:pt x="132" y="6632"/>
                </a:cubicBezTo>
                <a:cubicBezTo>
                  <a:pt x="297" y="6664"/>
                  <a:pt x="298" y="6706"/>
                  <a:pt x="295" y="11954"/>
                </a:cubicBezTo>
                <a:cubicBezTo>
                  <a:pt x="292" y="16448"/>
                  <a:pt x="274" y="17271"/>
                  <a:pt x="172" y="17423"/>
                </a:cubicBezTo>
                <a:cubicBezTo>
                  <a:pt x="12" y="17661"/>
                  <a:pt x="43" y="20684"/>
                  <a:pt x="207" y="20806"/>
                </a:cubicBezTo>
                <a:cubicBezTo>
                  <a:pt x="264" y="20848"/>
                  <a:pt x="309" y="21002"/>
                  <a:pt x="309" y="21147"/>
                </a:cubicBezTo>
                <a:lnTo>
                  <a:pt x="309" y="21410"/>
                </a:lnTo>
                <a:lnTo>
                  <a:pt x="4415" y="21421"/>
                </a:lnTo>
                <a:cubicBezTo>
                  <a:pt x="6673" y="21426"/>
                  <a:pt x="9003" y="21419"/>
                  <a:pt x="9593" y="21406"/>
                </a:cubicBezTo>
                <a:cubicBezTo>
                  <a:pt x="11962" y="21350"/>
                  <a:pt x="14793" y="21377"/>
                  <a:pt x="14772" y="21455"/>
                </a:cubicBezTo>
                <a:cubicBezTo>
                  <a:pt x="14740" y="21574"/>
                  <a:pt x="20665" y="21553"/>
                  <a:pt x="20726" y="21435"/>
                </a:cubicBezTo>
                <a:cubicBezTo>
                  <a:pt x="20752" y="21384"/>
                  <a:pt x="20887" y="21349"/>
                  <a:pt x="21054" y="21349"/>
                </a:cubicBezTo>
                <a:cubicBezTo>
                  <a:pt x="21210" y="21349"/>
                  <a:pt x="21398" y="21333"/>
                  <a:pt x="21470" y="21312"/>
                </a:cubicBezTo>
                <a:cubicBezTo>
                  <a:pt x="21588" y="21278"/>
                  <a:pt x="21600" y="20523"/>
                  <a:pt x="21600" y="13393"/>
                </a:cubicBezTo>
                <a:lnTo>
                  <a:pt x="21600" y="5511"/>
                </a:lnTo>
                <a:lnTo>
                  <a:pt x="20862" y="5511"/>
                </a:lnTo>
                <a:cubicBezTo>
                  <a:pt x="20456" y="5511"/>
                  <a:pt x="20103" y="5486"/>
                  <a:pt x="20077" y="5455"/>
                </a:cubicBezTo>
                <a:cubicBezTo>
                  <a:pt x="19986" y="5345"/>
                  <a:pt x="20214" y="5100"/>
                  <a:pt x="20649" y="4842"/>
                </a:cubicBezTo>
                <a:cubicBezTo>
                  <a:pt x="21004" y="4632"/>
                  <a:pt x="21125" y="4509"/>
                  <a:pt x="21277" y="4208"/>
                </a:cubicBezTo>
                <a:cubicBezTo>
                  <a:pt x="21448" y="3868"/>
                  <a:pt x="21456" y="3799"/>
                  <a:pt x="21371" y="3431"/>
                </a:cubicBezTo>
                <a:cubicBezTo>
                  <a:pt x="21293" y="3092"/>
                  <a:pt x="21234" y="2999"/>
                  <a:pt x="21005" y="2856"/>
                </a:cubicBezTo>
                <a:cubicBezTo>
                  <a:pt x="20542" y="2564"/>
                  <a:pt x="20218" y="2487"/>
                  <a:pt x="19661" y="2535"/>
                </a:cubicBezTo>
                <a:cubicBezTo>
                  <a:pt x="18843" y="2606"/>
                  <a:pt x="18621" y="2586"/>
                  <a:pt x="18398" y="2420"/>
                </a:cubicBezTo>
                <a:lnTo>
                  <a:pt x="18195" y="2269"/>
                </a:lnTo>
                <a:lnTo>
                  <a:pt x="18453" y="2170"/>
                </a:lnTo>
                <a:cubicBezTo>
                  <a:pt x="18595" y="2115"/>
                  <a:pt x="18712" y="2029"/>
                  <a:pt x="18712" y="1980"/>
                </a:cubicBezTo>
                <a:cubicBezTo>
                  <a:pt x="18712" y="1866"/>
                  <a:pt x="18680" y="1867"/>
                  <a:pt x="18362" y="1989"/>
                </a:cubicBezTo>
                <a:cubicBezTo>
                  <a:pt x="18153" y="2070"/>
                  <a:pt x="18072" y="2074"/>
                  <a:pt x="17943" y="2014"/>
                </a:cubicBezTo>
                <a:cubicBezTo>
                  <a:pt x="17855" y="1973"/>
                  <a:pt x="17576" y="1891"/>
                  <a:pt x="17323" y="1832"/>
                </a:cubicBezTo>
                <a:cubicBezTo>
                  <a:pt x="17066" y="1771"/>
                  <a:pt x="16825" y="1671"/>
                  <a:pt x="16779" y="1607"/>
                </a:cubicBezTo>
                <a:cubicBezTo>
                  <a:pt x="16734" y="1543"/>
                  <a:pt x="16631" y="1416"/>
                  <a:pt x="16550" y="1325"/>
                </a:cubicBezTo>
                <a:cubicBezTo>
                  <a:pt x="16461" y="1224"/>
                  <a:pt x="16435" y="1144"/>
                  <a:pt x="16485" y="1121"/>
                </a:cubicBezTo>
                <a:cubicBezTo>
                  <a:pt x="16616" y="1061"/>
                  <a:pt x="16580" y="875"/>
                  <a:pt x="16405" y="710"/>
                </a:cubicBezTo>
                <a:cubicBezTo>
                  <a:pt x="16317" y="627"/>
                  <a:pt x="16248" y="505"/>
                  <a:pt x="16252" y="441"/>
                </a:cubicBezTo>
                <a:cubicBezTo>
                  <a:pt x="16263" y="256"/>
                  <a:pt x="16080" y="-26"/>
                  <a:pt x="1596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9" name="السؤال الاول"/>
          <p:cNvSpPr txBox="1">
            <a:spLocks noGrp="1"/>
          </p:cNvSpPr>
          <p:nvPr>
            <p:ph type="subTitle" sz="half" idx="1"/>
          </p:nvPr>
        </p:nvSpPr>
        <p:spPr>
          <a:xfrm>
            <a:off x="11834810" y="1428712"/>
            <a:ext cx="9932823" cy="6000792"/>
          </a:xfrm>
          <a:prstGeom prst="rect">
            <a:avLst/>
          </a:prstGeom>
          <a:ln w="76200">
            <a:solidFill>
              <a:schemeClr val="tx1"/>
            </a:solidFill>
            <a:round/>
          </a:ln>
        </p:spPr>
        <p:txBody>
          <a:bodyPr anchor="ctr"/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ar-SA" dirty="0"/>
              <a:t>السؤال</a:t>
            </a:r>
          </a:p>
          <a:p>
            <a:r>
              <a:rPr lang="ar-SA" dirty="0"/>
              <a:t>تعتمد القوة المغناطيسية الناتجة عن المجال المغناطيسي المؤثرة في الإلكترون على كل من شدة المجال المغناطيسي وبعد الإلكترون</a:t>
            </a:r>
            <a:endParaRPr/>
          </a:p>
        </p:txBody>
      </p:sp>
      <p:sp>
        <p:nvSpPr>
          <p:cNvPr id="5" name="مربع نص 4"/>
          <p:cNvSpPr txBox="1"/>
          <p:nvPr/>
        </p:nvSpPr>
        <p:spPr>
          <a:xfrm>
            <a:off x="14406578" y="7643818"/>
            <a:ext cx="5143536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العبارة صحيحة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763768" y="10358462"/>
            <a:ext cx="4089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/>
              <a:t>العبارة  خاطئة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63636" y="8001008"/>
            <a:ext cx="6200812" cy="658336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549454" y="9786958"/>
            <a:ext cx="4714908" cy="1928826"/>
          </a:xfrm>
          <a:prstGeom prst="roundRect">
            <a:avLst/>
          </a:prstGeom>
          <a:noFill/>
          <a:ln w="762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G_2979.jpeg" descr="IMG_2979.jpeg"/>
          <p:cNvPicPr>
            <a:picLocks noChangeAspect="1"/>
          </p:cNvPicPr>
          <p:nvPr/>
        </p:nvPicPr>
        <p:blipFill>
          <a:blip r:embed="rId4"/>
          <a:srcRect l="964" r="214" b="1575"/>
          <a:stretch>
            <a:fillRect/>
          </a:stretch>
        </p:blipFill>
        <p:spPr>
          <a:xfrm>
            <a:off x="19692990" y="10429900"/>
            <a:ext cx="3655418" cy="275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290" extrusionOk="0">
                <a:moveTo>
                  <a:pt x="10386" y="0"/>
                </a:moveTo>
                <a:lnTo>
                  <a:pt x="9986" y="584"/>
                </a:lnTo>
                <a:cubicBezTo>
                  <a:pt x="9766" y="905"/>
                  <a:pt x="9606" y="1231"/>
                  <a:pt x="9632" y="1308"/>
                </a:cubicBezTo>
                <a:cubicBezTo>
                  <a:pt x="9657" y="1385"/>
                  <a:pt x="9615" y="1509"/>
                  <a:pt x="9538" y="1583"/>
                </a:cubicBezTo>
                <a:cubicBezTo>
                  <a:pt x="9336" y="1778"/>
                  <a:pt x="9365" y="1890"/>
                  <a:pt x="9665" y="2067"/>
                </a:cubicBezTo>
                <a:cubicBezTo>
                  <a:pt x="10123" y="2336"/>
                  <a:pt x="10620" y="2389"/>
                  <a:pt x="10993" y="2208"/>
                </a:cubicBezTo>
                <a:cubicBezTo>
                  <a:pt x="11399" y="2011"/>
                  <a:pt x="11438" y="2057"/>
                  <a:pt x="11522" y="2856"/>
                </a:cubicBezTo>
                <a:lnTo>
                  <a:pt x="11583" y="3436"/>
                </a:lnTo>
                <a:lnTo>
                  <a:pt x="12892" y="4246"/>
                </a:lnTo>
                <a:cubicBezTo>
                  <a:pt x="13613" y="4692"/>
                  <a:pt x="14305" y="5059"/>
                  <a:pt x="14430" y="5063"/>
                </a:cubicBezTo>
                <a:cubicBezTo>
                  <a:pt x="14555" y="5067"/>
                  <a:pt x="14768" y="4969"/>
                  <a:pt x="14903" y="4846"/>
                </a:cubicBezTo>
                <a:cubicBezTo>
                  <a:pt x="15206" y="4569"/>
                  <a:pt x="15279" y="4617"/>
                  <a:pt x="15365" y="5151"/>
                </a:cubicBezTo>
                <a:cubicBezTo>
                  <a:pt x="15460" y="5737"/>
                  <a:pt x="15575" y="5949"/>
                  <a:pt x="15932" y="6202"/>
                </a:cubicBezTo>
                <a:cubicBezTo>
                  <a:pt x="16102" y="6323"/>
                  <a:pt x="16307" y="6420"/>
                  <a:pt x="16387" y="6419"/>
                </a:cubicBezTo>
                <a:cubicBezTo>
                  <a:pt x="16778" y="6413"/>
                  <a:pt x="17302" y="5477"/>
                  <a:pt x="17248" y="4880"/>
                </a:cubicBezTo>
                <a:cubicBezTo>
                  <a:pt x="17232" y="4706"/>
                  <a:pt x="17255" y="4495"/>
                  <a:pt x="17300" y="4411"/>
                </a:cubicBezTo>
                <a:cubicBezTo>
                  <a:pt x="17506" y="4024"/>
                  <a:pt x="16472" y="3649"/>
                  <a:pt x="16003" y="3941"/>
                </a:cubicBezTo>
                <a:cubicBezTo>
                  <a:pt x="15700" y="4129"/>
                  <a:pt x="15606" y="3978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4" y="1400"/>
                  <a:pt x="12823" y="1007"/>
                  <a:pt x="12752" y="975"/>
                </a:cubicBezTo>
                <a:cubicBezTo>
                  <a:pt x="12680" y="943"/>
                  <a:pt x="12390" y="1091"/>
                  <a:pt x="12106" y="1304"/>
                </a:cubicBezTo>
                <a:cubicBezTo>
                  <a:pt x="11822" y="1516"/>
                  <a:pt x="11553" y="1690"/>
                  <a:pt x="11510" y="1690"/>
                </a:cubicBezTo>
                <a:cubicBezTo>
                  <a:pt x="11358" y="1690"/>
                  <a:pt x="11270" y="1185"/>
                  <a:pt x="11363" y="846"/>
                </a:cubicBezTo>
                <a:cubicBezTo>
                  <a:pt x="11603" y="-31"/>
                  <a:pt x="11618" y="0"/>
                  <a:pt x="10971" y="0"/>
                </a:cubicBezTo>
                <a:lnTo>
                  <a:pt x="10386" y="0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2" y="728"/>
                </a:cubicBezTo>
                <a:cubicBezTo>
                  <a:pt x="3413" y="910"/>
                  <a:pt x="3223" y="1195"/>
                  <a:pt x="3140" y="1634"/>
                </a:cubicBezTo>
                <a:cubicBezTo>
                  <a:pt x="3117" y="1758"/>
                  <a:pt x="3071" y="1965"/>
                  <a:pt x="3038" y="2094"/>
                </a:cubicBezTo>
                <a:cubicBezTo>
                  <a:pt x="2994" y="2270"/>
                  <a:pt x="3046" y="2381"/>
                  <a:pt x="3248" y="2534"/>
                </a:cubicBezTo>
                <a:cubicBezTo>
                  <a:pt x="3475" y="2707"/>
                  <a:pt x="3590" y="2722"/>
                  <a:pt x="3983" y="2629"/>
                </a:cubicBezTo>
                <a:cubicBezTo>
                  <a:pt x="4375" y="2536"/>
                  <a:pt x="4472" y="2547"/>
                  <a:pt x="4594" y="2704"/>
                </a:cubicBezTo>
                <a:cubicBezTo>
                  <a:pt x="4674" y="2807"/>
                  <a:pt x="4740" y="2995"/>
                  <a:pt x="4740" y="3122"/>
                </a:cubicBezTo>
                <a:cubicBezTo>
                  <a:pt x="4740" y="3249"/>
                  <a:pt x="4801" y="3412"/>
                  <a:pt x="4877" y="3484"/>
                </a:cubicBezTo>
                <a:cubicBezTo>
                  <a:pt x="4952" y="3557"/>
                  <a:pt x="6157" y="4084"/>
                  <a:pt x="7554" y="4656"/>
                </a:cubicBezTo>
                <a:cubicBezTo>
                  <a:pt x="8950" y="5228"/>
                  <a:pt x="10101" y="5741"/>
                  <a:pt x="10110" y="5797"/>
                </a:cubicBezTo>
                <a:cubicBezTo>
                  <a:pt x="10119" y="5852"/>
                  <a:pt x="9900" y="5957"/>
                  <a:pt x="9623" y="6029"/>
                </a:cubicBezTo>
                <a:cubicBezTo>
                  <a:pt x="9043" y="6181"/>
                  <a:pt x="8691" y="6421"/>
                  <a:pt x="8467" y="6817"/>
                </a:cubicBezTo>
                <a:cubicBezTo>
                  <a:pt x="8269" y="7168"/>
                  <a:pt x="8188" y="7108"/>
                  <a:pt x="7933" y="6419"/>
                </a:cubicBezTo>
                <a:cubicBezTo>
                  <a:pt x="7618" y="5571"/>
                  <a:pt x="7539" y="5541"/>
                  <a:pt x="7035" y="6080"/>
                </a:cubicBezTo>
                <a:lnTo>
                  <a:pt x="6601" y="6545"/>
                </a:lnTo>
                <a:lnTo>
                  <a:pt x="6447" y="6289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7"/>
                  <a:pt x="6238" y="5143"/>
                  <a:pt x="6172" y="5041"/>
                </a:cubicBezTo>
                <a:cubicBezTo>
                  <a:pt x="6105" y="4939"/>
                  <a:pt x="5464" y="4570"/>
                  <a:pt x="4748" y="4221"/>
                </a:cubicBezTo>
                <a:cubicBezTo>
                  <a:pt x="3304" y="3519"/>
                  <a:pt x="3020" y="3492"/>
                  <a:pt x="2572" y="4013"/>
                </a:cubicBezTo>
                <a:cubicBezTo>
                  <a:pt x="2323" y="4301"/>
                  <a:pt x="2083" y="4298"/>
                  <a:pt x="2179" y="4008"/>
                </a:cubicBezTo>
                <a:cubicBezTo>
                  <a:pt x="2267" y="3742"/>
                  <a:pt x="2035" y="2982"/>
                  <a:pt x="1781" y="2705"/>
                </a:cubicBezTo>
                <a:cubicBezTo>
                  <a:pt x="1568" y="2473"/>
                  <a:pt x="1491" y="2453"/>
                  <a:pt x="1173" y="2544"/>
                </a:cubicBezTo>
                <a:cubicBezTo>
                  <a:pt x="883" y="2627"/>
                  <a:pt x="773" y="2738"/>
                  <a:pt x="625" y="3098"/>
                </a:cubicBezTo>
                <a:cubicBezTo>
                  <a:pt x="524" y="3346"/>
                  <a:pt x="419" y="3788"/>
                  <a:pt x="394" y="4080"/>
                </a:cubicBezTo>
                <a:cubicBezTo>
                  <a:pt x="352" y="4565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3"/>
                  <a:pt x="2022" y="5577"/>
                </a:cubicBezTo>
                <a:cubicBezTo>
                  <a:pt x="2022" y="5870"/>
                  <a:pt x="2089" y="6153"/>
                  <a:pt x="2192" y="6299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89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6" y="7658"/>
                </a:cubicBezTo>
                <a:cubicBezTo>
                  <a:pt x="7034" y="8658"/>
                  <a:pt x="7651" y="8955"/>
                  <a:pt x="7651" y="8224"/>
                </a:cubicBezTo>
                <a:cubicBezTo>
                  <a:pt x="7651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5"/>
                </a:cubicBezTo>
                <a:cubicBezTo>
                  <a:pt x="8234" y="8295"/>
                  <a:pt x="8299" y="8721"/>
                  <a:pt x="8379" y="8900"/>
                </a:cubicBezTo>
                <a:cubicBezTo>
                  <a:pt x="8540" y="9260"/>
                  <a:pt x="9047" y="9748"/>
                  <a:pt x="9350" y="9833"/>
                </a:cubicBezTo>
                <a:cubicBezTo>
                  <a:pt x="10051" y="10031"/>
                  <a:pt x="10877" y="9758"/>
                  <a:pt x="11266" y="9199"/>
                </a:cubicBezTo>
                <a:cubicBezTo>
                  <a:pt x="11897" y="8294"/>
                  <a:pt x="11506" y="6591"/>
                  <a:pt x="10573" y="6179"/>
                </a:cubicBezTo>
                <a:cubicBezTo>
                  <a:pt x="10369" y="6090"/>
                  <a:pt x="10355" y="6053"/>
                  <a:pt x="10474" y="5922"/>
                </a:cubicBezTo>
                <a:cubicBezTo>
                  <a:pt x="10783" y="5581"/>
                  <a:pt x="11021" y="5606"/>
                  <a:pt x="11283" y="6006"/>
                </a:cubicBezTo>
                <a:cubicBezTo>
                  <a:pt x="11421" y="6215"/>
                  <a:pt x="11534" y="6445"/>
                  <a:pt x="11534" y="6517"/>
                </a:cubicBezTo>
                <a:cubicBezTo>
                  <a:pt x="11534" y="6705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2"/>
                  <a:pt x="11700" y="4596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0"/>
                  <a:pt x="11146" y="4566"/>
                </a:cubicBezTo>
                <a:cubicBezTo>
                  <a:pt x="11146" y="4371"/>
                  <a:pt x="11091" y="4130"/>
                  <a:pt x="11024" y="4030"/>
                </a:cubicBezTo>
                <a:cubicBezTo>
                  <a:pt x="10957" y="3930"/>
                  <a:pt x="9685" y="3355"/>
                  <a:pt x="8197" y="2752"/>
                </a:cubicBezTo>
                <a:cubicBezTo>
                  <a:pt x="6037" y="1877"/>
                  <a:pt x="5455" y="1680"/>
                  <a:pt x="5319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8" y="908"/>
                  <a:pt x="4327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7" y="5198"/>
                  <a:pt x="19549" y="5251"/>
                </a:cubicBezTo>
                <a:cubicBezTo>
                  <a:pt x="19373" y="5329"/>
                  <a:pt x="19351" y="5736"/>
                  <a:pt x="19492" y="6305"/>
                </a:cubicBezTo>
                <a:cubicBezTo>
                  <a:pt x="19620" y="6824"/>
                  <a:pt x="19495" y="6949"/>
                  <a:pt x="19088" y="6705"/>
                </a:cubicBezTo>
                <a:cubicBezTo>
                  <a:pt x="18910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49"/>
                  <a:pt x="15970" y="7504"/>
                  <a:pt x="15803" y="8224"/>
                </a:cubicBezTo>
                <a:cubicBezTo>
                  <a:pt x="15600" y="9100"/>
                  <a:pt x="15624" y="9053"/>
                  <a:pt x="15464" y="8900"/>
                </a:cubicBezTo>
                <a:cubicBezTo>
                  <a:pt x="15384" y="8823"/>
                  <a:pt x="15319" y="8672"/>
                  <a:pt x="15319" y="8564"/>
                </a:cubicBezTo>
                <a:cubicBezTo>
                  <a:pt x="15319" y="8316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4"/>
                </a:cubicBezTo>
                <a:cubicBezTo>
                  <a:pt x="14260" y="8455"/>
                  <a:pt x="14057" y="8678"/>
                  <a:pt x="13954" y="8710"/>
                </a:cubicBezTo>
                <a:cubicBezTo>
                  <a:pt x="13801" y="8756"/>
                  <a:pt x="13766" y="8868"/>
                  <a:pt x="13766" y="9315"/>
                </a:cubicBezTo>
                <a:cubicBezTo>
                  <a:pt x="13766" y="9904"/>
                  <a:pt x="13896" y="10198"/>
                  <a:pt x="14390" y="10719"/>
                </a:cubicBezTo>
                <a:cubicBezTo>
                  <a:pt x="14554" y="10893"/>
                  <a:pt x="14701" y="11036"/>
                  <a:pt x="14717" y="11037"/>
                </a:cubicBezTo>
                <a:cubicBezTo>
                  <a:pt x="14732" y="11039"/>
                  <a:pt x="14915" y="10940"/>
                  <a:pt x="15123" y="10817"/>
                </a:cubicBezTo>
                <a:cubicBezTo>
                  <a:pt x="15455" y="10620"/>
                  <a:pt x="15509" y="10532"/>
                  <a:pt x="15567" y="10083"/>
                </a:cubicBezTo>
                <a:cubicBezTo>
                  <a:pt x="15603" y="9803"/>
                  <a:pt x="15672" y="9546"/>
                  <a:pt x="15720" y="9511"/>
                </a:cubicBezTo>
                <a:cubicBezTo>
                  <a:pt x="15767" y="9477"/>
                  <a:pt x="15948" y="9624"/>
                  <a:pt x="16122" y="9838"/>
                </a:cubicBezTo>
                <a:cubicBezTo>
                  <a:pt x="16772" y="10639"/>
                  <a:pt x="18092" y="10671"/>
                  <a:pt x="19013" y="9910"/>
                </a:cubicBezTo>
                <a:cubicBezTo>
                  <a:pt x="19422" y="9571"/>
                  <a:pt x="19800" y="8613"/>
                  <a:pt x="19768" y="7993"/>
                </a:cubicBezTo>
                <a:cubicBezTo>
                  <a:pt x="19750" y="7639"/>
                  <a:pt x="19790" y="7484"/>
                  <a:pt x="19930" y="7365"/>
                </a:cubicBezTo>
                <a:cubicBezTo>
                  <a:pt x="20128" y="7197"/>
                  <a:pt x="20700" y="6987"/>
                  <a:pt x="20963" y="6986"/>
                </a:cubicBezTo>
                <a:cubicBezTo>
                  <a:pt x="21051" y="6986"/>
                  <a:pt x="21217" y="6802"/>
                  <a:pt x="21331" y="6577"/>
                </a:cubicBezTo>
                <a:cubicBezTo>
                  <a:pt x="21524" y="6196"/>
                  <a:pt x="21528" y="6154"/>
                  <a:pt x="21379" y="5963"/>
                </a:cubicBezTo>
                <a:cubicBezTo>
                  <a:pt x="21292" y="5851"/>
                  <a:pt x="21097" y="5728"/>
                  <a:pt x="20948" y="5690"/>
                </a:cubicBezTo>
                <a:cubicBezTo>
                  <a:pt x="20799" y="5652"/>
                  <a:pt x="20601" y="5522"/>
                  <a:pt x="20507" y="5402"/>
                </a:cubicBezTo>
                <a:cubicBezTo>
                  <a:pt x="20401" y="5266"/>
                  <a:pt x="20177" y="5186"/>
                  <a:pt x="19947" y="5180"/>
                </a:cubicBezTo>
                <a:close/>
                <a:moveTo>
                  <a:pt x="1317" y="6669"/>
                </a:moveTo>
                <a:cubicBezTo>
                  <a:pt x="1257" y="6667"/>
                  <a:pt x="1193" y="6672"/>
                  <a:pt x="1121" y="6683"/>
                </a:cubicBezTo>
                <a:cubicBezTo>
                  <a:pt x="291" y="6810"/>
                  <a:pt x="-72" y="7459"/>
                  <a:pt x="11" y="8665"/>
                </a:cubicBezTo>
                <a:cubicBezTo>
                  <a:pt x="72" y="9543"/>
                  <a:pt x="665" y="11009"/>
                  <a:pt x="1052" y="11234"/>
                </a:cubicBezTo>
                <a:cubicBezTo>
                  <a:pt x="1384" y="11428"/>
                  <a:pt x="1405" y="11424"/>
                  <a:pt x="2119" y="11033"/>
                </a:cubicBezTo>
                <a:cubicBezTo>
                  <a:pt x="3208" y="10438"/>
                  <a:pt x="3769" y="9608"/>
                  <a:pt x="3769" y="8592"/>
                </a:cubicBezTo>
                <a:cubicBezTo>
                  <a:pt x="3769" y="8273"/>
                  <a:pt x="3704" y="7941"/>
                  <a:pt x="3611" y="7787"/>
                </a:cubicBezTo>
                <a:cubicBezTo>
                  <a:pt x="3423" y="7476"/>
                  <a:pt x="2919" y="7210"/>
                  <a:pt x="2515" y="7210"/>
                </a:cubicBezTo>
                <a:cubicBezTo>
                  <a:pt x="2356" y="7210"/>
                  <a:pt x="2060" y="7079"/>
                  <a:pt x="1857" y="6919"/>
                </a:cubicBezTo>
                <a:cubicBezTo>
                  <a:pt x="1641" y="6748"/>
                  <a:pt x="1496" y="6676"/>
                  <a:pt x="1317" y="6669"/>
                </a:cubicBezTo>
                <a:close/>
                <a:moveTo>
                  <a:pt x="5489" y="8294"/>
                </a:moveTo>
                <a:cubicBezTo>
                  <a:pt x="5279" y="8288"/>
                  <a:pt x="5096" y="8353"/>
                  <a:pt x="4948" y="8489"/>
                </a:cubicBezTo>
                <a:cubicBezTo>
                  <a:pt x="4875" y="8556"/>
                  <a:pt x="4723" y="8664"/>
                  <a:pt x="4608" y="8730"/>
                </a:cubicBezTo>
                <a:cubicBezTo>
                  <a:pt x="4494" y="8796"/>
                  <a:pt x="4385" y="8975"/>
                  <a:pt x="4367" y="9129"/>
                </a:cubicBezTo>
                <a:cubicBezTo>
                  <a:pt x="4348" y="9282"/>
                  <a:pt x="4288" y="9471"/>
                  <a:pt x="4234" y="9548"/>
                </a:cubicBezTo>
                <a:cubicBezTo>
                  <a:pt x="4164" y="9646"/>
                  <a:pt x="4183" y="9774"/>
                  <a:pt x="4297" y="9976"/>
                </a:cubicBezTo>
                <a:cubicBezTo>
                  <a:pt x="4511" y="10356"/>
                  <a:pt x="4705" y="10430"/>
                  <a:pt x="5066" y="10271"/>
                </a:cubicBezTo>
                <a:cubicBezTo>
                  <a:pt x="5535" y="10066"/>
                  <a:pt x="5591" y="10252"/>
                  <a:pt x="5328" y="11135"/>
                </a:cubicBezTo>
                <a:lnTo>
                  <a:pt x="5098" y="11903"/>
                </a:lnTo>
                <a:lnTo>
                  <a:pt x="6011" y="13472"/>
                </a:lnTo>
                <a:lnTo>
                  <a:pt x="6924" y="15040"/>
                </a:lnTo>
                <a:lnTo>
                  <a:pt x="7522" y="15074"/>
                </a:lnTo>
                <a:cubicBezTo>
                  <a:pt x="8216" y="15112"/>
                  <a:pt x="8356" y="15269"/>
                  <a:pt x="8466" y="16124"/>
                </a:cubicBezTo>
                <a:cubicBezTo>
                  <a:pt x="8515" y="16503"/>
                  <a:pt x="8591" y="16676"/>
                  <a:pt x="8748" y="16764"/>
                </a:cubicBezTo>
                <a:cubicBezTo>
                  <a:pt x="8865" y="16830"/>
                  <a:pt x="9084" y="16887"/>
                  <a:pt x="9234" y="16891"/>
                </a:cubicBezTo>
                <a:cubicBezTo>
                  <a:pt x="9456" y="16898"/>
                  <a:pt x="9532" y="16826"/>
                  <a:pt x="9649" y="16500"/>
                </a:cubicBezTo>
                <a:cubicBezTo>
                  <a:pt x="9728" y="16280"/>
                  <a:pt x="9852" y="16075"/>
                  <a:pt x="9925" y="16042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4" y="14767"/>
                  <a:pt x="9523" y="14835"/>
                </a:cubicBezTo>
                <a:cubicBezTo>
                  <a:pt x="8660" y="14970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69"/>
                </a:lnTo>
                <a:lnTo>
                  <a:pt x="6708" y="10191"/>
                </a:lnTo>
                <a:cubicBezTo>
                  <a:pt x="6017" y="10093"/>
                  <a:pt x="5954" y="10053"/>
                  <a:pt x="6125" y="9819"/>
                </a:cubicBezTo>
                <a:cubicBezTo>
                  <a:pt x="6200" y="9716"/>
                  <a:pt x="6356" y="9448"/>
                  <a:pt x="6473" y="9222"/>
                </a:cubicBezTo>
                <a:lnTo>
                  <a:pt x="6685" y="8810"/>
                </a:lnTo>
                <a:lnTo>
                  <a:pt x="6188" y="8522"/>
                </a:lnTo>
                <a:cubicBezTo>
                  <a:pt x="5934" y="8376"/>
                  <a:pt x="5698" y="8299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3"/>
                  <a:pt x="10159" y="10994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5"/>
                  <a:pt x="10369" y="11826"/>
                  <a:pt x="11097" y="12050"/>
                </a:cubicBezTo>
                <a:lnTo>
                  <a:pt x="11679" y="12229"/>
                </a:lnTo>
                <a:lnTo>
                  <a:pt x="11738" y="12958"/>
                </a:lnTo>
                <a:cubicBezTo>
                  <a:pt x="11807" y="13817"/>
                  <a:pt x="11916" y="14131"/>
                  <a:pt x="12466" y="15046"/>
                </a:cubicBezTo>
                <a:cubicBezTo>
                  <a:pt x="13058" y="16034"/>
                  <a:pt x="14009" y="16725"/>
                  <a:pt x="14673" y="16652"/>
                </a:cubicBezTo>
                <a:lnTo>
                  <a:pt x="14979" y="16618"/>
                </a:lnTo>
                <a:lnTo>
                  <a:pt x="15009" y="17290"/>
                </a:lnTo>
                <a:cubicBezTo>
                  <a:pt x="15040" y="17993"/>
                  <a:pt x="15133" y="18215"/>
                  <a:pt x="15461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2" y="18191"/>
                  <a:pt x="16333" y="18013"/>
                  <a:pt x="16566" y="17897"/>
                </a:cubicBezTo>
                <a:cubicBezTo>
                  <a:pt x="16938" y="17712"/>
                  <a:pt x="16982" y="17654"/>
                  <a:pt x="16916" y="17433"/>
                </a:cubicBezTo>
                <a:cubicBezTo>
                  <a:pt x="16875" y="17295"/>
                  <a:pt x="16844" y="16991"/>
                  <a:pt x="16847" y="16758"/>
                </a:cubicBezTo>
                <a:cubicBezTo>
                  <a:pt x="16853" y="16261"/>
                  <a:pt x="16749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6" y="14697"/>
                  <a:pt x="15044" y="14139"/>
                </a:cubicBezTo>
                <a:cubicBezTo>
                  <a:pt x="14467" y="12751"/>
                  <a:pt x="13377" y="11720"/>
                  <a:pt x="12486" y="11718"/>
                </a:cubicBezTo>
                <a:cubicBezTo>
                  <a:pt x="12236" y="11717"/>
                  <a:pt x="12003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5" y="10507"/>
                  <a:pt x="12300" y="10203"/>
                  <a:pt x="12279" y="10178"/>
                </a:cubicBezTo>
                <a:cubicBezTo>
                  <a:pt x="12258" y="10154"/>
                  <a:pt x="11957" y="10103"/>
                  <a:pt x="11611" y="10066"/>
                </a:cubicBezTo>
                <a:lnTo>
                  <a:pt x="10981" y="9998"/>
                </a:lnTo>
                <a:close/>
                <a:moveTo>
                  <a:pt x="18867" y="11736"/>
                </a:moveTo>
                <a:cubicBezTo>
                  <a:pt x="18650" y="11741"/>
                  <a:pt x="18253" y="11971"/>
                  <a:pt x="17351" y="12558"/>
                </a:cubicBezTo>
                <a:cubicBezTo>
                  <a:pt x="16078" y="13385"/>
                  <a:pt x="15815" y="13659"/>
                  <a:pt x="15808" y="14165"/>
                </a:cubicBezTo>
                <a:cubicBezTo>
                  <a:pt x="15804" y="14455"/>
                  <a:pt x="15817" y="14466"/>
                  <a:pt x="17545" y="15583"/>
                </a:cubicBezTo>
                <a:cubicBezTo>
                  <a:pt x="18263" y="16046"/>
                  <a:pt x="18900" y="16403"/>
                  <a:pt x="18962" y="16375"/>
                </a:cubicBezTo>
                <a:cubicBezTo>
                  <a:pt x="19023" y="16348"/>
                  <a:pt x="19173" y="16121"/>
                  <a:pt x="19294" y="15871"/>
                </a:cubicBezTo>
                <a:cubicBezTo>
                  <a:pt x="19494" y="15458"/>
                  <a:pt x="19508" y="15326"/>
                  <a:pt x="19449" y="14439"/>
                </a:cubicBezTo>
                <a:cubicBezTo>
                  <a:pt x="19363" y="13164"/>
                  <a:pt x="19202" y="12034"/>
                  <a:pt x="19081" y="11857"/>
                </a:cubicBezTo>
                <a:cubicBezTo>
                  <a:pt x="19026" y="11779"/>
                  <a:pt x="18965" y="11734"/>
                  <a:pt x="18867" y="11736"/>
                </a:cubicBezTo>
                <a:close/>
                <a:moveTo>
                  <a:pt x="3976" y="14997"/>
                </a:moveTo>
                <a:cubicBezTo>
                  <a:pt x="3265" y="15007"/>
                  <a:pt x="2559" y="15388"/>
                  <a:pt x="2213" y="16133"/>
                </a:cubicBezTo>
                <a:cubicBezTo>
                  <a:pt x="2078" y="16425"/>
                  <a:pt x="1940" y="16695"/>
                  <a:pt x="1907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5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5" y="16277"/>
                  <a:pt x="648" y="16544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4"/>
                </a:cubicBezTo>
                <a:cubicBezTo>
                  <a:pt x="1768" y="17457"/>
                  <a:pt x="1996" y="17415"/>
                  <a:pt x="2160" y="17782"/>
                </a:cubicBezTo>
                <a:cubicBezTo>
                  <a:pt x="2322" y="18141"/>
                  <a:pt x="2645" y="18495"/>
                  <a:pt x="3042" y="18746"/>
                </a:cubicBezTo>
                <a:cubicBezTo>
                  <a:pt x="3254" y="18880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7"/>
                </a:lnTo>
                <a:cubicBezTo>
                  <a:pt x="6949" y="18049"/>
                  <a:pt x="7549" y="18020"/>
                  <a:pt x="7809" y="17435"/>
                </a:cubicBezTo>
                <a:cubicBezTo>
                  <a:pt x="7942" y="17136"/>
                  <a:pt x="7946" y="17026"/>
                  <a:pt x="7836" y="16628"/>
                </a:cubicBezTo>
                <a:cubicBezTo>
                  <a:pt x="7766" y="16374"/>
                  <a:pt x="7601" y="16008"/>
                  <a:pt x="7470" y="15813"/>
                </a:cubicBezTo>
                <a:cubicBezTo>
                  <a:pt x="7257" y="15497"/>
                  <a:pt x="7202" y="15471"/>
                  <a:pt x="6958" y="15570"/>
                </a:cubicBezTo>
                <a:cubicBezTo>
                  <a:pt x="6691" y="15678"/>
                  <a:pt x="6425" y="15949"/>
                  <a:pt x="6163" y="16379"/>
                </a:cubicBezTo>
                <a:cubicBezTo>
                  <a:pt x="6043" y="16576"/>
                  <a:pt x="6017" y="16555"/>
                  <a:pt x="5777" y="16079"/>
                </a:cubicBezTo>
                <a:cubicBezTo>
                  <a:pt x="5406" y="15345"/>
                  <a:pt x="4688" y="14986"/>
                  <a:pt x="3976" y="14997"/>
                </a:cubicBezTo>
                <a:close/>
                <a:moveTo>
                  <a:pt x="12696" y="16470"/>
                </a:moveTo>
                <a:cubicBezTo>
                  <a:pt x="12642" y="16471"/>
                  <a:pt x="12586" y="16520"/>
                  <a:pt x="12480" y="16621"/>
                </a:cubicBezTo>
                <a:cubicBezTo>
                  <a:pt x="12360" y="16734"/>
                  <a:pt x="12141" y="16983"/>
                  <a:pt x="11992" y="17173"/>
                </a:cubicBezTo>
                <a:lnTo>
                  <a:pt x="11722" y="17519"/>
                </a:lnTo>
                <a:lnTo>
                  <a:pt x="11476" y="17153"/>
                </a:lnTo>
                <a:cubicBezTo>
                  <a:pt x="11324" y="16929"/>
                  <a:pt x="11142" y="16787"/>
                  <a:pt x="11005" y="16787"/>
                </a:cubicBezTo>
                <a:cubicBezTo>
                  <a:pt x="10764" y="16787"/>
                  <a:pt x="7850" y="17976"/>
                  <a:pt x="7720" y="18127"/>
                </a:cubicBezTo>
                <a:cubicBezTo>
                  <a:pt x="7676" y="18177"/>
                  <a:pt x="7623" y="18385"/>
                  <a:pt x="7601" y="18589"/>
                </a:cubicBezTo>
                <a:cubicBezTo>
                  <a:pt x="7525" y="19282"/>
                  <a:pt x="7063" y="19578"/>
                  <a:pt x="6638" y="19205"/>
                </a:cubicBezTo>
                <a:cubicBezTo>
                  <a:pt x="6306" y="18914"/>
                  <a:pt x="6127" y="19004"/>
                  <a:pt x="5947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0"/>
                  <a:pt x="6150" y="20638"/>
                  <a:pt x="6243" y="20871"/>
                </a:cubicBezTo>
                <a:cubicBezTo>
                  <a:pt x="6522" y="21569"/>
                  <a:pt x="6873" y="21393"/>
                  <a:pt x="7253" y="20363"/>
                </a:cubicBezTo>
                <a:cubicBezTo>
                  <a:pt x="7362" y="20069"/>
                  <a:pt x="7480" y="19828"/>
                  <a:pt x="7517" y="19828"/>
                </a:cubicBezTo>
                <a:cubicBezTo>
                  <a:pt x="7553" y="19828"/>
                  <a:pt x="7770" y="20006"/>
                  <a:pt x="7998" y="20223"/>
                </a:cubicBezTo>
                <a:cubicBezTo>
                  <a:pt x="8226" y="20439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3"/>
                  <a:pt x="11922" y="18982"/>
                  <a:pt x="11922" y="18808"/>
                </a:cubicBezTo>
                <a:cubicBezTo>
                  <a:pt x="11922" y="18404"/>
                  <a:pt x="12051" y="18311"/>
                  <a:pt x="12332" y="18515"/>
                </a:cubicBezTo>
                <a:cubicBezTo>
                  <a:pt x="12453" y="18604"/>
                  <a:pt x="12711" y="18709"/>
                  <a:pt x="12904" y="18748"/>
                </a:cubicBezTo>
                <a:cubicBezTo>
                  <a:pt x="13255" y="18819"/>
                  <a:pt x="13255" y="18819"/>
                  <a:pt x="13308" y="18356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799" y="16519"/>
                  <a:pt x="12749" y="16470"/>
                  <a:pt x="12696" y="1647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السؤال الخامس"/>
          <p:cNvSpPr txBox="1">
            <a:spLocks noGrp="1"/>
          </p:cNvSpPr>
          <p:nvPr>
            <p:ph type="subTitle" sz="half" idx="1"/>
          </p:nvPr>
        </p:nvSpPr>
        <p:spPr>
          <a:xfrm>
            <a:off x="9905984" y="1142960"/>
            <a:ext cx="9932823" cy="11851438"/>
          </a:xfrm>
          <a:prstGeom prst="rect">
            <a:avLst/>
          </a:prstGeom>
          <a:ln w="9525">
            <a:round/>
          </a:ln>
        </p:spPr>
        <p:txBody>
          <a:bodyPr anchor="ctr">
            <a:normAutofit fontScale="62500" lnSpcReduction="20000"/>
          </a:bodyPr>
          <a:lstStyle>
            <a:lvl1pPr algn="ctr" rtl="1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sz="12000"/>
              <a:t>السؤال</a:t>
            </a:r>
            <a:endParaRPr lang="ar-SA" sz="12000" dirty="0"/>
          </a:p>
          <a:p>
            <a:endParaRPr lang="ar-SA" b="0" dirty="0"/>
          </a:p>
          <a:p>
            <a:endParaRPr lang="ar-SA" b="0" dirty="0"/>
          </a:p>
          <a:p>
            <a:r>
              <a:rPr lang="ar-SA" sz="8600" dirty="0"/>
              <a:t>البوصلة عبارة عن مغناطيس  صغير حر الدوران</a:t>
            </a:r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endParaRPr lang="ar-SA" b="0" dirty="0"/>
          </a:p>
          <a:p>
            <a:r>
              <a:rPr lang="ar-SA" sz="9600" dirty="0"/>
              <a:t>العبارة صحيحة</a:t>
            </a:r>
          </a:p>
          <a:p>
            <a:endParaRPr lang="ar-SA" b="0" dirty="0"/>
          </a:p>
          <a:p>
            <a:endParaRPr lang="ar-SA" b="0" dirty="0"/>
          </a:p>
          <a:p>
            <a:r>
              <a:rPr lang="ar-SA" sz="11500" dirty="0"/>
              <a:t>العبارة خاطئة</a:t>
            </a:r>
          </a:p>
          <a:p>
            <a:br>
              <a:rPr lang="ar-SA" b="0" dirty="0"/>
            </a:br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/>
          </a:p>
        </p:txBody>
      </p:sp>
      <p:pic>
        <p:nvPicPr>
          <p:cNvPr id="171" name="IMG_2989.jpeg" descr="IMG_2989.jpeg"/>
          <p:cNvPicPr>
            <a:picLocks noChangeAspect="1"/>
          </p:cNvPicPr>
          <p:nvPr/>
        </p:nvPicPr>
        <p:blipFill>
          <a:blip r:embed="rId3"/>
          <a:srcRect l="6382" t="3432" r="8962" b="2089"/>
          <a:stretch>
            <a:fillRect/>
          </a:stretch>
        </p:blipFill>
        <p:spPr>
          <a:xfrm>
            <a:off x="3207890" y="1714463"/>
            <a:ext cx="8089506" cy="11914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5" h="21600" extrusionOk="0">
                <a:moveTo>
                  <a:pt x="10570" y="0"/>
                </a:moveTo>
                <a:lnTo>
                  <a:pt x="9522" y="326"/>
                </a:lnTo>
                <a:cubicBezTo>
                  <a:pt x="8318" y="701"/>
                  <a:pt x="7568" y="1076"/>
                  <a:pt x="7146" y="1515"/>
                </a:cubicBezTo>
                <a:cubicBezTo>
                  <a:pt x="6900" y="1772"/>
                  <a:pt x="6855" y="1893"/>
                  <a:pt x="6880" y="2243"/>
                </a:cubicBezTo>
                <a:cubicBezTo>
                  <a:pt x="6985" y="3770"/>
                  <a:pt x="6951" y="3858"/>
                  <a:pt x="5983" y="4512"/>
                </a:cubicBezTo>
                <a:cubicBezTo>
                  <a:pt x="5329" y="4953"/>
                  <a:pt x="5213" y="5112"/>
                  <a:pt x="5213" y="5565"/>
                </a:cubicBezTo>
                <a:cubicBezTo>
                  <a:pt x="5213" y="5886"/>
                  <a:pt x="5194" y="5907"/>
                  <a:pt x="4781" y="6035"/>
                </a:cubicBezTo>
                <a:cubicBezTo>
                  <a:pt x="3791" y="6344"/>
                  <a:pt x="3315" y="6722"/>
                  <a:pt x="3315" y="7197"/>
                </a:cubicBezTo>
                <a:lnTo>
                  <a:pt x="3315" y="7474"/>
                </a:lnTo>
                <a:lnTo>
                  <a:pt x="1948" y="8010"/>
                </a:lnTo>
                <a:cubicBezTo>
                  <a:pt x="279" y="8665"/>
                  <a:pt x="234" y="8690"/>
                  <a:pt x="71" y="9056"/>
                </a:cubicBezTo>
                <a:cubicBezTo>
                  <a:pt x="-188" y="9635"/>
                  <a:pt x="271" y="10187"/>
                  <a:pt x="1245" y="10467"/>
                </a:cubicBezTo>
                <a:cubicBezTo>
                  <a:pt x="1500" y="10540"/>
                  <a:pt x="1761" y="10642"/>
                  <a:pt x="1826" y="10692"/>
                </a:cubicBezTo>
                <a:cubicBezTo>
                  <a:pt x="1890" y="10742"/>
                  <a:pt x="2606" y="12411"/>
                  <a:pt x="3417" y="14400"/>
                </a:cubicBezTo>
                <a:lnTo>
                  <a:pt x="4890" y="18017"/>
                </a:lnTo>
                <a:lnTo>
                  <a:pt x="4636" y="18120"/>
                </a:lnTo>
                <a:cubicBezTo>
                  <a:pt x="4071" y="18346"/>
                  <a:pt x="3962" y="18460"/>
                  <a:pt x="4004" y="18781"/>
                </a:cubicBezTo>
                <a:lnTo>
                  <a:pt x="4044" y="19088"/>
                </a:lnTo>
                <a:lnTo>
                  <a:pt x="2285" y="19952"/>
                </a:lnTo>
                <a:cubicBezTo>
                  <a:pt x="1317" y="20426"/>
                  <a:pt x="525" y="20863"/>
                  <a:pt x="525" y="20923"/>
                </a:cubicBezTo>
                <a:cubicBezTo>
                  <a:pt x="525" y="21008"/>
                  <a:pt x="956" y="21092"/>
                  <a:pt x="2506" y="21308"/>
                </a:cubicBezTo>
                <a:lnTo>
                  <a:pt x="4487" y="21585"/>
                </a:lnTo>
                <a:lnTo>
                  <a:pt x="10469" y="21592"/>
                </a:lnTo>
                <a:lnTo>
                  <a:pt x="16451" y="21600"/>
                </a:lnTo>
                <a:lnTo>
                  <a:pt x="18450" y="21327"/>
                </a:lnTo>
                <a:cubicBezTo>
                  <a:pt x="19549" y="21177"/>
                  <a:pt x="20486" y="21054"/>
                  <a:pt x="20532" y="21054"/>
                </a:cubicBezTo>
                <a:cubicBezTo>
                  <a:pt x="20578" y="21054"/>
                  <a:pt x="20615" y="20998"/>
                  <a:pt x="20615" y="20929"/>
                </a:cubicBezTo>
                <a:cubicBezTo>
                  <a:pt x="20615" y="20850"/>
                  <a:pt x="19985" y="20497"/>
                  <a:pt x="18885" y="19962"/>
                </a:cubicBezTo>
                <a:lnTo>
                  <a:pt x="17155" y="19120"/>
                </a:lnTo>
                <a:lnTo>
                  <a:pt x="17155" y="18787"/>
                </a:lnTo>
                <a:cubicBezTo>
                  <a:pt x="17155" y="18453"/>
                  <a:pt x="16982" y="18279"/>
                  <a:pt x="16454" y="18085"/>
                </a:cubicBezTo>
                <a:cubicBezTo>
                  <a:pt x="16287" y="18024"/>
                  <a:pt x="16414" y="17663"/>
                  <a:pt x="17755" y="14394"/>
                </a:cubicBezTo>
                <a:cubicBezTo>
                  <a:pt x="18572" y="12402"/>
                  <a:pt x="19275" y="10737"/>
                  <a:pt x="19318" y="10694"/>
                </a:cubicBezTo>
                <a:cubicBezTo>
                  <a:pt x="19362" y="10651"/>
                  <a:pt x="19608" y="10558"/>
                  <a:pt x="19867" y="10486"/>
                </a:cubicBezTo>
                <a:cubicBezTo>
                  <a:pt x="20979" y="10178"/>
                  <a:pt x="21412" y="9591"/>
                  <a:pt x="21028" y="8909"/>
                </a:cubicBezTo>
                <a:cubicBezTo>
                  <a:pt x="20915" y="8710"/>
                  <a:pt x="20659" y="8580"/>
                  <a:pt x="19388" y="8084"/>
                </a:cubicBezTo>
                <a:lnTo>
                  <a:pt x="17881" y="7496"/>
                </a:lnTo>
                <a:lnTo>
                  <a:pt x="17865" y="7177"/>
                </a:lnTo>
                <a:cubicBezTo>
                  <a:pt x="17840" y="6686"/>
                  <a:pt x="17471" y="6394"/>
                  <a:pt x="16467" y="6073"/>
                </a:cubicBezTo>
                <a:lnTo>
                  <a:pt x="15946" y="5907"/>
                </a:lnTo>
                <a:lnTo>
                  <a:pt x="15951" y="5543"/>
                </a:lnTo>
                <a:cubicBezTo>
                  <a:pt x="15957" y="5101"/>
                  <a:pt x="15796" y="4900"/>
                  <a:pt x="14995" y="4351"/>
                </a:cubicBezTo>
                <a:cubicBezTo>
                  <a:pt x="14320" y="3889"/>
                  <a:pt x="14190" y="3666"/>
                  <a:pt x="14225" y="3037"/>
                </a:cubicBezTo>
                <a:cubicBezTo>
                  <a:pt x="14237" y="2831"/>
                  <a:pt x="14257" y="2478"/>
                  <a:pt x="14271" y="2252"/>
                </a:cubicBezTo>
                <a:cubicBezTo>
                  <a:pt x="14316" y="1496"/>
                  <a:pt x="13520" y="918"/>
                  <a:pt x="11626" y="329"/>
                </a:cubicBezTo>
                <a:lnTo>
                  <a:pt x="1057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11763372" y="7143752"/>
            <a:ext cx="5857916" cy="658336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صورة 7" descr="images__4_-removebg-preview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0053" b="20053"/>
          <a:stretch>
            <a:fillRect/>
          </a:stretch>
        </p:blipFill>
        <p:spPr>
          <a:xfrm>
            <a:off x="6905588" y="0"/>
            <a:ext cx="13001716" cy="4214842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4" y="11215718"/>
            <a:ext cx="2000264" cy="20963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3476564" y="5357802"/>
            <a:ext cx="16716492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38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شكرا</a:t>
            </a:r>
            <a:r>
              <a:rPr kumimoji="0" lang="ar-SA" sz="138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لكم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38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جمعته فايزة الدهاس</a:t>
            </a:r>
            <a:r>
              <a:rPr kumimoji="0" lang="ar-SA" sz="5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86744" y="2203029"/>
            <a:ext cx="21386376" cy="1067984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س </a:t>
            </a:r>
            <a:r>
              <a:rPr lang="ar-SA" sz="8000" dirty="0">
                <a:solidFill>
                  <a:srgbClr val="333333"/>
                </a:solidFill>
                <a:latin typeface="Segoe UI" pitchFamily="34" charset="0"/>
                <a:cs typeface="Segoe UI" pitchFamily="34" charset="0"/>
              </a:rPr>
              <a:t>:-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8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8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800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978082" y="4143356"/>
            <a:ext cx="471490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0" name="IMG_2979.jpeg" descr="IMG_2979.jpeg"/>
          <p:cNvPicPr>
            <a:picLocks noChangeAspect="1"/>
          </p:cNvPicPr>
          <p:nvPr/>
        </p:nvPicPr>
        <p:blipFill>
          <a:blip r:embed="rId3"/>
          <a:srcRect l="964" r="215" b="1575"/>
          <a:stretch>
            <a:fillRect/>
          </a:stretch>
        </p:blipFill>
        <p:spPr>
          <a:xfrm>
            <a:off x="22633160" y="8143884"/>
            <a:ext cx="1131796" cy="421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4BA848-48C0-392B-944F-821C729F1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40" y="2537520"/>
            <a:ext cx="19010112" cy="40324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3D2E4F-55DE-2E76-AC3F-85CABFE20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44" y="6858000"/>
            <a:ext cx="8095828" cy="45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27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977.jpeg" descr="IMG_2977.jpeg"/>
          <p:cNvPicPr>
            <a:picLocks noChangeAspect="1"/>
          </p:cNvPicPr>
          <p:nvPr/>
        </p:nvPicPr>
        <p:blipFill>
          <a:blip r:embed="rId3"/>
          <a:srcRect l="10026" t="5381" r="6225" b="3598"/>
          <a:stretch>
            <a:fillRect/>
          </a:stretch>
        </p:blipFill>
        <p:spPr>
          <a:xfrm>
            <a:off x="1261986" y="3929042"/>
            <a:ext cx="6605401" cy="8699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55" extrusionOk="0">
                <a:moveTo>
                  <a:pt x="8431" y="1"/>
                </a:moveTo>
                <a:cubicBezTo>
                  <a:pt x="7673" y="-8"/>
                  <a:pt x="6839" y="35"/>
                  <a:pt x="6296" y="124"/>
                </a:cubicBezTo>
                <a:cubicBezTo>
                  <a:pt x="4576" y="407"/>
                  <a:pt x="3318" y="922"/>
                  <a:pt x="2158" y="1818"/>
                </a:cubicBezTo>
                <a:cubicBezTo>
                  <a:pt x="1527" y="2306"/>
                  <a:pt x="1336" y="2498"/>
                  <a:pt x="1047" y="2937"/>
                </a:cubicBezTo>
                <a:cubicBezTo>
                  <a:pt x="393" y="3931"/>
                  <a:pt x="375" y="4067"/>
                  <a:pt x="500" y="7326"/>
                </a:cubicBezTo>
                <a:cubicBezTo>
                  <a:pt x="556" y="8800"/>
                  <a:pt x="608" y="10431"/>
                  <a:pt x="615" y="10949"/>
                </a:cubicBezTo>
                <a:cubicBezTo>
                  <a:pt x="628" y="11978"/>
                  <a:pt x="572" y="12181"/>
                  <a:pt x="200" y="12447"/>
                </a:cubicBezTo>
                <a:lnTo>
                  <a:pt x="0" y="12590"/>
                </a:lnTo>
                <a:lnTo>
                  <a:pt x="167" y="12728"/>
                </a:lnTo>
                <a:cubicBezTo>
                  <a:pt x="258" y="12804"/>
                  <a:pt x="497" y="12947"/>
                  <a:pt x="698" y="13047"/>
                </a:cubicBezTo>
                <a:cubicBezTo>
                  <a:pt x="898" y="13147"/>
                  <a:pt x="1062" y="13248"/>
                  <a:pt x="1062" y="13271"/>
                </a:cubicBezTo>
                <a:cubicBezTo>
                  <a:pt x="1062" y="13331"/>
                  <a:pt x="676" y="13603"/>
                  <a:pt x="480" y="13681"/>
                </a:cubicBezTo>
                <a:cubicBezTo>
                  <a:pt x="389" y="13717"/>
                  <a:pt x="244" y="13747"/>
                  <a:pt x="158" y="13747"/>
                </a:cubicBezTo>
                <a:cubicBezTo>
                  <a:pt x="72" y="13747"/>
                  <a:pt x="1" y="13782"/>
                  <a:pt x="1" y="13825"/>
                </a:cubicBezTo>
                <a:cubicBezTo>
                  <a:pt x="1" y="13908"/>
                  <a:pt x="517" y="14511"/>
                  <a:pt x="773" y="14728"/>
                </a:cubicBezTo>
                <a:lnTo>
                  <a:pt x="921" y="14853"/>
                </a:lnTo>
                <a:lnTo>
                  <a:pt x="594" y="15023"/>
                </a:lnTo>
                <a:cubicBezTo>
                  <a:pt x="202" y="15227"/>
                  <a:pt x="113" y="15500"/>
                  <a:pt x="369" y="15712"/>
                </a:cubicBezTo>
                <a:cubicBezTo>
                  <a:pt x="455" y="15783"/>
                  <a:pt x="532" y="15941"/>
                  <a:pt x="546" y="16074"/>
                </a:cubicBezTo>
                <a:cubicBezTo>
                  <a:pt x="567" y="16284"/>
                  <a:pt x="593" y="16312"/>
                  <a:pt x="786" y="16329"/>
                </a:cubicBezTo>
                <a:cubicBezTo>
                  <a:pt x="929" y="16341"/>
                  <a:pt x="1062" y="16305"/>
                  <a:pt x="1176" y="16222"/>
                </a:cubicBezTo>
                <a:cubicBezTo>
                  <a:pt x="1374" y="16078"/>
                  <a:pt x="1472" y="16138"/>
                  <a:pt x="1400" y="16360"/>
                </a:cubicBezTo>
                <a:cubicBezTo>
                  <a:pt x="1279" y="16735"/>
                  <a:pt x="1795" y="16905"/>
                  <a:pt x="2033" y="16569"/>
                </a:cubicBezTo>
                <a:cubicBezTo>
                  <a:pt x="2369" y="16094"/>
                  <a:pt x="2579" y="16007"/>
                  <a:pt x="2579" y="16342"/>
                </a:cubicBezTo>
                <a:cubicBezTo>
                  <a:pt x="2579" y="16476"/>
                  <a:pt x="2621" y="16522"/>
                  <a:pt x="2770" y="16551"/>
                </a:cubicBezTo>
                <a:cubicBezTo>
                  <a:pt x="3033" y="16602"/>
                  <a:pt x="3201" y="16480"/>
                  <a:pt x="3173" y="16256"/>
                </a:cubicBezTo>
                <a:cubicBezTo>
                  <a:pt x="3152" y="16088"/>
                  <a:pt x="3167" y="16075"/>
                  <a:pt x="3370" y="16086"/>
                </a:cubicBezTo>
                <a:cubicBezTo>
                  <a:pt x="3491" y="16093"/>
                  <a:pt x="3624" y="16126"/>
                  <a:pt x="3667" y="16159"/>
                </a:cubicBezTo>
                <a:cubicBezTo>
                  <a:pt x="3718" y="16199"/>
                  <a:pt x="3524" y="16865"/>
                  <a:pt x="3071" y="18200"/>
                </a:cubicBezTo>
                <a:lnTo>
                  <a:pt x="2398" y="20181"/>
                </a:lnTo>
                <a:lnTo>
                  <a:pt x="2546" y="20391"/>
                </a:lnTo>
                <a:cubicBezTo>
                  <a:pt x="2905" y="20901"/>
                  <a:pt x="4704" y="21370"/>
                  <a:pt x="6881" y="21522"/>
                </a:cubicBezTo>
                <a:cubicBezTo>
                  <a:pt x="7875" y="21592"/>
                  <a:pt x="9985" y="21543"/>
                  <a:pt x="10984" y="21428"/>
                </a:cubicBezTo>
                <a:cubicBezTo>
                  <a:pt x="12772" y="21221"/>
                  <a:pt x="14193" y="20762"/>
                  <a:pt x="14410" y="20320"/>
                </a:cubicBezTo>
                <a:cubicBezTo>
                  <a:pt x="14489" y="20158"/>
                  <a:pt x="14440" y="19996"/>
                  <a:pt x="13276" y="16610"/>
                </a:cubicBezTo>
                <a:cubicBezTo>
                  <a:pt x="12732" y="15026"/>
                  <a:pt x="12304" y="13715"/>
                  <a:pt x="12326" y="13698"/>
                </a:cubicBezTo>
                <a:cubicBezTo>
                  <a:pt x="12384" y="13653"/>
                  <a:pt x="13074" y="13682"/>
                  <a:pt x="14299" y="13781"/>
                </a:cubicBezTo>
                <a:cubicBezTo>
                  <a:pt x="15806" y="13903"/>
                  <a:pt x="16301" y="13976"/>
                  <a:pt x="16670" y="14132"/>
                </a:cubicBezTo>
                <a:lnTo>
                  <a:pt x="16993" y="14270"/>
                </a:lnTo>
                <a:lnTo>
                  <a:pt x="17144" y="14040"/>
                </a:lnTo>
                <a:cubicBezTo>
                  <a:pt x="17227" y="13914"/>
                  <a:pt x="17294" y="13785"/>
                  <a:pt x="17294" y="13753"/>
                </a:cubicBezTo>
                <a:cubicBezTo>
                  <a:pt x="17294" y="13722"/>
                  <a:pt x="17329" y="13625"/>
                  <a:pt x="17372" y="13538"/>
                </a:cubicBezTo>
                <a:cubicBezTo>
                  <a:pt x="17465" y="13349"/>
                  <a:pt x="17560" y="13393"/>
                  <a:pt x="17897" y="13782"/>
                </a:cubicBezTo>
                <a:cubicBezTo>
                  <a:pt x="18147" y="14069"/>
                  <a:pt x="18133" y="14091"/>
                  <a:pt x="17598" y="14251"/>
                </a:cubicBezTo>
                <a:cubicBezTo>
                  <a:pt x="17237" y="14359"/>
                  <a:pt x="16763" y="14663"/>
                  <a:pt x="16763" y="14786"/>
                </a:cubicBezTo>
                <a:cubicBezTo>
                  <a:pt x="16763" y="14827"/>
                  <a:pt x="16670" y="14895"/>
                  <a:pt x="16555" y="14937"/>
                </a:cubicBezTo>
                <a:cubicBezTo>
                  <a:pt x="16286" y="15037"/>
                  <a:pt x="16245" y="15248"/>
                  <a:pt x="16460" y="15426"/>
                </a:cubicBezTo>
                <a:cubicBezTo>
                  <a:pt x="16617" y="15555"/>
                  <a:pt x="16625" y="15613"/>
                  <a:pt x="16620" y="16613"/>
                </a:cubicBezTo>
                <a:cubicBezTo>
                  <a:pt x="16618" y="17191"/>
                  <a:pt x="16647" y="17784"/>
                  <a:pt x="16684" y="17930"/>
                </a:cubicBezTo>
                <a:cubicBezTo>
                  <a:pt x="16726" y="18090"/>
                  <a:pt x="16724" y="18217"/>
                  <a:pt x="16682" y="18251"/>
                </a:cubicBezTo>
                <a:cubicBezTo>
                  <a:pt x="16643" y="18282"/>
                  <a:pt x="16612" y="18435"/>
                  <a:pt x="16612" y="18591"/>
                </a:cubicBezTo>
                <a:cubicBezTo>
                  <a:pt x="16612" y="18847"/>
                  <a:pt x="16635" y="18885"/>
                  <a:pt x="16858" y="18991"/>
                </a:cubicBezTo>
                <a:cubicBezTo>
                  <a:pt x="17097" y="19106"/>
                  <a:pt x="17541" y="19219"/>
                  <a:pt x="18167" y="19326"/>
                </a:cubicBezTo>
                <a:cubicBezTo>
                  <a:pt x="18903" y="19452"/>
                  <a:pt x="20705" y="19218"/>
                  <a:pt x="21106" y="18944"/>
                </a:cubicBezTo>
                <a:cubicBezTo>
                  <a:pt x="21258" y="18841"/>
                  <a:pt x="21297" y="18259"/>
                  <a:pt x="21156" y="18192"/>
                </a:cubicBezTo>
                <a:cubicBezTo>
                  <a:pt x="21097" y="18163"/>
                  <a:pt x="21097" y="18134"/>
                  <a:pt x="21156" y="18088"/>
                </a:cubicBezTo>
                <a:cubicBezTo>
                  <a:pt x="21211" y="18046"/>
                  <a:pt x="21239" y="17597"/>
                  <a:pt x="21239" y="16778"/>
                </a:cubicBezTo>
                <a:cubicBezTo>
                  <a:pt x="21239" y="15608"/>
                  <a:pt x="21248" y="15526"/>
                  <a:pt x="21390" y="15426"/>
                </a:cubicBezTo>
                <a:cubicBezTo>
                  <a:pt x="21600" y="15279"/>
                  <a:pt x="21580" y="15097"/>
                  <a:pt x="21333" y="14916"/>
                </a:cubicBezTo>
                <a:cubicBezTo>
                  <a:pt x="21219" y="14832"/>
                  <a:pt x="21024" y="14680"/>
                  <a:pt x="20902" y="14578"/>
                </a:cubicBezTo>
                <a:cubicBezTo>
                  <a:pt x="20657" y="14374"/>
                  <a:pt x="20375" y="14249"/>
                  <a:pt x="20027" y="14189"/>
                </a:cubicBezTo>
                <a:cubicBezTo>
                  <a:pt x="19902" y="14168"/>
                  <a:pt x="19778" y="14124"/>
                  <a:pt x="19753" y="14092"/>
                </a:cubicBezTo>
                <a:cubicBezTo>
                  <a:pt x="19727" y="14060"/>
                  <a:pt x="19848" y="13904"/>
                  <a:pt x="20021" y="13744"/>
                </a:cubicBezTo>
                <a:cubicBezTo>
                  <a:pt x="20282" y="13504"/>
                  <a:pt x="20322" y="13435"/>
                  <a:pt x="20256" y="13340"/>
                </a:cubicBezTo>
                <a:cubicBezTo>
                  <a:pt x="20212" y="13277"/>
                  <a:pt x="20177" y="12978"/>
                  <a:pt x="20177" y="12676"/>
                </a:cubicBezTo>
                <a:lnTo>
                  <a:pt x="20177" y="12127"/>
                </a:lnTo>
                <a:lnTo>
                  <a:pt x="19911" y="11962"/>
                </a:lnTo>
                <a:cubicBezTo>
                  <a:pt x="19604" y="11772"/>
                  <a:pt x="19397" y="11454"/>
                  <a:pt x="19382" y="11150"/>
                </a:cubicBezTo>
                <a:cubicBezTo>
                  <a:pt x="19358" y="10663"/>
                  <a:pt x="19017" y="10389"/>
                  <a:pt x="18434" y="10389"/>
                </a:cubicBezTo>
                <a:cubicBezTo>
                  <a:pt x="18094" y="10389"/>
                  <a:pt x="17883" y="10454"/>
                  <a:pt x="17621" y="10640"/>
                </a:cubicBezTo>
                <a:cubicBezTo>
                  <a:pt x="17529" y="10705"/>
                  <a:pt x="17402" y="10742"/>
                  <a:pt x="17339" y="10723"/>
                </a:cubicBezTo>
                <a:cubicBezTo>
                  <a:pt x="17237" y="10693"/>
                  <a:pt x="17236" y="10666"/>
                  <a:pt x="17336" y="10480"/>
                </a:cubicBezTo>
                <a:cubicBezTo>
                  <a:pt x="17440" y="10287"/>
                  <a:pt x="17438" y="10271"/>
                  <a:pt x="17314" y="10271"/>
                </a:cubicBezTo>
                <a:cubicBezTo>
                  <a:pt x="16782" y="10270"/>
                  <a:pt x="16260" y="10002"/>
                  <a:pt x="16021" y="9607"/>
                </a:cubicBezTo>
                <a:cubicBezTo>
                  <a:pt x="15820" y="9274"/>
                  <a:pt x="15790" y="9010"/>
                  <a:pt x="15737" y="7061"/>
                </a:cubicBezTo>
                <a:cubicBezTo>
                  <a:pt x="15670" y="4634"/>
                  <a:pt x="15602" y="3954"/>
                  <a:pt x="15376" y="3450"/>
                </a:cubicBezTo>
                <a:cubicBezTo>
                  <a:pt x="14614" y="1748"/>
                  <a:pt x="12416" y="457"/>
                  <a:pt x="9633" y="75"/>
                </a:cubicBezTo>
                <a:cubicBezTo>
                  <a:pt x="9313" y="31"/>
                  <a:pt x="8885" y="7"/>
                  <a:pt x="8431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120034" y="1714464"/>
            <a:ext cx="11287204" cy="944874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س :- يعد النيكل والحديد والكوبالت من المواد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8000" dirty="0">
              <a:solidFill>
                <a:srgbClr val="333333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ا- </a:t>
            </a:r>
            <a:r>
              <a:rPr kumimoji="0" lang="ar-SA" sz="8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الديامغناطيسيه</a:t>
            </a:r>
            <a:r>
              <a:rPr kumimoji="0" lang="ar-SA" sz="8000" b="0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ب-</a:t>
            </a:r>
            <a:r>
              <a:rPr kumimoji="0" lang="ar-SA" sz="8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البارومغناطيسيه</a:t>
            </a:r>
            <a:endParaRPr kumimoji="0" lang="en-US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ج - </a:t>
            </a:r>
            <a:r>
              <a:rPr kumimoji="0" lang="ar-SA" sz="8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الفرومغناطيس</a:t>
            </a:r>
            <a:r>
              <a:rPr kumimoji="0" lang="ar-SA" sz="1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يه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[- 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323130"/>
              </a:solidFill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978082" y="4143356"/>
            <a:ext cx="471490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0548926" y="9286892"/>
            <a:ext cx="5072098" cy="1203166"/>
          </a:xfrm>
          <a:prstGeom prst="roundRect">
            <a:avLst/>
          </a:prstGeom>
          <a:noFill/>
          <a:ln w="1016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IMG_2979.jpeg" descr="IMG_2979.jpeg"/>
          <p:cNvPicPr>
            <a:picLocks noChangeAspect="1"/>
          </p:cNvPicPr>
          <p:nvPr/>
        </p:nvPicPr>
        <p:blipFill>
          <a:blip r:embed="rId4"/>
          <a:srcRect l="964" r="215" b="1575"/>
          <a:stretch>
            <a:fillRect/>
          </a:stretch>
        </p:blipFill>
        <p:spPr>
          <a:xfrm>
            <a:off x="20621684" y="8143884"/>
            <a:ext cx="3143272" cy="421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0118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977.jpeg" descr="IMG_2977.jpeg"/>
          <p:cNvPicPr>
            <a:picLocks noChangeAspect="1"/>
          </p:cNvPicPr>
          <p:nvPr/>
        </p:nvPicPr>
        <p:blipFill>
          <a:blip r:embed="rId6"/>
          <a:srcRect l="10026" t="5381" r="6225" b="3598"/>
          <a:stretch>
            <a:fillRect/>
          </a:stretch>
        </p:blipFill>
        <p:spPr>
          <a:xfrm>
            <a:off x="1261986" y="3929042"/>
            <a:ext cx="6605401" cy="8699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55" extrusionOk="0">
                <a:moveTo>
                  <a:pt x="8431" y="1"/>
                </a:moveTo>
                <a:cubicBezTo>
                  <a:pt x="7673" y="-8"/>
                  <a:pt x="6839" y="35"/>
                  <a:pt x="6296" y="124"/>
                </a:cubicBezTo>
                <a:cubicBezTo>
                  <a:pt x="4576" y="407"/>
                  <a:pt x="3318" y="922"/>
                  <a:pt x="2158" y="1818"/>
                </a:cubicBezTo>
                <a:cubicBezTo>
                  <a:pt x="1527" y="2306"/>
                  <a:pt x="1336" y="2498"/>
                  <a:pt x="1047" y="2937"/>
                </a:cubicBezTo>
                <a:cubicBezTo>
                  <a:pt x="393" y="3931"/>
                  <a:pt x="375" y="4067"/>
                  <a:pt x="500" y="7326"/>
                </a:cubicBezTo>
                <a:cubicBezTo>
                  <a:pt x="556" y="8800"/>
                  <a:pt x="608" y="10431"/>
                  <a:pt x="615" y="10949"/>
                </a:cubicBezTo>
                <a:cubicBezTo>
                  <a:pt x="628" y="11978"/>
                  <a:pt x="572" y="12181"/>
                  <a:pt x="200" y="12447"/>
                </a:cubicBezTo>
                <a:lnTo>
                  <a:pt x="0" y="12590"/>
                </a:lnTo>
                <a:lnTo>
                  <a:pt x="167" y="12728"/>
                </a:lnTo>
                <a:cubicBezTo>
                  <a:pt x="258" y="12804"/>
                  <a:pt x="497" y="12947"/>
                  <a:pt x="698" y="13047"/>
                </a:cubicBezTo>
                <a:cubicBezTo>
                  <a:pt x="898" y="13147"/>
                  <a:pt x="1062" y="13248"/>
                  <a:pt x="1062" y="13271"/>
                </a:cubicBezTo>
                <a:cubicBezTo>
                  <a:pt x="1062" y="13331"/>
                  <a:pt x="676" y="13603"/>
                  <a:pt x="480" y="13681"/>
                </a:cubicBezTo>
                <a:cubicBezTo>
                  <a:pt x="389" y="13717"/>
                  <a:pt x="244" y="13747"/>
                  <a:pt x="158" y="13747"/>
                </a:cubicBezTo>
                <a:cubicBezTo>
                  <a:pt x="72" y="13747"/>
                  <a:pt x="1" y="13782"/>
                  <a:pt x="1" y="13825"/>
                </a:cubicBezTo>
                <a:cubicBezTo>
                  <a:pt x="1" y="13908"/>
                  <a:pt x="517" y="14511"/>
                  <a:pt x="773" y="14728"/>
                </a:cubicBezTo>
                <a:lnTo>
                  <a:pt x="921" y="14853"/>
                </a:lnTo>
                <a:lnTo>
                  <a:pt x="594" y="15023"/>
                </a:lnTo>
                <a:cubicBezTo>
                  <a:pt x="202" y="15227"/>
                  <a:pt x="113" y="15500"/>
                  <a:pt x="369" y="15712"/>
                </a:cubicBezTo>
                <a:cubicBezTo>
                  <a:pt x="455" y="15783"/>
                  <a:pt x="532" y="15941"/>
                  <a:pt x="546" y="16074"/>
                </a:cubicBezTo>
                <a:cubicBezTo>
                  <a:pt x="567" y="16284"/>
                  <a:pt x="593" y="16312"/>
                  <a:pt x="786" y="16329"/>
                </a:cubicBezTo>
                <a:cubicBezTo>
                  <a:pt x="929" y="16341"/>
                  <a:pt x="1062" y="16305"/>
                  <a:pt x="1176" y="16222"/>
                </a:cubicBezTo>
                <a:cubicBezTo>
                  <a:pt x="1374" y="16078"/>
                  <a:pt x="1472" y="16138"/>
                  <a:pt x="1400" y="16360"/>
                </a:cubicBezTo>
                <a:cubicBezTo>
                  <a:pt x="1279" y="16735"/>
                  <a:pt x="1795" y="16905"/>
                  <a:pt x="2033" y="16569"/>
                </a:cubicBezTo>
                <a:cubicBezTo>
                  <a:pt x="2369" y="16094"/>
                  <a:pt x="2579" y="16007"/>
                  <a:pt x="2579" y="16342"/>
                </a:cubicBezTo>
                <a:cubicBezTo>
                  <a:pt x="2579" y="16476"/>
                  <a:pt x="2621" y="16522"/>
                  <a:pt x="2770" y="16551"/>
                </a:cubicBezTo>
                <a:cubicBezTo>
                  <a:pt x="3033" y="16602"/>
                  <a:pt x="3201" y="16480"/>
                  <a:pt x="3173" y="16256"/>
                </a:cubicBezTo>
                <a:cubicBezTo>
                  <a:pt x="3152" y="16088"/>
                  <a:pt x="3167" y="16075"/>
                  <a:pt x="3370" y="16086"/>
                </a:cubicBezTo>
                <a:cubicBezTo>
                  <a:pt x="3491" y="16093"/>
                  <a:pt x="3624" y="16126"/>
                  <a:pt x="3667" y="16159"/>
                </a:cubicBezTo>
                <a:cubicBezTo>
                  <a:pt x="3718" y="16199"/>
                  <a:pt x="3524" y="16865"/>
                  <a:pt x="3071" y="18200"/>
                </a:cubicBezTo>
                <a:lnTo>
                  <a:pt x="2398" y="20181"/>
                </a:lnTo>
                <a:lnTo>
                  <a:pt x="2546" y="20391"/>
                </a:lnTo>
                <a:cubicBezTo>
                  <a:pt x="2905" y="20901"/>
                  <a:pt x="4704" y="21370"/>
                  <a:pt x="6881" y="21522"/>
                </a:cubicBezTo>
                <a:cubicBezTo>
                  <a:pt x="7875" y="21592"/>
                  <a:pt x="9985" y="21543"/>
                  <a:pt x="10984" y="21428"/>
                </a:cubicBezTo>
                <a:cubicBezTo>
                  <a:pt x="12772" y="21221"/>
                  <a:pt x="14193" y="20762"/>
                  <a:pt x="14410" y="20320"/>
                </a:cubicBezTo>
                <a:cubicBezTo>
                  <a:pt x="14489" y="20158"/>
                  <a:pt x="14440" y="19996"/>
                  <a:pt x="13276" y="16610"/>
                </a:cubicBezTo>
                <a:cubicBezTo>
                  <a:pt x="12732" y="15026"/>
                  <a:pt x="12304" y="13715"/>
                  <a:pt x="12326" y="13698"/>
                </a:cubicBezTo>
                <a:cubicBezTo>
                  <a:pt x="12384" y="13653"/>
                  <a:pt x="13074" y="13682"/>
                  <a:pt x="14299" y="13781"/>
                </a:cubicBezTo>
                <a:cubicBezTo>
                  <a:pt x="15806" y="13903"/>
                  <a:pt x="16301" y="13976"/>
                  <a:pt x="16670" y="14132"/>
                </a:cubicBezTo>
                <a:lnTo>
                  <a:pt x="16993" y="14270"/>
                </a:lnTo>
                <a:lnTo>
                  <a:pt x="17144" y="14040"/>
                </a:lnTo>
                <a:cubicBezTo>
                  <a:pt x="17227" y="13914"/>
                  <a:pt x="17294" y="13785"/>
                  <a:pt x="17294" y="13753"/>
                </a:cubicBezTo>
                <a:cubicBezTo>
                  <a:pt x="17294" y="13722"/>
                  <a:pt x="17329" y="13625"/>
                  <a:pt x="17372" y="13538"/>
                </a:cubicBezTo>
                <a:cubicBezTo>
                  <a:pt x="17465" y="13349"/>
                  <a:pt x="17560" y="13393"/>
                  <a:pt x="17897" y="13782"/>
                </a:cubicBezTo>
                <a:cubicBezTo>
                  <a:pt x="18147" y="14069"/>
                  <a:pt x="18133" y="14091"/>
                  <a:pt x="17598" y="14251"/>
                </a:cubicBezTo>
                <a:cubicBezTo>
                  <a:pt x="17237" y="14359"/>
                  <a:pt x="16763" y="14663"/>
                  <a:pt x="16763" y="14786"/>
                </a:cubicBezTo>
                <a:cubicBezTo>
                  <a:pt x="16763" y="14827"/>
                  <a:pt x="16670" y="14895"/>
                  <a:pt x="16555" y="14937"/>
                </a:cubicBezTo>
                <a:cubicBezTo>
                  <a:pt x="16286" y="15037"/>
                  <a:pt x="16245" y="15248"/>
                  <a:pt x="16460" y="15426"/>
                </a:cubicBezTo>
                <a:cubicBezTo>
                  <a:pt x="16617" y="15555"/>
                  <a:pt x="16625" y="15613"/>
                  <a:pt x="16620" y="16613"/>
                </a:cubicBezTo>
                <a:cubicBezTo>
                  <a:pt x="16618" y="17191"/>
                  <a:pt x="16647" y="17784"/>
                  <a:pt x="16684" y="17930"/>
                </a:cubicBezTo>
                <a:cubicBezTo>
                  <a:pt x="16726" y="18090"/>
                  <a:pt x="16724" y="18217"/>
                  <a:pt x="16682" y="18251"/>
                </a:cubicBezTo>
                <a:cubicBezTo>
                  <a:pt x="16643" y="18282"/>
                  <a:pt x="16612" y="18435"/>
                  <a:pt x="16612" y="18591"/>
                </a:cubicBezTo>
                <a:cubicBezTo>
                  <a:pt x="16612" y="18847"/>
                  <a:pt x="16635" y="18885"/>
                  <a:pt x="16858" y="18991"/>
                </a:cubicBezTo>
                <a:cubicBezTo>
                  <a:pt x="17097" y="19106"/>
                  <a:pt x="17541" y="19219"/>
                  <a:pt x="18167" y="19326"/>
                </a:cubicBezTo>
                <a:cubicBezTo>
                  <a:pt x="18903" y="19452"/>
                  <a:pt x="20705" y="19218"/>
                  <a:pt x="21106" y="18944"/>
                </a:cubicBezTo>
                <a:cubicBezTo>
                  <a:pt x="21258" y="18841"/>
                  <a:pt x="21297" y="18259"/>
                  <a:pt x="21156" y="18192"/>
                </a:cubicBezTo>
                <a:cubicBezTo>
                  <a:pt x="21097" y="18163"/>
                  <a:pt x="21097" y="18134"/>
                  <a:pt x="21156" y="18088"/>
                </a:cubicBezTo>
                <a:cubicBezTo>
                  <a:pt x="21211" y="18046"/>
                  <a:pt x="21239" y="17597"/>
                  <a:pt x="21239" y="16778"/>
                </a:cubicBezTo>
                <a:cubicBezTo>
                  <a:pt x="21239" y="15608"/>
                  <a:pt x="21248" y="15526"/>
                  <a:pt x="21390" y="15426"/>
                </a:cubicBezTo>
                <a:cubicBezTo>
                  <a:pt x="21600" y="15279"/>
                  <a:pt x="21580" y="15097"/>
                  <a:pt x="21333" y="14916"/>
                </a:cubicBezTo>
                <a:cubicBezTo>
                  <a:pt x="21219" y="14832"/>
                  <a:pt x="21024" y="14680"/>
                  <a:pt x="20902" y="14578"/>
                </a:cubicBezTo>
                <a:cubicBezTo>
                  <a:pt x="20657" y="14374"/>
                  <a:pt x="20375" y="14249"/>
                  <a:pt x="20027" y="14189"/>
                </a:cubicBezTo>
                <a:cubicBezTo>
                  <a:pt x="19902" y="14168"/>
                  <a:pt x="19778" y="14124"/>
                  <a:pt x="19753" y="14092"/>
                </a:cubicBezTo>
                <a:cubicBezTo>
                  <a:pt x="19727" y="14060"/>
                  <a:pt x="19848" y="13904"/>
                  <a:pt x="20021" y="13744"/>
                </a:cubicBezTo>
                <a:cubicBezTo>
                  <a:pt x="20282" y="13504"/>
                  <a:pt x="20322" y="13435"/>
                  <a:pt x="20256" y="13340"/>
                </a:cubicBezTo>
                <a:cubicBezTo>
                  <a:pt x="20212" y="13277"/>
                  <a:pt x="20177" y="12978"/>
                  <a:pt x="20177" y="12676"/>
                </a:cubicBezTo>
                <a:lnTo>
                  <a:pt x="20177" y="12127"/>
                </a:lnTo>
                <a:lnTo>
                  <a:pt x="19911" y="11962"/>
                </a:lnTo>
                <a:cubicBezTo>
                  <a:pt x="19604" y="11772"/>
                  <a:pt x="19397" y="11454"/>
                  <a:pt x="19382" y="11150"/>
                </a:cubicBezTo>
                <a:cubicBezTo>
                  <a:pt x="19358" y="10663"/>
                  <a:pt x="19017" y="10389"/>
                  <a:pt x="18434" y="10389"/>
                </a:cubicBezTo>
                <a:cubicBezTo>
                  <a:pt x="18094" y="10389"/>
                  <a:pt x="17883" y="10454"/>
                  <a:pt x="17621" y="10640"/>
                </a:cubicBezTo>
                <a:cubicBezTo>
                  <a:pt x="17529" y="10705"/>
                  <a:pt x="17402" y="10742"/>
                  <a:pt x="17339" y="10723"/>
                </a:cubicBezTo>
                <a:cubicBezTo>
                  <a:pt x="17237" y="10693"/>
                  <a:pt x="17236" y="10666"/>
                  <a:pt x="17336" y="10480"/>
                </a:cubicBezTo>
                <a:cubicBezTo>
                  <a:pt x="17440" y="10287"/>
                  <a:pt x="17438" y="10271"/>
                  <a:pt x="17314" y="10271"/>
                </a:cubicBezTo>
                <a:cubicBezTo>
                  <a:pt x="16782" y="10270"/>
                  <a:pt x="16260" y="10002"/>
                  <a:pt x="16021" y="9607"/>
                </a:cubicBezTo>
                <a:cubicBezTo>
                  <a:pt x="15820" y="9274"/>
                  <a:pt x="15790" y="9010"/>
                  <a:pt x="15737" y="7061"/>
                </a:cubicBezTo>
                <a:cubicBezTo>
                  <a:pt x="15670" y="4634"/>
                  <a:pt x="15602" y="3954"/>
                  <a:pt x="15376" y="3450"/>
                </a:cubicBezTo>
                <a:cubicBezTo>
                  <a:pt x="14614" y="1748"/>
                  <a:pt x="12416" y="457"/>
                  <a:pt x="9633" y="75"/>
                </a:cubicBezTo>
                <a:cubicBezTo>
                  <a:pt x="9313" y="31"/>
                  <a:pt x="8885" y="7"/>
                  <a:pt x="8431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" name="مربع نص 12"/>
          <p:cNvSpPr txBox="1"/>
          <p:nvPr/>
        </p:nvSpPr>
        <p:spPr>
          <a:xfrm>
            <a:off x="14978082" y="4143356"/>
            <a:ext cx="471490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ar-SA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1263306" y="9429768"/>
            <a:ext cx="6572296" cy="1203166"/>
          </a:xfrm>
          <a:prstGeom prst="roundRect">
            <a:avLst/>
          </a:prstGeom>
          <a:noFill/>
          <a:ln w="1016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" name="IMG_2979.jpeg" descr="IMG_2979.jpeg"/>
          <p:cNvPicPr>
            <a:picLocks noChangeAspect="1"/>
          </p:cNvPicPr>
          <p:nvPr/>
        </p:nvPicPr>
        <p:blipFill>
          <a:blip r:embed="rId7"/>
          <a:srcRect l="964" r="215" b="1575"/>
          <a:stretch>
            <a:fillRect/>
          </a:stretch>
        </p:blipFill>
        <p:spPr>
          <a:xfrm>
            <a:off x="20621684" y="8143884"/>
            <a:ext cx="3143272" cy="421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048596" y="2857472"/>
            <a:ext cx="13313901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س :-المحرك الكهربائي يحول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الطاقه</a:t>
            </a:r>
            <a:endParaRPr kumimoji="0" lang="ar-SA" sz="7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7200" dirty="0">
              <a:solidFill>
                <a:srgbClr val="333333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7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الحركيه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الى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كهربائيه</a:t>
            </a:r>
            <a:r>
              <a:rPr kumimoji="0" lang="en-US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ا-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ب -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الكهربائيه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الى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كيميائية  </a:t>
            </a:r>
            <a:r>
              <a:rPr kumimoji="0" lang="en-US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 </a:t>
            </a:r>
            <a:endParaRPr kumimoji="0" lang="ar-SA" sz="72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ج -الكيمائية</a:t>
            </a:r>
            <a:r>
              <a:rPr kumimoji="0" lang="ar-SA" sz="7200" b="0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الى</a:t>
            </a:r>
            <a:r>
              <a:rPr kumimoji="0" lang="ar-SA" sz="7200" b="0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حركية </a:t>
            </a:r>
            <a:endParaRPr kumimoji="0" lang="en-US" sz="72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د-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الكهربائيه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الى</a:t>
            </a:r>
            <a:r>
              <a:rPr kumimoji="0" lang="ar-SA" sz="72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 </a:t>
            </a:r>
            <a:r>
              <a:rPr kumimoji="0" lang="ar-SA" sz="72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حركية</a:t>
            </a:r>
            <a:r>
              <a:rPr kumimoji="0" lang="ar-SA" sz="1000" b="0" i="0" u="none" strike="noStrike" cap="none" normalizeH="0" baseline="0" dirty="0" err="1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ه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DefaultOcx" r:id="rId1" imgW="257040" imgH="304920"/>
        </mc:Choice>
        <mc:Fallback>
          <p:control name="DefaultOcx" r:id="rId1" imgW="257040" imgH="3049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1" r:id="rId2" imgW="257040" imgH="304920"/>
        </mc:Choice>
        <mc:Fallback>
          <p:control name="HTMLOption1" r:id="rId2" imgW="257040" imgH="30492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2" r:id="rId3" imgW="257040" imgH="304920"/>
        </mc:Choice>
        <mc:Fallback>
          <p:control name="HTMLOption2" r:id="rId3" imgW="257040" imgH="304920">
            <p:pic>
              <p:nvPicPr>
                <p:cNvPr id="4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9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صورة 5" descr="فز-removebg-preview.png"/>
          <p:cNvPicPr>
            <a:picLocks noGrp="1" noChangeAspect="1"/>
          </p:cNvPicPr>
          <p:nvPr>
            <p:ph type="pic" idx="21"/>
          </p:nvPr>
        </p:nvPicPr>
        <p:blipFill>
          <a:blip r:embed="rId5"/>
          <a:srcRect l="13058" r="13058"/>
          <a:stretch>
            <a:fillRect/>
          </a:stretch>
        </p:blipFill>
        <p:spPr>
          <a:xfrm>
            <a:off x="18978610" y="8143884"/>
            <a:ext cx="5048200" cy="5072146"/>
          </a:xfr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476828" y="1000084"/>
            <a:ext cx="14644790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إذا كانت القوة التي يؤثر </a:t>
            </a:r>
            <a:r>
              <a:rPr kumimoji="0" lang="ar-SA" sz="8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بها</a:t>
            </a: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itchFamily="34" charset="0"/>
                <a:cs typeface="Segoe UI" pitchFamily="34" charset="0"/>
              </a:rPr>
              <a:t> مجال مغناطيسي مقداره 0.80 T في سلك يسري فيه تيار 7.5 A متعامد معه تساوي 3.6 N فما طول السلك؟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0.60</a:t>
            </a:r>
            <a:r>
              <a:rPr kumimoji="0" lang="en-US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m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2.2</a:t>
            </a:r>
            <a:r>
              <a:rPr kumimoji="0" lang="en-US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m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defTabSz="914400" eaLnBrk="0" fontAlgn="ctr">
              <a:spcBef>
                <a:spcPct val="0"/>
              </a:spcBef>
              <a:spcAft>
                <a:spcPct val="0"/>
              </a:spcAft>
            </a:pPr>
            <a:r>
              <a:rPr lang="ar-SA" sz="8000" dirty="0">
                <a:solidFill>
                  <a:srgbClr val="323130"/>
                </a:solidFill>
                <a:latin typeface="Segoe UI Web (Arabic)"/>
                <a:cs typeface="Arial" pitchFamily="34" charset="0"/>
              </a:rPr>
              <a:t>0.9</a:t>
            </a:r>
            <a:r>
              <a:rPr lang="en-US" sz="8000" dirty="0">
                <a:solidFill>
                  <a:srgbClr val="323130"/>
                </a:solidFill>
                <a:latin typeface="Segoe UI Web (Arabic)"/>
                <a:cs typeface="Arial" pitchFamily="34" charset="0"/>
              </a:rPr>
              <a:t>m</a:t>
            </a:r>
            <a:endParaRPr kumimoji="0" lang="en-US" sz="8000" b="0" i="0" u="none" strike="noStrike" cap="none" normalizeH="0" baseline="0" dirty="0">
              <a:ln>
                <a:noFill/>
              </a:ln>
              <a:solidFill>
                <a:srgbClr val="323130"/>
              </a:solidFill>
              <a:effectLst/>
              <a:latin typeface="Segoe UI Web (Arabic)"/>
              <a:cs typeface="Arial" pitchFamily="34" charset="0"/>
            </a:endParaRP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0.7</a:t>
            </a:r>
            <a:r>
              <a:rPr kumimoji="0" lang="en-US" sz="8000" b="0" i="0" u="none" strike="noStrike" cap="none" normalizeH="0" baseline="0" dirty="0">
                <a:ln>
                  <a:noFill/>
                </a:ln>
                <a:solidFill>
                  <a:srgbClr val="323130"/>
                </a:solidFill>
                <a:effectLst/>
                <a:latin typeface="Segoe UI Web (Arabic)"/>
                <a:cs typeface="Arial" pitchFamily="34" charset="0"/>
              </a:rPr>
              <a:t>m</a:t>
            </a:r>
            <a:endParaRPr kumimoji="0" lang="ar-SA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548926" y="6000744"/>
            <a:ext cx="5929354" cy="1203166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IMG_2979.jpeg" descr="IMG_2979.jpeg"/>
          <p:cNvPicPr>
            <a:picLocks noChangeAspect="1"/>
          </p:cNvPicPr>
          <p:nvPr/>
        </p:nvPicPr>
        <p:blipFill>
          <a:blip r:embed="rId6"/>
          <a:srcRect l="964" r="215" b="1575"/>
          <a:stretch>
            <a:fillRect/>
          </a:stretch>
        </p:blipFill>
        <p:spPr>
          <a:xfrm>
            <a:off x="1333424" y="6215058"/>
            <a:ext cx="3143272" cy="421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290" extrusionOk="0">
                <a:moveTo>
                  <a:pt x="10386" y="1"/>
                </a:moveTo>
                <a:lnTo>
                  <a:pt x="9986" y="584"/>
                </a:lnTo>
                <a:cubicBezTo>
                  <a:pt x="9766" y="905"/>
                  <a:pt x="9607" y="1231"/>
                  <a:pt x="9632" y="1308"/>
                </a:cubicBezTo>
                <a:cubicBezTo>
                  <a:pt x="9658" y="1385"/>
                  <a:pt x="9615" y="1509"/>
                  <a:pt x="9538" y="1583"/>
                </a:cubicBezTo>
                <a:cubicBezTo>
                  <a:pt x="9336" y="1779"/>
                  <a:pt x="9365" y="1890"/>
                  <a:pt x="9666" y="2067"/>
                </a:cubicBezTo>
                <a:cubicBezTo>
                  <a:pt x="10124" y="2336"/>
                  <a:pt x="10621" y="2389"/>
                  <a:pt x="10993" y="2208"/>
                </a:cubicBezTo>
                <a:cubicBezTo>
                  <a:pt x="11400" y="2011"/>
                  <a:pt x="11438" y="2058"/>
                  <a:pt x="11522" y="2856"/>
                </a:cubicBezTo>
                <a:lnTo>
                  <a:pt x="11583" y="3436"/>
                </a:lnTo>
                <a:lnTo>
                  <a:pt x="12893" y="4247"/>
                </a:lnTo>
                <a:cubicBezTo>
                  <a:pt x="13614" y="4692"/>
                  <a:pt x="14306" y="5060"/>
                  <a:pt x="14431" y="5064"/>
                </a:cubicBezTo>
                <a:cubicBezTo>
                  <a:pt x="14556" y="5067"/>
                  <a:pt x="14768" y="4970"/>
                  <a:pt x="14903" y="4847"/>
                </a:cubicBezTo>
                <a:cubicBezTo>
                  <a:pt x="15207" y="4570"/>
                  <a:pt x="15279" y="4618"/>
                  <a:pt x="15366" y="5152"/>
                </a:cubicBezTo>
                <a:cubicBezTo>
                  <a:pt x="15460" y="5737"/>
                  <a:pt x="15574" y="5950"/>
                  <a:pt x="15932" y="6203"/>
                </a:cubicBezTo>
                <a:cubicBezTo>
                  <a:pt x="16102" y="6323"/>
                  <a:pt x="16307" y="6421"/>
                  <a:pt x="16387" y="6419"/>
                </a:cubicBezTo>
                <a:cubicBezTo>
                  <a:pt x="16778" y="6414"/>
                  <a:pt x="17302" y="5477"/>
                  <a:pt x="17248" y="4880"/>
                </a:cubicBezTo>
                <a:cubicBezTo>
                  <a:pt x="17232" y="4706"/>
                  <a:pt x="17256" y="4495"/>
                  <a:pt x="17300" y="4411"/>
                </a:cubicBezTo>
                <a:cubicBezTo>
                  <a:pt x="17506" y="4024"/>
                  <a:pt x="16472" y="3649"/>
                  <a:pt x="16002" y="3941"/>
                </a:cubicBezTo>
                <a:cubicBezTo>
                  <a:pt x="15700" y="4129"/>
                  <a:pt x="15607" y="3979"/>
                  <a:pt x="15582" y="3265"/>
                </a:cubicBezTo>
                <a:lnTo>
                  <a:pt x="15562" y="2663"/>
                </a:lnTo>
                <a:lnTo>
                  <a:pt x="14222" y="1848"/>
                </a:lnTo>
                <a:cubicBezTo>
                  <a:pt x="13485" y="1400"/>
                  <a:pt x="12823" y="1007"/>
                  <a:pt x="12752" y="976"/>
                </a:cubicBezTo>
                <a:cubicBezTo>
                  <a:pt x="12680" y="944"/>
                  <a:pt x="12390" y="1092"/>
                  <a:pt x="12106" y="1305"/>
                </a:cubicBezTo>
                <a:cubicBezTo>
                  <a:pt x="11822" y="1517"/>
                  <a:pt x="11554" y="1691"/>
                  <a:pt x="11510" y="1691"/>
                </a:cubicBezTo>
                <a:cubicBezTo>
                  <a:pt x="11358" y="1691"/>
                  <a:pt x="11270" y="1185"/>
                  <a:pt x="11363" y="846"/>
                </a:cubicBezTo>
                <a:cubicBezTo>
                  <a:pt x="11604" y="-31"/>
                  <a:pt x="11618" y="1"/>
                  <a:pt x="10972" y="1"/>
                </a:cubicBezTo>
                <a:lnTo>
                  <a:pt x="10386" y="1"/>
                </a:lnTo>
                <a:close/>
                <a:moveTo>
                  <a:pt x="4046" y="604"/>
                </a:moveTo>
                <a:cubicBezTo>
                  <a:pt x="3977" y="607"/>
                  <a:pt x="3889" y="648"/>
                  <a:pt x="3743" y="729"/>
                </a:cubicBezTo>
                <a:cubicBezTo>
                  <a:pt x="3414" y="910"/>
                  <a:pt x="3223" y="1196"/>
                  <a:pt x="3140" y="1634"/>
                </a:cubicBezTo>
                <a:cubicBezTo>
                  <a:pt x="3117" y="1758"/>
                  <a:pt x="3071" y="1965"/>
                  <a:pt x="3038" y="2095"/>
                </a:cubicBezTo>
                <a:cubicBezTo>
                  <a:pt x="2994" y="2270"/>
                  <a:pt x="3047" y="2381"/>
                  <a:pt x="3248" y="2535"/>
                </a:cubicBezTo>
                <a:cubicBezTo>
                  <a:pt x="3476" y="2708"/>
                  <a:pt x="3590" y="2722"/>
                  <a:pt x="3984" y="2629"/>
                </a:cubicBezTo>
                <a:cubicBezTo>
                  <a:pt x="4375" y="2536"/>
                  <a:pt x="4473" y="2548"/>
                  <a:pt x="4595" y="2705"/>
                </a:cubicBezTo>
                <a:cubicBezTo>
                  <a:pt x="4675" y="2808"/>
                  <a:pt x="4740" y="2995"/>
                  <a:pt x="4740" y="3122"/>
                </a:cubicBezTo>
                <a:cubicBezTo>
                  <a:pt x="4740" y="3249"/>
                  <a:pt x="4802" y="3412"/>
                  <a:pt x="4877" y="3485"/>
                </a:cubicBezTo>
                <a:cubicBezTo>
                  <a:pt x="4952" y="3557"/>
                  <a:pt x="6157" y="4085"/>
                  <a:pt x="7554" y="4656"/>
                </a:cubicBezTo>
                <a:cubicBezTo>
                  <a:pt x="8951" y="5228"/>
                  <a:pt x="10101" y="5742"/>
                  <a:pt x="10110" y="5798"/>
                </a:cubicBezTo>
                <a:cubicBezTo>
                  <a:pt x="10119" y="5853"/>
                  <a:pt x="9900" y="5957"/>
                  <a:pt x="9623" y="6030"/>
                </a:cubicBezTo>
                <a:cubicBezTo>
                  <a:pt x="9043" y="6182"/>
                  <a:pt x="8691" y="6421"/>
                  <a:pt x="8468" y="6817"/>
                </a:cubicBezTo>
                <a:cubicBezTo>
                  <a:pt x="8269" y="7168"/>
                  <a:pt x="8188" y="7108"/>
                  <a:pt x="7932" y="6419"/>
                </a:cubicBezTo>
                <a:cubicBezTo>
                  <a:pt x="7618" y="5571"/>
                  <a:pt x="7539" y="5542"/>
                  <a:pt x="7035" y="6081"/>
                </a:cubicBezTo>
                <a:lnTo>
                  <a:pt x="6602" y="6545"/>
                </a:lnTo>
                <a:lnTo>
                  <a:pt x="6447" y="6290"/>
                </a:lnTo>
                <a:cubicBezTo>
                  <a:pt x="6362" y="6149"/>
                  <a:pt x="6293" y="5852"/>
                  <a:pt x="6293" y="5630"/>
                </a:cubicBezTo>
                <a:cubicBezTo>
                  <a:pt x="6293" y="5408"/>
                  <a:pt x="6239" y="5143"/>
                  <a:pt x="6172" y="5041"/>
                </a:cubicBezTo>
                <a:cubicBezTo>
                  <a:pt x="6105" y="4939"/>
                  <a:pt x="5464" y="4570"/>
                  <a:pt x="4747" y="4222"/>
                </a:cubicBezTo>
                <a:cubicBezTo>
                  <a:pt x="3304" y="3520"/>
                  <a:pt x="3020" y="3493"/>
                  <a:pt x="2572" y="4013"/>
                </a:cubicBezTo>
                <a:cubicBezTo>
                  <a:pt x="2323" y="4302"/>
                  <a:pt x="2083" y="4299"/>
                  <a:pt x="2179" y="4008"/>
                </a:cubicBezTo>
                <a:cubicBezTo>
                  <a:pt x="2267" y="3742"/>
                  <a:pt x="2035" y="2983"/>
                  <a:pt x="1781" y="2706"/>
                </a:cubicBezTo>
                <a:cubicBezTo>
                  <a:pt x="1568" y="2473"/>
                  <a:pt x="1491" y="2453"/>
                  <a:pt x="1174" y="2544"/>
                </a:cubicBezTo>
                <a:cubicBezTo>
                  <a:pt x="883" y="2628"/>
                  <a:pt x="773" y="2738"/>
                  <a:pt x="625" y="3099"/>
                </a:cubicBezTo>
                <a:cubicBezTo>
                  <a:pt x="523" y="3346"/>
                  <a:pt x="419" y="3788"/>
                  <a:pt x="394" y="4080"/>
                </a:cubicBezTo>
                <a:cubicBezTo>
                  <a:pt x="352" y="4566"/>
                  <a:pt x="370" y="4623"/>
                  <a:pt x="598" y="4744"/>
                </a:cubicBezTo>
                <a:cubicBezTo>
                  <a:pt x="785" y="4843"/>
                  <a:pt x="951" y="4844"/>
                  <a:pt x="1265" y="4749"/>
                </a:cubicBezTo>
                <a:cubicBezTo>
                  <a:pt x="1644" y="4635"/>
                  <a:pt x="1698" y="4645"/>
                  <a:pt x="1852" y="4859"/>
                </a:cubicBezTo>
                <a:cubicBezTo>
                  <a:pt x="1956" y="5003"/>
                  <a:pt x="2022" y="5284"/>
                  <a:pt x="2022" y="5578"/>
                </a:cubicBezTo>
                <a:cubicBezTo>
                  <a:pt x="2022" y="5870"/>
                  <a:pt x="2089" y="6154"/>
                  <a:pt x="2192" y="6300"/>
                </a:cubicBezTo>
                <a:cubicBezTo>
                  <a:pt x="2384" y="6570"/>
                  <a:pt x="4809" y="7774"/>
                  <a:pt x="5163" y="7774"/>
                </a:cubicBezTo>
                <a:cubicBezTo>
                  <a:pt x="5290" y="7774"/>
                  <a:pt x="5558" y="7622"/>
                  <a:pt x="5759" y="7436"/>
                </a:cubicBezTo>
                <a:cubicBezTo>
                  <a:pt x="5961" y="7250"/>
                  <a:pt x="6134" y="7098"/>
                  <a:pt x="6144" y="7098"/>
                </a:cubicBezTo>
                <a:cubicBezTo>
                  <a:pt x="6155" y="7098"/>
                  <a:pt x="6304" y="7350"/>
                  <a:pt x="6475" y="7658"/>
                </a:cubicBezTo>
                <a:cubicBezTo>
                  <a:pt x="7034" y="8658"/>
                  <a:pt x="7652" y="8955"/>
                  <a:pt x="7652" y="8223"/>
                </a:cubicBezTo>
                <a:cubicBezTo>
                  <a:pt x="7652" y="7860"/>
                  <a:pt x="8013" y="7178"/>
                  <a:pt x="8152" y="7278"/>
                </a:cubicBezTo>
                <a:cubicBezTo>
                  <a:pt x="8197" y="7310"/>
                  <a:pt x="8234" y="7615"/>
                  <a:pt x="8234" y="7956"/>
                </a:cubicBezTo>
                <a:cubicBezTo>
                  <a:pt x="8234" y="8296"/>
                  <a:pt x="8300" y="8721"/>
                  <a:pt x="8380" y="8900"/>
                </a:cubicBezTo>
                <a:cubicBezTo>
                  <a:pt x="8540" y="9260"/>
                  <a:pt x="9048" y="9748"/>
                  <a:pt x="9351" y="9834"/>
                </a:cubicBezTo>
                <a:cubicBezTo>
                  <a:pt x="10052" y="10031"/>
                  <a:pt x="10877" y="9758"/>
                  <a:pt x="11267" y="9200"/>
                </a:cubicBezTo>
                <a:cubicBezTo>
                  <a:pt x="11898" y="8295"/>
                  <a:pt x="11507" y="6592"/>
                  <a:pt x="10573" y="6180"/>
                </a:cubicBezTo>
                <a:cubicBezTo>
                  <a:pt x="10370" y="6090"/>
                  <a:pt x="10355" y="6053"/>
                  <a:pt x="10474" y="5923"/>
                </a:cubicBezTo>
                <a:cubicBezTo>
                  <a:pt x="10783" y="5582"/>
                  <a:pt x="11021" y="5606"/>
                  <a:pt x="11283" y="6006"/>
                </a:cubicBezTo>
                <a:cubicBezTo>
                  <a:pt x="11421" y="6215"/>
                  <a:pt x="11534" y="6446"/>
                  <a:pt x="11534" y="6518"/>
                </a:cubicBezTo>
                <a:cubicBezTo>
                  <a:pt x="11534" y="6706"/>
                  <a:pt x="12168" y="6678"/>
                  <a:pt x="12307" y="6484"/>
                </a:cubicBezTo>
                <a:cubicBezTo>
                  <a:pt x="12371" y="6394"/>
                  <a:pt x="12414" y="6154"/>
                  <a:pt x="12402" y="5949"/>
                </a:cubicBezTo>
                <a:cubicBezTo>
                  <a:pt x="12390" y="5745"/>
                  <a:pt x="12411" y="5494"/>
                  <a:pt x="12449" y="5392"/>
                </a:cubicBezTo>
                <a:cubicBezTo>
                  <a:pt x="12566" y="5075"/>
                  <a:pt x="12468" y="4369"/>
                  <a:pt x="12289" y="4239"/>
                </a:cubicBezTo>
                <a:cubicBezTo>
                  <a:pt x="12151" y="4139"/>
                  <a:pt x="12046" y="4203"/>
                  <a:pt x="11700" y="4597"/>
                </a:cubicBezTo>
                <a:cubicBezTo>
                  <a:pt x="11469" y="4860"/>
                  <a:pt x="11250" y="5040"/>
                  <a:pt x="11213" y="4998"/>
                </a:cubicBezTo>
                <a:cubicBezTo>
                  <a:pt x="11176" y="4955"/>
                  <a:pt x="11146" y="4761"/>
                  <a:pt x="11146" y="4566"/>
                </a:cubicBezTo>
                <a:cubicBezTo>
                  <a:pt x="11146" y="4372"/>
                  <a:pt x="11091" y="4131"/>
                  <a:pt x="11025" y="4031"/>
                </a:cubicBezTo>
                <a:cubicBezTo>
                  <a:pt x="10958" y="3931"/>
                  <a:pt x="9685" y="3355"/>
                  <a:pt x="8197" y="2752"/>
                </a:cubicBezTo>
                <a:cubicBezTo>
                  <a:pt x="6037" y="1877"/>
                  <a:pt x="5456" y="1680"/>
                  <a:pt x="5320" y="1779"/>
                </a:cubicBezTo>
                <a:cubicBezTo>
                  <a:pt x="5087" y="1947"/>
                  <a:pt x="5018" y="1832"/>
                  <a:pt x="5088" y="1396"/>
                </a:cubicBezTo>
                <a:cubicBezTo>
                  <a:pt x="5145" y="1042"/>
                  <a:pt x="5134" y="1026"/>
                  <a:pt x="4774" y="951"/>
                </a:cubicBezTo>
                <a:cubicBezTo>
                  <a:pt x="4569" y="909"/>
                  <a:pt x="4328" y="799"/>
                  <a:pt x="4238" y="709"/>
                </a:cubicBezTo>
                <a:cubicBezTo>
                  <a:pt x="4167" y="637"/>
                  <a:pt x="4116" y="601"/>
                  <a:pt x="4046" y="604"/>
                </a:cubicBezTo>
                <a:close/>
                <a:moveTo>
                  <a:pt x="19947" y="5180"/>
                </a:moveTo>
                <a:cubicBezTo>
                  <a:pt x="19808" y="5176"/>
                  <a:pt x="19668" y="5198"/>
                  <a:pt x="19549" y="5251"/>
                </a:cubicBezTo>
                <a:cubicBezTo>
                  <a:pt x="19374" y="5330"/>
                  <a:pt x="19351" y="5737"/>
                  <a:pt x="19492" y="6306"/>
                </a:cubicBezTo>
                <a:cubicBezTo>
                  <a:pt x="19620" y="6825"/>
                  <a:pt x="19495" y="6948"/>
                  <a:pt x="19089" y="6705"/>
                </a:cubicBezTo>
                <a:cubicBezTo>
                  <a:pt x="18911" y="6598"/>
                  <a:pt x="18471" y="6484"/>
                  <a:pt x="18113" y="6452"/>
                </a:cubicBezTo>
                <a:cubicBezTo>
                  <a:pt x="17540" y="6400"/>
                  <a:pt x="17395" y="6430"/>
                  <a:pt x="16923" y="6698"/>
                </a:cubicBezTo>
                <a:cubicBezTo>
                  <a:pt x="16304" y="7050"/>
                  <a:pt x="15970" y="7505"/>
                  <a:pt x="15803" y="8225"/>
                </a:cubicBezTo>
                <a:cubicBezTo>
                  <a:pt x="15600" y="9101"/>
                  <a:pt x="15624" y="9054"/>
                  <a:pt x="15464" y="8900"/>
                </a:cubicBezTo>
                <a:cubicBezTo>
                  <a:pt x="15384" y="8823"/>
                  <a:pt x="15320" y="8672"/>
                  <a:pt x="15320" y="8564"/>
                </a:cubicBezTo>
                <a:cubicBezTo>
                  <a:pt x="15320" y="8315"/>
                  <a:pt x="14958" y="7774"/>
                  <a:pt x="14792" y="7774"/>
                </a:cubicBezTo>
                <a:cubicBezTo>
                  <a:pt x="14723" y="7774"/>
                  <a:pt x="14548" y="7972"/>
                  <a:pt x="14404" y="8213"/>
                </a:cubicBezTo>
                <a:cubicBezTo>
                  <a:pt x="14260" y="8455"/>
                  <a:pt x="14058" y="8679"/>
                  <a:pt x="13954" y="8710"/>
                </a:cubicBezTo>
                <a:cubicBezTo>
                  <a:pt x="13801" y="8756"/>
                  <a:pt x="13767" y="8868"/>
                  <a:pt x="13767" y="9316"/>
                </a:cubicBezTo>
                <a:cubicBezTo>
                  <a:pt x="13767" y="9905"/>
                  <a:pt x="13897" y="10197"/>
                  <a:pt x="14391" y="10719"/>
                </a:cubicBezTo>
                <a:cubicBezTo>
                  <a:pt x="14555" y="10893"/>
                  <a:pt x="14702" y="11036"/>
                  <a:pt x="14717" y="11038"/>
                </a:cubicBezTo>
                <a:cubicBezTo>
                  <a:pt x="14732" y="11040"/>
                  <a:pt x="14915" y="10941"/>
                  <a:pt x="15123" y="10818"/>
                </a:cubicBezTo>
                <a:cubicBezTo>
                  <a:pt x="15456" y="10621"/>
                  <a:pt x="15509" y="10532"/>
                  <a:pt x="15567" y="10083"/>
                </a:cubicBezTo>
                <a:cubicBezTo>
                  <a:pt x="15604" y="9803"/>
                  <a:pt x="15672" y="9546"/>
                  <a:pt x="15720" y="9512"/>
                </a:cubicBezTo>
                <a:cubicBezTo>
                  <a:pt x="15767" y="9478"/>
                  <a:pt x="15949" y="9625"/>
                  <a:pt x="16122" y="9838"/>
                </a:cubicBezTo>
                <a:cubicBezTo>
                  <a:pt x="16773" y="10639"/>
                  <a:pt x="18092" y="10672"/>
                  <a:pt x="19013" y="9910"/>
                </a:cubicBezTo>
                <a:cubicBezTo>
                  <a:pt x="19423" y="9572"/>
                  <a:pt x="19800" y="8613"/>
                  <a:pt x="19769" y="7993"/>
                </a:cubicBezTo>
                <a:cubicBezTo>
                  <a:pt x="19751" y="7639"/>
                  <a:pt x="19791" y="7484"/>
                  <a:pt x="19930" y="7366"/>
                </a:cubicBezTo>
                <a:cubicBezTo>
                  <a:pt x="20128" y="7197"/>
                  <a:pt x="20701" y="6987"/>
                  <a:pt x="20963" y="6986"/>
                </a:cubicBezTo>
                <a:cubicBezTo>
                  <a:pt x="21052" y="6986"/>
                  <a:pt x="21217" y="6802"/>
                  <a:pt x="21332" y="6577"/>
                </a:cubicBezTo>
                <a:cubicBezTo>
                  <a:pt x="21525" y="6196"/>
                  <a:pt x="21528" y="6155"/>
                  <a:pt x="21379" y="5964"/>
                </a:cubicBezTo>
                <a:cubicBezTo>
                  <a:pt x="21292" y="5851"/>
                  <a:pt x="21098" y="5728"/>
                  <a:pt x="20949" y="5690"/>
                </a:cubicBezTo>
                <a:cubicBezTo>
                  <a:pt x="20800" y="5652"/>
                  <a:pt x="20601" y="5522"/>
                  <a:pt x="20507" y="5402"/>
                </a:cubicBezTo>
                <a:cubicBezTo>
                  <a:pt x="20402" y="5266"/>
                  <a:pt x="20177" y="5186"/>
                  <a:pt x="19947" y="5180"/>
                </a:cubicBezTo>
                <a:close/>
                <a:moveTo>
                  <a:pt x="1317" y="6670"/>
                </a:moveTo>
                <a:cubicBezTo>
                  <a:pt x="1257" y="6668"/>
                  <a:pt x="1193" y="6673"/>
                  <a:pt x="1121" y="6684"/>
                </a:cubicBezTo>
                <a:cubicBezTo>
                  <a:pt x="291" y="6811"/>
                  <a:pt x="-72" y="7460"/>
                  <a:pt x="11" y="8666"/>
                </a:cubicBezTo>
                <a:cubicBezTo>
                  <a:pt x="72" y="9544"/>
                  <a:pt x="666" y="11009"/>
                  <a:pt x="1052" y="11234"/>
                </a:cubicBezTo>
                <a:cubicBezTo>
                  <a:pt x="1385" y="11428"/>
                  <a:pt x="1405" y="11425"/>
                  <a:pt x="2119" y="11034"/>
                </a:cubicBezTo>
                <a:cubicBezTo>
                  <a:pt x="3208" y="10439"/>
                  <a:pt x="3770" y="9608"/>
                  <a:pt x="3770" y="8592"/>
                </a:cubicBezTo>
                <a:cubicBezTo>
                  <a:pt x="3770" y="8273"/>
                  <a:pt x="3704" y="7942"/>
                  <a:pt x="3611" y="7787"/>
                </a:cubicBezTo>
                <a:cubicBezTo>
                  <a:pt x="3423" y="7476"/>
                  <a:pt x="2919" y="7211"/>
                  <a:pt x="2515" y="7211"/>
                </a:cubicBezTo>
                <a:cubicBezTo>
                  <a:pt x="2355" y="7211"/>
                  <a:pt x="2060" y="7080"/>
                  <a:pt x="1857" y="6919"/>
                </a:cubicBezTo>
                <a:cubicBezTo>
                  <a:pt x="1641" y="6748"/>
                  <a:pt x="1497" y="6676"/>
                  <a:pt x="1317" y="6670"/>
                </a:cubicBezTo>
                <a:close/>
                <a:moveTo>
                  <a:pt x="5489" y="8294"/>
                </a:moveTo>
                <a:cubicBezTo>
                  <a:pt x="5279" y="8289"/>
                  <a:pt x="5096" y="8354"/>
                  <a:pt x="4948" y="8490"/>
                </a:cubicBezTo>
                <a:cubicBezTo>
                  <a:pt x="4876" y="8556"/>
                  <a:pt x="4723" y="8664"/>
                  <a:pt x="4608" y="8730"/>
                </a:cubicBezTo>
                <a:cubicBezTo>
                  <a:pt x="4494" y="8796"/>
                  <a:pt x="4385" y="8976"/>
                  <a:pt x="4367" y="9129"/>
                </a:cubicBezTo>
                <a:cubicBezTo>
                  <a:pt x="4348" y="9283"/>
                  <a:pt x="4288" y="9471"/>
                  <a:pt x="4234" y="9548"/>
                </a:cubicBezTo>
                <a:cubicBezTo>
                  <a:pt x="4164" y="9646"/>
                  <a:pt x="4184" y="9774"/>
                  <a:pt x="4298" y="9976"/>
                </a:cubicBezTo>
                <a:cubicBezTo>
                  <a:pt x="4512" y="10356"/>
                  <a:pt x="4705" y="10430"/>
                  <a:pt x="5066" y="10272"/>
                </a:cubicBezTo>
                <a:cubicBezTo>
                  <a:pt x="5535" y="10066"/>
                  <a:pt x="5592" y="10253"/>
                  <a:pt x="5328" y="11136"/>
                </a:cubicBezTo>
                <a:lnTo>
                  <a:pt x="5099" y="11904"/>
                </a:lnTo>
                <a:lnTo>
                  <a:pt x="6011" y="13472"/>
                </a:lnTo>
                <a:lnTo>
                  <a:pt x="6924" y="15041"/>
                </a:lnTo>
                <a:lnTo>
                  <a:pt x="7522" y="15074"/>
                </a:lnTo>
                <a:cubicBezTo>
                  <a:pt x="8216" y="15112"/>
                  <a:pt x="8357" y="15270"/>
                  <a:pt x="8466" y="16124"/>
                </a:cubicBezTo>
                <a:cubicBezTo>
                  <a:pt x="8515" y="16503"/>
                  <a:pt x="8592" y="16676"/>
                  <a:pt x="8748" y="16764"/>
                </a:cubicBezTo>
                <a:cubicBezTo>
                  <a:pt x="8866" y="16830"/>
                  <a:pt x="9085" y="16888"/>
                  <a:pt x="9234" y="16892"/>
                </a:cubicBezTo>
                <a:cubicBezTo>
                  <a:pt x="9456" y="16898"/>
                  <a:pt x="9532" y="16827"/>
                  <a:pt x="9650" y="16500"/>
                </a:cubicBezTo>
                <a:cubicBezTo>
                  <a:pt x="9729" y="16281"/>
                  <a:pt x="9852" y="16075"/>
                  <a:pt x="9925" y="16043"/>
                </a:cubicBezTo>
                <a:cubicBezTo>
                  <a:pt x="10103" y="15963"/>
                  <a:pt x="10192" y="15386"/>
                  <a:pt x="10079" y="15042"/>
                </a:cubicBezTo>
                <a:cubicBezTo>
                  <a:pt x="9994" y="14782"/>
                  <a:pt x="9955" y="14768"/>
                  <a:pt x="9523" y="14835"/>
                </a:cubicBezTo>
                <a:cubicBezTo>
                  <a:pt x="8660" y="14971"/>
                  <a:pt x="8715" y="15051"/>
                  <a:pt x="8916" y="13958"/>
                </a:cubicBezTo>
                <a:lnTo>
                  <a:pt x="9032" y="13325"/>
                </a:lnTo>
                <a:lnTo>
                  <a:pt x="8151" y="11798"/>
                </a:lnTo>
                <a:lnTo>
                  <a:pt x="7270" y="10270"/>
                </a:lnTo>
                <a:lnTo>
                  <a:pt x="6709" y="10191"/>
                </a:lnTo>
                <a:cubicBezTo>
                  <a:pt x="6017" y="10094"/>
                  <a:pt x="5954" y="10053"/>
                  <a:pt x="6125" y="9819"/>
                </a:cubicBezTo>
                <a:cubicBezTo>
                  <a:pt x="6200" y="9717"/>
                  <a:pt x="6356" y="9448"/>
                  <a:pt x="6473" y="9222"/>
                </a:cubicBezTo>
                <a:lnTo>
                  <a:pt x="6685" y="8810"/>
                </a:lnTo>
                <a:lnTo>
                  <a:pt x="6187" y="8523"/>
                </a:lnTo>
                <a:cubicBezTo>
                  <a:pt x="5934" y="8376"/>
                  <a:pt x="5698" y="8300"/>
                  <a:pt x="5489" y="8294"/>
                </a:cubicBezTo>
                <a:close/>
                <a:moveTo>
                  <a:pt x="10981" y="9998"/>
                </a:moveTo>
                <a:lnTo>
                  <a:pt x="10708" y="10414"/>
                </a:lnTo>
                <a:cubicBezTo>
                  <a:pt x="10558" y="10642"/>
                  <a:pt x="10311" y="10904"/>
                  <a:pt x="10160" y="10995"/>
                </a:cubicBezTo>
                <a:cubicBezTo>
                  <a:pt x="10008" y="11085"/>
                  <a:pt x="9884" y="11233"/>
                  <a:pt x="9884" y="11323"/>
                </a:cubicBezTo>
                <a:cubicBezTo>
                  <a:pt x="9884" y="11536"/>
                  <a:pt x="10369" y="11826"/>
                  <a:pt x="11097" y="12050"/>
                </a:cubicBezTo>
                <a:lnTo>
                  <a:pt x="11680" y="12229"/>
                </a:lnTo>
                <a:lnTo>
                  <a:pt x="11738" y="12959"/>
                </a:lnTo>
                <a:cubicBezTo>
                  <a:pt x="11807" y="13817"/>
                  <a:pt x="11917" y="14131"/>
                  <a:pt x="12466" y="15046"/>
                </a:cubicBezTo>
                <a:cubicBezTo>
                  <a:pt x="13059" y="16034"/>
                  <a:pt x="14010" y="16725"/>
                  <a:pt x="14673" y="16652"/>
                </a:cubicBezTo>
                <a:lnTo>
                  <a:pt x="14980" y="16618"/>
                </a:lnTo>
                <a:lnTo>
                  <a:pt x="15010" y="17290"/>
                </a:lnTo>
                <a:cubicBezTo>
                  <a:pt x="15041" y="17994"/>
                  <a:pt x="15133" y="18215"/>
                  <a:pt x="15462" y="18370"/>
                </a:cubicBezTo>
                <a:cubicBezTo>
                  <a:pt x="15759" y="18510"/>
                  <a:pt x="15865" y="18495"/>
                  <a:pt x="16010" y="18292"/>
                </a:cubicBezTo>
                <a:cubicBezTo>
                  <a:pt x="16083" y="18191"/>
                  <a:pt x="16333" y="18013"/>
                  <a:pt x="16567" y="17897"/>
                </a:cubicBezTo>
                <a:cubicBezTo>
                  <a:pt x="16938" y="17712"/>
                  <a:pt x="16982" y="17654"/>
                  <a:pt x="16917" y="17434"/>
                </a:cubicBezTo>
                <a:cubicBezTo>
                  <a:pt x="16876" y="17295"/>
                  <a:pt x="16845" y="16991"/>
                  <a:pt x="16848" y="16758"/>
                </a:cubicBezTo>
                <a:cubicBezTo>
                  <a:pt x="16854" y="16261"/>
                  <a:pt x="16750" y="16207"/>
                  <a:pt x="15862" y="16251"/>
                </a:cubicBezTo>
                <a:lnTo>
                  <a:pt x="15289" y="16280"/>
                </a:lnTo>
                <a:lnTo>
                  <a:pt x="15307" y="15547"/>
                </a:lnTo>
                <a:cubicBezTo>
                  <a:pt x="15322" y="14943"/>
                  <a:pt x="15277" y="14698"/>
                  <a:pt x="15044" y="14140"/>
                </a:cubicBezTo>
                <a:cubicBezTo>
                  <a:pt x="14467" y="12752"/>
                  <a:pt x="13377" y="11721"/>
                  <a:pt x="12486" y="11719"/>
                </a:cubicBezTo>
                <a:cubicBezTo>
                  <a:pt x="12236" y="11718"/>
                  <a:pt x="12004" y="11666"/>
                  <a:pt x="11970" y="11603"/>
                </a:cubicBezTo>
                <a:cubicBezTo>
                  <a:pt x="11937" y="11540"/>
                  <a:pt x="12001" y="11204"/>
                  <a:pt x="12113" y="10856"/>
                </a:cubicBezTo>
                <a:cubicBezTo>
                  <a:pt x="12226" y="10508"/>
                  <a:pt x="12300" y="10203"/>
                  <a:pt x="12279" y="10179"/>
                </a:cubicBezTo>
                <a:cubicBezTo>
                  <a:pt x="12258" y="10155"/>
                  <a:pt x="11957" y="10104"/>
                  <a:pt x="11611" y="10067"/>
                </a:cubicBezTo>
                <a:lnTo>
                  <a:pt x="10981" y="9998"/>
                </a:lnTo>
                <a:close/>
                <a:moveTo>
                  <a:pt x="18867" y="11737"/>
                </a:moveTo>
                <a:cubicBezTo>
                  <a:pt x="18651" y="11741"/>
                  <a:pt x="18254" y="11972"/>
                  <a:pt x="17351" y="12558"/>
                </a:cubicBezTo>
                <a:cubicBezTo>
                  <a:pt x="16078" y="13386"/>
                  <a:pt x="15815" y="13660"/>
                  <a:pt x="15808" y="14165"/>
                </a:cubicBezTo>
                <a:cubicBezTo>
                  <a:pt x="15804" y="14456"/>
                  <a:pt x="15817" y="14466"/>
                  <a:pt x="17546" y="15583"/>
                </a:cubicBezTo>
                <a:cubicBezTo>
                  <a:pt x="18264" y="16047"/>
                  <a:pt x="18901" y="16403"/>
                  <a:pt x="18963" y="16376"/>
                </a:cubicBezTo>
                <a:cubicBezTo>
                  <a:pt x="19024" y="16348"/>
                  <a:pt x="19174" y="16121"/>
                  <a:pt x="19295" y="15871"/>
                </a:cubicBezTo>
                <a:cubicBezTo>
                  <a:pt x="19495" y="15458"/>
                  <a:pt x="19509" y="15326"/>
                  <a:pt x="19449" y="14440"/>
                </a:cubicBezTo>
                <a:cubicBezTo>
                  <a:pt x="19364" y="13165"/>
                  <a:pt x="19203" y="12034"/>
                  <a:pt x="19081" y="11858"/>
                </a:cubicBezTo>
                <a:cubicBezTo>
                  <a:pt x="19027" y="11779"/>
                  <a:pt x="18966" y="11735"/>
                  <a:pt x="18867" y="11737"/>
                </a:cubicBezTo>
                <a:close/>
                <a:moveTo>
                  <a:pt x="3977" y="14997"/>
                </a:moveTo>
                <a:cubicBezTo>
                  <a:pt x="3265" y="15008"/>
                  <a:pt x="2559" y="15388"/>
                  <a:pt x="2213" y="16134"/>
                </a:cubicBezTo>
                <a:cubicBezTo>
                  <a:pt x="2078" y="16425"/>
                  <a:pt x="1940" y="16695"/>
                  <a:pt x="1906" y="16734"/>
                </a:cubicBezTo>
                <a:cubicBezTo>
                  <a:pt x="1873" y="16772"/>
                  <a:pt x="1727" y="16496"/>
                  <a:pt x="1581" y="16119"/>
                </a:cubicBezTo>
                <a:cubicBezTo>
                  <a:pt x="1436" y="15743"/>
                  <a:pt x="1279" y="15435"/>
                  <a:pt x="1233" y="15435"/>
                </a:cubicBezTo>
                <a:cubicBezTo>
                  <a:pt x="1086" y="15435"/>
                  <a:pt x="767" y="15871"/>
                  <a:pt x="720" y="16136"/>
                </a:cubicBezTo>
                <a:cubicBezTo>
                  <a:pt x="696" y="16277"/>
                  <a:pt x="648" y="16545"/>
                  <a:pt x="614" y="16730"/>
                </a:cubicBezTo>
                <a:cubicBezTo>
                  <a:pt x="448" y="17648"/>
                  <a:pt x="448" y="17812"/>
                  <a:pt x="619" y="18031"/>
                </a:cubicBezTo>
                <a:cubicBezTo>
                  <a:pt x="857" y="18336"/>
                  <a:pt x="1067" y="18307"/>
                  <a:pt x="1383" y="17923"/>
                </a:cubicBezTo>
                <a:cubicBezTo>
                  <a:pt x="1768" y="17457"/>
                  <a:pt x="1996" y="17416"/>
                  <a:pt x="2161" y="17783"/>
                </a:cubicBezTo>
                <a:cubicBezTo>
                  <a:pt x="2322" y="18142"/>
                  <a:pt x="2645" y="18496"/>
                  <a:pt x="3041" y="18746"/>
                </a:cubicBezTo>
                <a:cubicBezTo>
                  <a:pt x="3253" y="18881"/>
                  <a:pt x="3532" y="18922"/>
                  <a:pt x="4068" y="18901"/>
                </a:cubicBezTo>
                <a:cubicBezTo>
                  <a:pt x="4982" y="18864"/>
                  <a:pt x="5478" y="18536"/>
                  <a:pt x="5804" y="17753"/>
                </a:cubicBezTo>
                <a:lnTo>
                  <a:pt x="6018" y="17240"/>
                </a:lnTo>
                <a:lnTo>
                  <a:pt x="6325" y="17508"/>
                </a:lnTo>
                <a:cubicBezTo>
                  <a:pt x="6949" y="18050"/>
                  <a:pt x="7549" y="18020"/>
                  <a:pt x="7810" y="17436"/>
                </a:cubicBezTo>
                <a:cubicBezTo>
                  <a:pt x="7943" y="17137"/>
                  <a:pt x="7947" y="17026"/>
                  <a:pt x="7836" y="16628"/>
                </a:cubicBezTo>
                <a:cubicBezTo>
                  <a:pt x="7766" y="16375"/>
                  <a:pt x="7601" y="16008"/>
                  <a:pt x="7470" y="15813"/>
                </a:cubicBezTo>
                <a:cubicBezTo>
                  <a:pt x="7257" y="15497"/>
                  <a:pt x="7203" y="15471"/>
                  <a:pt x="6958" y="15570"/>
                </a:cubicBezTo>
                <a:cubicBezTo>
                  <a:pt x="6692" y="15678"/>
                  <a:pt x="6425" y="15949"/>
                  <a:pt x="6164" y="16379"/>
                </a:cubicBezTo>
                <a:cubicBezTo>
                  <a:pt x="6044" y="16576"/>
                  <a:pt x="6017" y="16555"/>
                  <a:pt x="5777" y="16080"/>
                </a:cubicBezTo>
                <a:cubicBezTo>
                  <a:pt x="5406" y="15345"/>
                  <a:pt x="4688" y="14986"/>
                  <a:pt x="3977" y="14997"/>
                </a:cubicBezTo>
                <a:close/>
                <a:moveTo>
                  <a:pt x="12696" y="16471"/>
                </a:moveTo>
                <a:cubicBezTo>
                  <a:pt x="12642" y="16471"/>
                  <a:pt x="12586" y="16521"/>
                  <a:pt x="12480" y="16621"/>
                </a:cubicBezTo>
                <a:cubicBezTo>
                  <a:pt x="12360" y="16735"/>
                  <a:pt x="12141" y="16984"/>
                  <a:pt x="11992" y="17174"/>
                </a:cubicBezTo>
                <a:lnTo>
                  <a:pt x="11723" y="17519"/>
                </a:lnTo>
                <a:lnTo>
                  <a:pt x="11476" y="17153"/>
                </a:lnTo>
                <a:cubicBezTo>
                  <a:pt x="11325" y="16929"/>
                  <a:pt x="11142" y="16787"/>
                  <a:pt x="11005" y="16787"/>
                </a:cubicBezTo>
                <a:cubicBezTo>
                  <a:pt x="10765" y="16787"/>
                  <a:pt x="7851" y="17976"/>
                  <a:pt x="7720" y="18127"/>
                </a:cubicBezTo>
                <a:cubicBezTo>
                  <a:pt x="7677" y="18178"/>
                  <a:pt x="7623" y="18385"/>
                  <a:pt x="7601" y="18588"/>
                </a:cubicBezTo>
                <a:cubicBezTo>
                  <a:pt x="7525" y="19281"/>
                  <a:pt x="7063" y="19578"/>
                  <a:pt x="6638" y="19205"/>
                </a:cubicBezTo>
                <a:cubicBezTo>
                  <a:pt x="6307" y="18914"/>
                  <a:pt x="6127" y="19004"/>
                  <a:pt x="5948" y="19549"/>
                </a:cubicBezTo>
                <a:cubicBezTo>
                  <a:pt x="5798" y="20004"/>
                  <a:pt x="5795" y="20078"/>
                  <a:pt x="5927" y="20253"/>
                </a:cubicBezTo>
                <a:cubicBezTo>
                  <a:pt x="6008" y="20361"/>
                  <a:pt x="6150" y="20638"/>
                  <a:pt x="6243" y="20871"/>
                </a:cubicBezTo>
                <a:cubicBezTo>
                  <a:pt x="6523" y="21569"/>
                  <a:pt x="6873" y="21393"/>
                  <a:pt x="7253" y="20364"/>
                </a:cubicBezTo>
                <a:cubicBezTo>
                  <a:pt x="7362" y="20070"/>
                  <a:pt x="7481" y="19828"/>
                  <a:pt x="7517" y="19828"/>
                </a:cubicBezTo>
                <a:cubicBezTo>
                  <a:pt x="7554" y="19828"/>
                  <a:pt x="7770" y="20006"/>
                  <a:pt x="7998" y="20223"/>
                </a:cubicBezTo>
                <a:cubicBezTo>
                  <a:pt x="8226" y="20440"/>
                  <a:pt x="8458" y="20617"/>
                  <a:pt x="8513" y="20617"/>
                </a:cubicBezTo>
                <a:cubicBezTo>
                  <a:pt x="8667" y="20617"/>
                  <a:pt x="11663" y="19356"/>
                  <a:pt x="11801" y="19233"/>
                </a:cubicBezTo>
                <a:cubicBezTo>
                  <a:pt x="11868" y="19174"/>
                  <a:pt x="11923" y="18982"/>
                  <a:pt x="11923" y="18808"/>
                </a:cubicBezTo>
                <a:cubicBezTo>
                  <a:pt x="11923" y="18404"/>
                  <a:pt x="12052" y="18312"/>
                  <a:pt x="12332" y="18516"/>
                </a:cubicBezTo>
                <a:cubicBezTo>
                  <a:pt x="12454" y="18604"/>
                  <a:pt x="12712" y="18709"/>
                  <a:pt x="12905" y="18748"/>
                </a:cubicBezTo>
                <a:cubicBezTo>
                  <a:pt x="13255" y="18819"/>
                  <a:pt x="13255" y="18818"/>
                  <a:pt x="13309" y="18355"/>
                </a:cubicBezTo>
                <a:cubicBezTo>
                  <a:pt x="13374" y="17791"/>
                  <a:pt x="13161" y="16899"/>
                  <a:pt x="12894" y="16619"/>
                </a:cubicBezTo>
                <a:cubicBezTo>
                  <a:pt x="12800" y="16520"/>
                  <a:pt x="12749" y="16470"/>
                  <a:pt x="12696" y="1647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" name="Star">
            <a:hlinkClick r:id="rId7" action="ppaction://hlinksldjump"/>
          </p:cNvPr>
          <p:cNvSpPr/>
          <p:nvPr/>
        </p:nvSpPr>
        <p:spPr>
          <a:xfrm>
            <a:off x="404730" y="10072710"/>
            <a:ext cx="2951643" cy="280717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DefaultOcx" r:id="rId1" imgW="257040" imgH="304920"/>
        </mc:Choice>
        <mc:Fallback>
          <p:control name="DefaultOcx" r:id="rId1" imgW="257040" imgH="30492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1" r:id="rId2" imgW="257040" imgH="304920"/>
        </mc:Choice>
        <mc:Fallback>
          <p:control name="HTMLOption1" r:id="rId2" imgW="257040" imgH="30492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5834018" y="2571720"/>
            <a:ext cx="1193014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السؤال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الجلفانومتر</a:t>
            </a:r>
            <a:r>
              <a:rPr kumimoji="0" lang="ar-SA" sz="8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جهاز يستخدم لقياس:-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477092" y="6500810"/>
            <a:ext cx="871543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457200" marR="0" indent="-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6000" b="1" dirty="0"/>
              <a:t>فرق الجهد </a:t>
            </a:r>
            <a:r>
              <a:rPr lang="en-US" sz="6000" b="1" dirty="0"/>
              <a:t>- </a:t>
            </a:r>
            <a:r>
              <a:rPr lang="ar-SA" sz="6000" b="1" dirty="0"/>
              <a:t>ا</a:t>
            </a:r>
            <a:endParaRPr lang="en-US" sz="6000" b="1" dirty="0"/>
          </a:p>
          <a:p>
            <a:pPr marL="457200" marR="0" indent="-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ب-</a:t>
            </a:r>
            <a:r>
              <a:rPr kumimoji="0" lang="ar-SA" sz="60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شدة التيارات الصغيرة جدا</a:t>
            </a:r>
          </a:p>
          <a:p>
            <a:pPr marL="457200" marR="0" indent="-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6000" b="1" baseline="0" dirty="0"/>
              <a:t>ج-</a:t>
            </a:r>
            <a:r>
              <a:rPr lang="ar-SA" sz="6000" b="1" dirty="0"/>
              <a:t> شدة التيارات الكبيرة جدا</a:t>
            </a:r>
          </a:p>
          <a:p>
            <a:pPr marL="457200" marR="0" indent="-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ar-SA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د-</a:t>
            </a:r>
            <a:r>
              <a:rPr kumimoji="0" lang="ar-SA" sz="60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المقاومة الكهربائية</a:t>
            </a:r>
            <a:endParaRPr kumimoji="0" lang="ar-SA" sz="60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762844" y="7286628"/>
            <a:ext cx="7858180" cy="1203166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صورة 10" descr="9d8259d8c2ade11101a6e64a27326690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742" y="8358198"/>
            <a:ext cx="3762316" cy="4762282"/>
          </a:xfrm>
          <a:prstGeom prst="rect">
            <a:avLst/>
          </a:prstGeom>
        </p:spPr>
      </p:pic>
      <p:pic>
        <p:nvPicPr>
          <p:cNvPr id="14" name="IMG_3430.jpeg" descr="IMG_3430.jpeg"/>
          <p:cNvPicPr>
            <a:picLocks noChangeAspect="1"/>
          </p:cNvPicPr>
          <p:nvPr/>
        </p:nvPicPr>
        <p:blipFill>
          <a:blip r:embed="rId4"/>
          <a:srcRect l="343" t="864" r="1054" b="223"/>
          <a:stretch>
            <a:fillRect/>
          </a:stretch>
        </p:blipFill>
        <p:spPr>
          <a:xfrm>
            <a:off x="0" y="4643422"/>
            <a:ext cx="7925869" cy="7760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13742" y="3"/>
                </a:moveTo>
                <a:cubicBezTo>
                  <a:pt x="13489" y="-2"/>
                  <a:pt x="13187" y="0"/>
                  <a:pt x="12827" y="10"/>
                </a:cubicBezTo>
                <a:cubicBezTo>
                  <a:pt x="12786" y="11"/>
                  <a:pt x="12741" y="15"/>
                  <a:pt x="12700" y="17"/>
                </a:cubicBezTo>
                <a:cubicBezTo>
                  <a:pt x="11338" y="65"/>
                  <a:pt x="9755" y="282"/>
                  <a:pt x="8568" y="556"/>
                </a:cubicBezTo>
                <a:cubicBezTo>
                  <a:pt x="8566" y="556"/>
                  <a:pt x="8564" y="556"/>
                  <a:pt x="8562" y="557"/>
                </a:cubicBezTo>
                <a:cubicBezTo>
                  <a:pt x="8319" y="613"/>
                  <a:pt x="8093" y="671"/>
                  <a:pt x="7889" y="731"/>
                </a:cubicBezTo>
                <a:cubicBezTo>
                  <a:pt x="7718" y="781"/>
                  <a:pt x="7573" y="833"/>
                  <a:pt x="7436" y="884"/>
                </a:cubicBezTo>
                <a:cubicBezTo>
                  <a:pt x="7408" y="895"/>
                  <a:pt x="7370" y="906"/>
                  <a:pt x="7343" y="916"/>
                </a:cubicBezTo>
                <a:cubicBezTo>
                  <a:pt x="7266" y="947"/>
                  <a:pt x="7196" y="977"/>
                  <a:pt x="7134" y="1008"/>
                </a:cubicBezTo>
                <a:cubicBezTo>
                  <a:pt x="7072" y="1039"/>
                  <a:pt x="7017" y="1070"/>
                  <a:pt x="6970" y="1101"/>
                </a:cubicBezTo>
                <a:lnTo>
                  <a:pt x="6728" y="1262"/>
                </a:lnTo>
                <a:lnTo>
                  <a:pt x="6704" y="2425"/>
                </a:lnTo>
                <a:lnTo>
                  <a:pt x="6679" y="3588"/>
                </a:lnTo>
                <a:lnTo>
                  <a:pt x="6408" y="3721"/>
                </a:lnTo>
                <a:cubicBezTo>
                  <a:pt x="6258" y="3795"/>
                  <a:pt x="6070" y="3940"/>
                  <a:pt x="5990" y="4044"/>
                </a:cubicBezTo>
                <a:cubicBezTo>
                  <a:pt x="5968" y="4072"/>
                  <a:pt x="5949" y="4103"/>
                  <a:pt x="5932" y="4138"/>
                </a:cubicBezTo>
                <a:cubicBezTo>
                  <a:pt x="5932" y="4138"/>
                  <a:pt x="5932" y="4138"/>
                  <a:pt x="5932" y="4138"/>
                </a:cubicBezTo>
                <a:cubicBezTo>
                  <a:pt x="5882" y="4242"/>
                  <a:pt x="5853" y="4369"/>
                  <a:pt x="5847" y="4493"/>
                </a:cubicBezTo>
                <a:cubicBezTo>
                  <a:pt x="5839" y="4659"/>
                  <a:pt x="5872" y="4819"/>
                  <a:pt x="5949" y="4906"/>
                </a:cubicBezTo>
                <a:cubicBezTo>
                  <a:pt x="6007" y="4972"/>
                  <a:pt x="6081" y="5122"/>
                  <a:pt x="6113" y="5240"/>
                </a:cubicBezTo>
                <a:cubicBezTo>
                  <a:pt x="6134" y="5316"/>
                  <a:pt x="6157" y="5380"/>
                  <a:pt x="6188" y="5438"/>
                </a:cubicBezTo>
                <a:cubicBezTo>
                  <a:pt x="6188" y="5439"/>
                  <a:pt x="6188" y="5439"/>
                  <a:pt x="6188" y="5439"/>
                </a:cubicBezTo>
                <a:cubicBezTo>
                  <a:pt x="6219" y="5497"/>
                  <a:pt x="6256" y="5547"/>
                  <a:pt x="6304" y="5593"/>
                </a:cubicBezTo>
                <a:cubicBezTo>
                  <a:pt x="6352" y="5640"/>
                  <a:pt x="6410" y="5683"/>
                  <a:pt x="6483" y="5726"/>
                </a:cubicBezTo>
                <a:cubicBezTo>
                  <a:pt x="6555" y="5768"/>
                  <a:pt x="6640" y="5810"/>
                  <a:pt x="6744" y="5855"/>
                </a:cubicBezTo>
                <a:cubicBezTo>
                  <a:pt x="6744" y="5855"/>
                  <a:pt x="6745" y="5855"/>
                  <a:pt x="6746" y="5855"/>
                </a:cubicBezTo>
                <a:cubicBezTo>
                  <a:pt x="6814" y="5885"/>
                  <a:pt x="6876" y="5916"/>
                  <a:pt x="6934" y="5949"/>
                </a:cubicBezTo>
                <a:cubicBezTo>
                  <a:pt x="7346" y="6186"/>
                  <a:pt x="7486" y="6527"/>
                  <a:pt x="7538" y="7309"/>
                </a:cubicBezTo>
                <a:cubicBezTo>
                  <a:pt x="7553" y="7548"/>
                  <a:pt x="7576" y="7739"/>
                  <a:pt x="7604" y="7888"/>
                </a:cubicBezTo>
                <a:cubicBezTo>
                  <a:pt x="7604" y="7888"/>
                  <a:pt x="7604" y="7888"/>
                  <a:pt x="7604" y="7889"/>
                </a:cubicBezTo>
                <a:cubicBezTo>
                  <a:pt x="7619" y="7963"/>
                  <a:pt x="7635" y="8026"/>
                  <a:pt x="7653" y="8079"/>
                </a:cubicBezTo>
                <a:cubicBezTo>
                  <a:pt x="7671" y="8133"/>
                  <a:pt x="7690" y="8175"/>
                  <a:pt x="7712" y="8208"/>
                </a:cubicBezTo>
                <a:cubicBezTo>
                  <a:pt x="7738" y="8248"/>
                  <a:pt x="7769" y="8287"/>
                  <a:pt x="7805" y="8326"/>
                </a:cubicBezTo>
                <a:cubicBezTo>
                  <a:pt x="7822" y="8343"/>
                  <a:pt x="7842" y="8361"/>
                  <a:pt x="7860" y="8379"/>
                </a:cubicBezTo>
                <a:cubicBezTo>
                  <a:pt x="7882" y="8399"/>
                  <a:pt x="7903" y="8420"/>
                  <a:pt x="7927" y="8440"/>
                </a:cubicBezTo>
                <a:cubicBezTo>
                  <a:pt x="7971" y="8477"/>
                  <a:pt x="8020" y="8513"/>
                  <a:pt x="8072" y="8548"/>
                </a:cubicBezTo>
                <a:cubicBezTo>
                  <a:pt x="8125" y="8583"/>
                  <a:pt x="8181" y="8618"/>
                  <a:pt x="8241" y="8651"/>
                </a:cubicBezTo>
                <a:cubicBezTo>
                  <a:pt x="8362" y="8718"/>
                  <a:pt x="8497" y="8780"/>
                  <a:pt x="8643" y="8838"/>
                </a:cubicBezTo>
                <a:cubicBezTo>
                  <a:pt x="9376" y="9127"/>
                  <a:pt x="10402" y="9295"/>
                  <a:pt x="11398" y="9250"/>
                </a:cubicBezTo>
                <a:cubicBezTo>
                  <a:pt x="11761" y="9234"/>
                  <a:pt x="11983" y="9238"/>
                  <a:pt x="12069" y="9265"/>
                </a:cubicBezTo>
                <a:cubicBezTo>
                  <a:pt x="12091" y="9272"/>
                  <a:pt x="12103" y="9279"/>
                  <a:pt x="12108" y="9289"/>
                </a:cubicBezTo>
                <a:cubicBezTo>
                  <a:pt x="12112" y="9299"/>
                  <a:pt x="12109" y="9309"/>
                  <a:pt x="12097" y="9322"/>
                </a:cubicBezTo>
                <a:cubicBezTo>
                  <a:pt x="12073" y="9346"/>
                  <a:pt x="12015" y="9377"/>
                  <a:pt x="11926" y="9414"/>
                </a:cubicBezTo>
                <a:cubicBezTo>
                  <a:pt x="11825" y="9455"/>
                  <a:pt x="11726" y="9511"/>
                  <a:pt x="11633" y="9581"/>
                </a:cubicBezTo>
                <a:cubicBezTo>
                  <a:pt x="11587" y="9615"/>
                  <a:pt x="11542" y="9653"/>
                  <a:pt x="11497" y="9694"/>
                </a:cubicBezTo>
                <a:cubicBezTo>
                  <a:pt x="11408" y="9777"/>
                  <a:pt x="11324" y="9874"/>
                  <a:pt x="11245" y="9984"/>
                </a:cubicBezTo>
                <a:cubicBezTo>
                  <a:pt x="11125" y="10148"/>
                  <a:pt x="11015" y="10342"/>
                  <a:pt x="10918" y="10565"/>
                </a:cubicBezTo>
                <a:cubicBezTo>
                  <a:pt x="10782" y="10873"/>
                  <a:pt x="10625" y="11166"/>
                  <a:pt x="10568" y="11217"/>
                </a:cubicBezTo>
                <a:cubicBezTo>
                  <a:pt x="10512" y="11267"/>
                  <a:pt x="10351" y="11306"/>
                  <a:pt x="10210" y="11303"/>
                </a:cubicBezTo>
                <a:cubicBezTo>
                  <a:pt x="10158" y="11302"/>
                  <a:pt x="10113" y="11298"/>
                  <a:pt x="10073" y="11290"/>
                </a:cubicBezTo>
                <a:cubicBezTo>
                  <a:pt x="9993" y="11274"/>
                  <a:pt x="9931" y="11239"/>
                  <a:pt x="9859" y="11172"/>
                </a:cubicBezTo>
                <a:cubicBezTo>
                  <a:pt x="9823" y="11139"/>
                  <a:pt x="9785" y="11098"/>
                  <a:pt x="9740" y="11045"/>
                </a:cubicBezTo>
                <a:cubicBezTo>
                  <a:pt x="9699" y="10997"/>
                  <a:pt x="9659" y="10956"/>
                  <a:pt x="9617" y="10920"/>
                </a:cubicBezTo>
                <a:cubicBezTo>
                  <a:pt x="9576" y="10883"/>
                  <a:pt x="9534" y="10851"/>
                  <a:pt x="9487" y="10824"/>
                </a:cubicBezTo>
                <a:cubicBezTo>
                  <a:pt x="9487" y="10823"/>
                  <a:pt x="9487" y="10824"/>
                  <a:pt x="9487" y="10824"/>
                </a:cubicBezTo>
                <a:cubicBezTo>
                  <a:pt x="9393" y="10768"/>
                  <a:pt x="9282" y="10726"/>
                  <a:pt x="9130" y="10685"/>
                </a:cubicBezTo>
                <a:cubicBezTo>
                  <a:pt x="9038" y="10659"/>
                  <a:pt x="8957" y="10633"/>
                  <a:pt x="8880" y="10601"/>
                </a:cubicBezTo>
                <a:cubicBezTo>
                  <a:pt x="8728" y="10536"/>
                  <a:pt x="8593" y="10449"/>
                  <a:pt x="8419" y="10301"/>
                </a:cubicBezTo>
                <a:cubicBezTo>
                  <a:pt x="8332" y="10227"/>
                  <a:pt x="8235" y="10137"/>
                  <a:pt x="8120" y="10028"/>
                </a:cubicBezTo>
                <a:cubicBezTo>
                  <a:pt x="8078" y="9987"/>
                  <a:pt x="8043" y="9956"/>
                  <a:pt x="8013" y="9933"/>
                </a:cubicBezTo>
                <a:cubicBezTo>
                  <a:pt x="7992" y="9917"/>
                  <a:pt x="7975" y="9910"/>
                  <a:pt x="7957" y="9902"/>
                </a:cubicBezTo>
                <a:cubicBezTo>
                  <a:pt x="7950" y="9898"/>
                  <a:pt x="7941" y="9891"/>
                  <a:pt x="7935" y="9889"/>
                </a:cubicBezTo>
                <a:cubicBezTo>
                  <a:pt x="7910" y="9882"/>
                  <a:pt x="7887" y="9881"/>
                  <a:pt x="7861" y="9887"/>
                </a:cubicBezTo>
                <a:cubicBezTo>
                  <a:pt x="7860" y="9887"/>
                  <a:pt x="7860" y="9887"/>
                  <a:pt x="7859" y="9887"/>
                </a:cubicBezTo>
                <a:cubicBezTo>
                  <a:pt x="7833" y="9893"/>
                  <a:pt x="7804" y="9905"/>
                  <a:pt x="7769" y="9922"/>
                </a:cubicBezTo>
                <a:cubicBezTo>
                  <a:pt x="7733" y="9939"/>
                  <a:pt x="7704" y="9952"/>
                  <a:pt x="7681" y="9959"/>
                </a:cubicBezTo>
                <a:cubicBezTo>
                  <a:pt x="7611" y="9979"/>
                  <a:pt x="7584" y="9949"/>
                  <a:pt x="7535" y="9847"/>
                </a:cubicBezTo>
                <a:cubicBezTo>
                  <a:pt x="7521" y="9816"/>
                  <a:pt x="7505" y="9791"/>
                  <a:pt x="7488" y="9770"/>
                </a:cubicBezTo>
                <a:cubicBezTo>
                  <a:pt x="7473" y="9751"/>
                  <a:pt x="7456" y="9736"/>
                  <a:pt x="7439" y="9724"/>
                </a:cubicBezTo>
                <a:cubicBezTo>
                  <a:pt x="7439" y="9724"/>
                  <a:pt x="7439" y="9723"/>
                  <a:pt x="7438" y="9723"/>
                </a:cubicBezTo>
                <a:cubicBezTo>
                  <a:pt x="7330" y="9652"/>
                  <a:pt x="7193" y="9737"/>
                  <a:pt x="7063" y="9971"/>
                </a:cubicBezTo>
                <a:cubicBezTo>
                  <a:pt x="7007" y="10072"/>
                  <a:pt x="6966" y="10178"/>
                  <a:pt x="6941" y="10285"/>
                </a:cubicBezTo>
                <a:cubicBezTo>
                  <a:pt x="6941" y="10285"/>
                  <a:pt x="6941" y="10286"/>
                  <a:pt x="6941" y="10286"/>
                </a:cubicBezTo>
                <a:cubicBezTo>
                  <a:pt x="6933" y="10322"/>
                  <a:pt x="6929" y="10357"/>
                  <a:pt x="6925" y="10392"/>
                </a:cubicBezTo>
                <a:cubicBezTo>
                  <a:pt x="6910" y="10535"/>
                  <a:pt x="6919" y="10679"/>
                  <a:pt x="6973" y="10803"/>
                </a:cubicBezTo>
                <a:cubicBezTo>
                  <a:pt x="7035" y="10946"/>
                  <a:pt x="7119" y="11096"/>
                  <a:pt x="7160" y="11135"/>
                </a:cubicBezTo>
                <a:cubicBezTo>
                  <a:pt x="7178" y="11153"/>
                  <a:pt x="7189" y="11167"/>
                  <a:pt x="7194" y="11180"/>
                </a:cubicBezTo>
                <a:cubicBezTo>
                  <a:pt x="7196" y="11184"/>
                  <a:pt x="7197" y="11189"/>
                  <a:pt x="7197" y="11193"/>
                </a:cubicBezTo>
                <a:cubicBezTo>
                  <a:pt x="7197" y="11197"/>
                  <a:pt x="7193" y="11201"/>
                  <a:pt x="7191" y="11204"/>
                </a:cubicBezTo>
                <a:cubicBezTo>
                  <a:pt x="7189" y="11209"/>
                  <a:pt x="7186" y="11215"/>
                  <a:pt x="7179" y="11219"/>
                </a:cubicBezTo>
                <a:cubicBezTo>
                  <a:pt x="7172" y="11224"/>
                  <a:pt x="7161" y="11229"/>
                  <a:pt x="7150" y="11233"/>
                </a:cubicBezTo>
                <a:cubicBezTo>
                  <a:pt x="7142" y="11236"/>
                  <a:pt x="7137" y="11239"/>
                  <a:pt x="7127" y="11242"/>
                </a:cubicBezTo>
                <a:cubicBezTo>
                  <a:pt x="7028" y="11274"/>
                  <a:pt x="6809" y="11307"/>
                  <a:pt x="6382" y="11364"/>
                </a:cubicBezTo>
                <a:cubicBezTo>
                  <a:pt x="5980" y="11418"/>
                  <a:pt x="5253" y="11530"/>
                  <a:pt x="4767" y="11611"/>
                </a:cubicBezTo>
                <a:cubicBezTo>
                  <a:pt x="4281" y="11692"/>
                  <a:pt x="3428" y="11816"/>
                  <a:pt x="2871" y="11887"/>
                </a:cubicBezTo>
                <a:cubicBezTo>
                  <a:pt x="2559" y="11926"/>
                  <a:pt x="2278" y="11967"/>
                  <a:pt x="2026" y="12007"/>
                </a:cubicBezTo>
                <a:cubicBezTo>
                  <a:pt x="1997" y="12012"/>
                  <a:pt x="1975" y="12016"/>
                  <a:pt x="1947" y="12020"/>
                </a:cubicBezTo>
                <a:cubicBezTo>
                  <a:pt x="1224" y="12140"/>
                  <a:pt x="760" y="12262"/>
                  <a:pt x="616" y="12376"/>
                </a:cubicBezTo>
                <a:cubicBezTo>
                  <a:pt x="574" y="12409"/>
                  <a:pt x="523" y="12438"/>
                  <a:pt x="473" y="12460"/>
                </a:cubicBezTo>
                <a:cubicBezTo>
                  <a:pt x="467" y="12462"/>
                  <a:pt x="463" y="12463"/>
                  <a:pt x="457" y="12466"/>
                </a:cubicBezTo>
                <a:cubicBezTo>
                  <a:pt x="410" y="12485"/>
                  <a:pt x="366" y="12498"/>
                  <a:pt x="335" y="12498"/>
                </a:cubicBezTo>
                <a:cubicBezTo>
                  <a:pt x="264" y="12498"/>
                  <a:pt x="143" y="12543"/>
                  <a:pt x="66" y="12599"/>
                </a:cubicBezTo>
                <a:cubicBezTo>
                  <a:pt x="39" y="12618"/>
                  <a:pt x="18" y="12652"/>
                  <a:pt x="0" y="12713"/>
                </a:cubicBezTo>
                <a:cubicBezTo>
                  <a:pt x="0" y="12714"/>
                  <a:pt x="0" y="12714"/>
                  <a:pt x="0" y="12714"/>
                </a:cubicBezTo>
                <a:cubicBezTo>
                  <a:pt x="9" y="12762"/>
                  <a:pt x="19" y="12788"/>
                  <a:pt x="30" y="12798"/>
                </a:cubicBezTo>
                <a:cubicBezTo>
                  <a:pt x="82" y="12846"/>
                  <a:pt x="678" y="13610"/>
                  <a:pt x="1322" y="14443"/>
                </a:cubicBezTo>
                <a:cubicBezTo>
                  <a:pt x="2188" y="15559"/>
                  <a:pt x="3153" y="16818"/>
                  <a:pt x="3196" y="16907"/>
                </a:cubicBezTo>
                <a:cubicBezTo>
                  <a:pt x="3196" y="16907"/>
                  <a:pt x="3196" y="16908"/>
                  <a:pt x="3196" y="16908"/>
                </a:cubicBezTo>
                <a:cubicBezTo>
                  <a:pt x="3196" y="16909"/>
                  <a:pt x="3198" y="16910"/>
                  <a:pt x="3198" y="16910"/>
                </a:cubicBezTo>
                <a:cubicBezTo>
                  <a:pt x="3199" y="16914"/>
                  <a:pt x="3192" y="16924"/>
                  <a:pt x="3188" y="16931"/>
                </a:cubicBezTo>
                <a:cubicBezTo>
                  <a:pt x="3186" y="16937"/>
                  <a:pt x="3186" y="16941"/>
                  <a:pt x="3180" y="16949"/>
                </a:cubicBezTo>
                <a:cubicBezTo>
                  <a:pt x="3088" y="17082"/>
                  <a:pt x="2602" y="17476"/>
                  <a:pt x="1679" y="18167"/>
                </a:cubicBezTo>
                <a:cubicBezTo>
                  <a:pt x="1250" y="18488"/>
                  <a:pt x="856" y="18786"/>
                  <a:pt x="570" y="19005"/>
                </a:cubicBezTo>
                <a:cubicBezTo>
                  <a:pt x="508" y="19053"/>
                  <a:pt x="519" y="19046"/>
                  <a:pt x="468" y="19086"/>
                </a:cubicBezTo>
                <a:cubicBezTo>
                  <a:pt x="271" y="19240"/>
                  <a:pt x="114" y="19365"/>
                  <a:pt x="101" y="19385"/>
                </a:cubicBezTo>
                <a:cubicBezTo>
                  <a:pt x="98" y="19409"/>
                  <a:pt x="143" y="19454"/>
                  <a:pt x="213" y="19488"/>
                </a:cubicBezTo>
                <a:cubicBezTo>
                  <a:pt x="319" y="19540"/>
                  <a:pt x="554" y="19494"/>
                  <a:pt x="1319" y="19268"/>
                </a:cubicBezTo>
                <a:cubicBezTo>
                  <a:pt x="2028" y="19059"/>
                  <a:pt x="2227" y="18995"/>
                  <a:pt x="2491" y="18800"/>
                </a:cubicBezTo>
                <a:cubicBezTo>
                  <a:pt x="2568" y="18744"/>
                  <a:pt x="2657" y="18670"/>
                  <a:pt x="2760" y="18584"/>
                </a:cubicBezTo>
                <a:cubicBezTo>
                  <a:pt x="2773" y="18572"/>
                  <a:pt x="2785" y="18564"/>
                  <a:pt x="2799" y="18553"/>
                </a:cubicBezTo>
                <a:cubicBezTo>
                  <a:pt x="2839" y="18519"/>
                  <a:pt x="2874" y="18493"/>
                  <a:pt x="2911" y="18463"/>
                </a:cubicBezTo>
                <a:cubicBezTo>
                  <a:pt x="2951" y="18431"/>
                  <a:pt x="2993" y="18397"/>
                  <a:pt x="3031" y="18369"/>
                </a:cubicBezTo>
                <a:cubicBezTo>
                  <a:pt x="3631" y="17916"/>
                  <a:pt x="3989" y="17878"/>
                  <a:pt x="4075" y="18266"/>
                </a:cubicBezTo>
                <a:cubicBezTo>
                  <a:pt x="4088" y="18327"/>
                  <a:pt x="4113" y="18372"/>
                  <a:pt x="4151" y="18406"/>
                </a:cubicBezTo>
                <a:cubicBezTo>
                  <a:pt x="4188" y="18440"/>
                  <a:pt x="4238" y="18462"/>
                  <a:pt x="4305" y="18474"/>
                </a:cubicBezTo>
                <a:cubicBezTo>
                  <a:pt x="4324" y="18478"/>
                  <a:pt x="4345" y="18486"/>
                  <a:pt x="4368" y="18500"/>
                </a:cubicBezTo>
                <a:cubicBezTo>
                  <a:pt x="4369" y="18500"/>
                  <a:pt x="4370" y="18500"/>
                  <a:pt x="4370" y="18500"/>
                </a:cubicBezTo>
                <a:cubicBezTo>
                  <a:pt x="4394" y="18514"/>
                  <a:pt x="4419" y="18533"/>
                  <a:pt x="4449" y="18560"/>
                </a:cubicBezTo>
                <a:cubicBezTo>
                  <a:pt x="4631" y="18719"/>
                  <a:pt x="4951" y="19131"/>
                  <a:pt x="5646" y="20079"/>
                </a:cubicBezTo>
                <a:lnTo>
                  <a:pt x="6761" y="21598"/>
                </a:lnTo>
                <a:cubicBezTo>
                  <a:pt x="6863" y="21586"/>
                  <a:pt x="6929" y="21572"/>
                  <a:pt x="6970" y="21554"/>
                </a:cubicBezTo>
                <a:cubicBezTo>
                  <a:pt x="7090" y="21504"/>
                  <a:pt x="7482" y="21375"/>
                  <a:pt x="7841" y="21266"/>
                </a:cubicBezTo>
                <a:cubicBezTo>
                  <a:pt x="7930" y="21239"/>
                  <a:pt x="8010" y="21211"/>
                  <a:pt x="8084" y="21185"/>
                </a:cubicBezTo>
                <a:cubicBezTo>
                  <a:pt x="8345" y="21090"/>
                  <a:pt x="8506" y="21012"/>
                  <a:pt x="8517" y="20969"/>
                </a:cubicBezTo>
                <a:cubicBezTo>
                  <a:pt x="8523" y="20942"/>
                  <a:pt x="8487" y="20843"/>
                  <a:pt x="8422" y="20705"/>
                </a:cubicBezTo>
                <a:cubicBezTo>
                  <a:pt x="8356" y="20567"/>
                  <a:pt x="8263" y="20389"/>
                  <a:pt x="8158" y="20207"/>
                </a:cubicBezTo>
                <a:cubicBezTo>
                  <a:pt x="7936" y="19820"/>
                  <a:pt x="7807" y="19568"/>
                  <a:pt x="7749" y="19369"/>
                </a:cubicBezTo>
                <a:cubicBezTo>
                  <a:pt x="7719" y="19270"/>
                  <a:pt x="7708" y="19184"/>
                  <a:pt x="7711" y="19101"/>
                </a:cubicBezTo>
                <a:cubicBezTo>
                  <a:pt x="7714" y="19019"/>
                  <a:pt x="7731" y="18939"/>
                  <a:pt x="7760" y="18853"/>
                </a:cubicBezTo>
                <a:cubicBezTo>
                  <a:pt x="7781" y="18792"/>
                  <a:pt x="7809" y="18735"/>
                  <a:pt x="7840" y="18680"/>
                </a:cubicBezTo>
                <a:cubicBezTo>
                  <a:pt x="7840" y="18679"/>
                  <a:pt x="7840" y="18679"/>
                  <a:pt x="7840" y="18678"/>
                </a:cubicBezTo>
                <a:cubicBezTo>
                  <a:pt x="7904" y="18568"/>
                  <a:pt x="7988" y="18471"/>
                  <a:pt x="8086" y="18389"/>
                </a:cubicBezTo>
                <a:cubicBezTo>
                  <a:pt x="8333" y="18185"/>
                  <a:pt x="8668" y="18083"/>
                  <a:pt x="8993" y="18140"/>
                </a:cubicBezTo>
                <a:cubicBezTo>
                  <a:pt x="9117" y="18161"/>
                  <a:pt x="9267" y="18229"/>
                  <a:pt x="9427" y="18330"/>
                </a:cubicBezTo>
                <a:cubicBezTo>
                  <a:pt x="9508" y="18380"/>
                  <a:pt x="9591" y="18439"/>
                  <a:pt x="9675" y="18504"/>
                </a:cubicBezTo>
                <a:cubicBezTo>
                  <a:pt x="9759" y="18570"/>
                  <a:pt x="9845" y="18642"/>
                  <a:pt x="9930" y="18719"/>
                </a:cubicBezTo>
                <a:cubicBezTo>
                  <a:pt x="10271" y="19030"/>
                  <a:pt x="10604" y="19426"/>
                  <a:pt x="10820" y="19807"/>
                </a:cubicBezTo>
                <a:cubicBezTo>
                  <a:pt x="10928" y="19997"/>
                  <a:pt x="11022" y="20159"/>
                  <a:pt x="11030" y="20168"/>
                </a:cubicBezTo>
                <a:cubicBezTo>
                  <a:pt x="11038" y="20176"/>
                  <a:pt x="11371" y="20076"/>
                  <a:pt x="11769" y="19945"/>
                </a:cubicBezTo>
                <a:cubicBezTo>
                  <a:pt x="12098" y="19836"/>
                  <a:pt x="12316" y="19752"/>
                  <a:pt x="12444" y="19671"/>
                </a:cubicBezTo>
                <a:cubicBezTo>
                  <a:pt x="12572" y="19589"/>
                  <a:pt x="12609" y="19509"/>
                  <a:pt x="12577" y="19405"/>
                </a:cubicBezTo>
                <a:cubicBezTo>
                  <a:pt x="12556" y="19336"/>
                  <a:pt x="12503" y="19256"/>
                  <a:pt x="12426" y="19160"/>
                </a:cubicBezTo>
                <a:cubicBezTo>
                  <a:pt x="12370" y="19089"/>
                  <a:pt x="12317" y="19017"/>
                  <a:pt x="12277" y="18959"/>
                </a:cubicBezTo>
                <a:cubicBezTo>
                  <a:pt x="12265" y="18941"/>
                  <a:pt x="12251" y="18920"/>
                  <a:pt x="12244" y="18905"/>
                </a:cubicBezTo>
                <a:cubicBezTo>
                  <a:pt x="12230" y="18882"/>
                  <a:pt x="12208" y="18850"/>
                  <a:pt x="12205" y="18841"/>
                </a:cubicBezTo>
                <a:cubicBezTo>
                  <a:pt x="12202" y="18831"/>
                  <a:pt x="12217" y="18822"/>
                  <a:pt x="12243" y="18814"/>
                </a:cubicBezTo>
                <a:cubicBezTo>
                  <a:pt x="12289" y="18772"/>
                  <a:pt x="12465" y="18770"/>
                  <a:pt x="12750" y="18774"/>
                </a:cubicBezTo>
                <a:cubicBezTo>
                  <a:pt x="12867" y="18770"/>
                  <a:pt x="12946" y="18762"/>
                  <a:pt x="13107" y="18760"/>
                </a:cubicBezTo>
                <a:cubicBezTo>
                  <a:pt x="13615" y="18752"/>
                  <a:pt x="13920" y="18736"/>
                  <a:pt x="14254" y="18660"/>
                </a:cubicBezTo>
                <a:cubicBezTo>
                  <a:pt x="14581" y="18572"/>
                  <a:pt x="15069" y="18382"/>
                  <a:pt x="15705" y="18126"/>
                </a:cubicBezTo>
                <a:cubicBezTo>
                  <a:pt x="15803" y="18084"/>
                  <a:pt x="15860" y="18063"/>
                  <a:pt x="15971" y="18016"/>
                </a:cubicBezTo>
                <a:cubicBezTo>
                  <a:pt x="16454" y="17809"/>
                  <a:pt x="17012" y="17592"/>
                  <a:pt x="17403" y="17455"/>
                </a:cubicBezTo>
                <a:cubicBezTo>
                  <a:pt x="17423" y="17448"/>
                  <a:pt x="17439" y="17443"/>
                  <a:pt x="17458" y="17436"/>
                </a:cubicBezTo>
                <a:cubicBezTo>
                  <a:pt x="17713" y="17343"/>
                  <a:pt x="17922" y="17273"/>
                  <a:pt x="18018" y="17251"/>
                </a:cubicBezTo>
                <a:cubicBezTo>
                  <a:pt x="18082" y="17236"/>
                  <a:pt x="18132" y="17215"/>
                  <a:pt x="18187" y="17196"/>
                </a:cubicBezTo>
                <a:cubicBezTo>
                  <a:pt x="18388" y="17115"/>
                  <a:pt x="18507" y="17035"/>
                  <a:pt x="18554" y="16948"/>
                </a:cubicBezTo>
                <a:cubicBezTo>
                  <a:pt x="18556" y="16944"/>
                  <a:pt x="18559" y="16940"/>
                  <a:pt x="18561" y="16936"/>
                </a:cubicBezTo>
                <a:cubicBezTo>
                  <a:pt x="18571" y="16915"/>
                  <a:pt x="18578" y="16892"/>
                  <a:pt x="18579" y="16870"/>
                </a:cubicBezTo>
                <a:cubicBezTo>
                  <a:pt x="18579" y="16869"/>
                  <a:pt x="18579" y="16869"/>
                  <a:pt x="18579" y="16869"/>
                </a:cubicBezTo>
                <a:cubicBezTo>
                  <a:pt x="18579" y="16868"/>
                  <a:pt x="18579" y="16868"/>
                  <a:pt x="18579" y="16867"/>
                </a:cubicBezTo>
                <a:cubicBezTo>
                  <a:pt x="18581" y="16843"/>
                  <a:pt x="18577" y="16819"/>
                  <a:pt x="18569" y="16793"/>
                </a:cubicBezTo>
                <a:cubicBezTo>
                  <a:pt x="18568" y="16790"/>
                  <a:pt x="18570" y="16787"/>
                  <a:pt x="18569" y="16784"/>
                </a:cubicBezTo>
                <a:cubicBezTo>
                  <a:pt x="18568" y="16781"/>
                  <a:pt x="18569" y="16777"/>
                  <a:pt x="18568" y="16774"/>
                </a:cubicBezTo>
                <a:cubicBezTo>
                  <a:pt x="18548" y="16724"/>
                  <a:pt x="18554" y="16683"/>
                  <a:pt x="18584" y="16645"/>
                </a:cubicBezTo>
                <a:cubicBezTo>
                  <a:pt x="18595" y="16626"/>
                  <a:pt x="18607" y="16608"/>
                  <a:pt x="18624" y="16597"/>
                </a:cubicBezTo>
                <a:cubicBezTo>
                  <a:pt x="18639" y="16587"/>
                  <a:pt x="18669" y="16574"/>
                  <a:pt x="18693" y="16562"/>
                </a:cubicBezTo>
                <a:cubicBezTo>
                  <a:pt x="18694" y="16562"/>
                  <a:pt x="18695" y="16562"/>
                  <a:pt x="18695" y="16562"/>
                </a:cubicBezTo>
                <a:cubicBezTo>
                  <a:pt x="18696" y="16561"/>
                  <a:pt x="18696" y="16561"/>
                  <a:pt x="18697" y="16561"/>
                </a:cubicBezTo>
                <a:cubicBezTo>
                  <a:pt x="18773" y="16523"/>
                  <a:pt x="18882" y="16479"/>
                  <a:pt x="19021" y="16430"/>
                </a:cubicBezTo>
                <a:cubicBezTo>
                  <a:pt x="19432" y="16279"/>
                  <a:pt x="20010" y="16118"/>
                  <a:pt x="20389" y="16047"/>
                </a:cubicBezTo>
                <a:cubicBezTo>
                  <a:pt x="20422" y="16040"/>
                  <a:pt x="20453" y="16033"/>
                  <a:pt x="20482" y="16028"/>
                </a:cubicBezTo>
                <a:cubicBezTo>
                  <a:pt x="20518" y="16022"/>
                  <a:pt x="20573" y="16009"/>
                  <a:pt x="20602" y="16006"/>
                </a:cubicBezTo>
                <a:cubicBezTo>
                  <a:pt x="21113" y="15956"/>
                  <a:pt x="21375" y="15914"/>
                  <a:pt x="21500" y="15844"/>
                </a:cubicBezTo>
                <a:cubicBezTo>
                  <a:pt x="21508" y="15840"/>
                  <a:pt x="21511" y="15834"/>
                  <a:pt x="21518" y="15830"/>
                </a:cubicBezTo>
                <a:cubicBezTo>
                  <a:pt x="21573" y="15789"/>
                  <a:pt x="21599" y="15739"/>
                  <a:pt x="21600" y="15676"/>
                </a:cubicBezTo>
                <a:cubicBezTo>
                  <a:pt x="21600" y="15672"/>
                  <a:pt x="21599" y="15670"/>
                  <a:pt x="21599" y="15666"/>
                </a:cubicBezTo>
                <a:cubicBezTo>
                  <a:pt x="21598" y="15625"/>
                  <a:pt x="21590" y="15585"/>
                  <a:pt x="21575" y="15545"/>
                </a:cubicBezTo>
                <a:cubicBezTo>
                  <a:pt x="21564" y="15516"/>
                  <a:pt x="21545" y="15488"/>
                  <a:pt x="21527" y="15460"/>
                </a:cubicBezTo>
                <a:cubicBezTo>
                  <a:pt x="21515" y="15441"/>
                  <a:pt x="21503" y="15423"/>
                  <a:pt x="21489" y="15406"/>
                </a:cubicBezTo>
                <a:cubicBezTo>
                  <a:pt x="21470" y="15383"/>
                  <a:pt x="21448" y="15360"/>
                  <a:pt x="21425" y="15338"/>
                </a:cubicBezTo>
                <a:cubicBezTo>
                  <a:pt x="21386" y="15303"/>
                  <a:pt x="21347" y="15269"/>
                  <a:pt x="21296" y="15237"/>
                </a:cubicBezTo>
                <a:cubicBezTo>
                  <a:pt x="21228" y="15195"/>
                  <a:pt x="21150" y="15156"/>
                  <a:pt x="21060" y="15120"/>
                </a:cubicBezTo>
                <a:cubicBezTo>
                  <a:pt x="20813" y="15020"/>
                  <a:pt x="20572" y="14990"/>
                  <a:pt x="20191" y="15019"/>
                </a:cubicBezTo>
                <a:cubicBezTo>
                  <a:pt x="20000" y="15036"/>
                  <a:pt x="19779" y="15061"/>
                  <a:pt x="19563" y="15094"/>
                </a:cubicBezTo>
                <a:cubicBezTo>
                  <a:pt x="18990" y="15184"/>
                  <a:pt x="18390" y="15161"/>
                  <a:pt x="17788" y="15028"/>
                </a:cubicBezTo>
                <a:cubicBezTo>
                  <a:pt x="17736" y="15016"/>
                  <a:pt x="17686" y="14731"/>
                  <a:pt x="17658" y="14287"/>
                </a:cubicBezTo>
                <a:cubicBezTo>
                  <a:pt x="17645" y="14088"/>
                  <a:pt x="17625" y="13884"/>
                  <a:pt x="17601" y="13714"/>
                </a:cubicBezTo>
                <a:cubicBezTo>
                  <a:pt x="17598" y="13691"/>
                  <a:pt x="17594" y="13687"/>
                  <a:pt x="17591" y="13665"/>
                </a:cubicBezTo>
                <a:cubicBezTo>
                  <a:pt x="17570" y="13528"/>
                  <a:pt x="17548" y="13403"/>
                  <a:pt x="17528" y="13352"/>
                </a:cubicBezTo>
                <a:cubicBezTo>
                  <a:pt x="17481" y="13235"/>
                  <a:pt x="17412" y="12713"/>
                  <a:pt x="17375" y="12193"/>
                </a:cubicBezTo>
                <a:cubicBezTo>
                  <a:pt x="17341" y="11713"/>
                  <a:pt x="17265" y="11186"/>
                  <a:pt x="17199" y="10949"/>
                </a:cubicBezTo>
                <a:cubicBezTo>
                  <a:pt x="17173" y="10868"/>
                  <a:pt x="17145" y="10788"/>
                  <a:pt x="17108" y="10702"/>
                </a:cubicBezTo>
                <a:cubicBezTo>
                  <a:pt x="16999" y="10443"/>
                  <a:pt x="16877" y="10220"/>
                  <a:pt x="16740" y="10025"/>
                </a:cubicBezTo>
                <a:cubicBezTo>
                  <a:pt x="16724" y="10002"/>
                  <a:pt x="16707" y="9979"/>
                  <a:pt x="16690" y="9957"/>
                </a:cubicBezTo>
                <a:cubicBezTo>
                  <a:pt x="16676" y="9938"/>
                  <a:pt x="16660" y="9922"/>
                  <a:pt x="16645" y="9904"/>
                </a:cubicBezTo>
                <a:cubicBezTo>
                  <a:pt x="16307" y="9499"/>
                  <a:pt x="15862" y="9217"/>
                  <a:pt x="15303" y="9056"/>
                </a:cubicBezTo>
                <a:cubicBezTo>
                  <a:pt x="15257" y="9043"/>
                  <a:pt x="15209" y="9032"/>
                  <a:pt x="15162" y="9021"/>
                </a:cubicBezTo>
                <a:cubicBezTo>
                  <a:pt x="15084" y="9003"/>
                  <a:pt x="15002" y="8988"/>
                  <a:pt x="14919" y="8974"/>
                </a:cubicBezTo>
                <a:cubicBezTo>
                  <a:pt x="14817" y="8955"/>
                  <a:pt x="14715" y="8936"/>
                  <a:pt x="14606" y="8925"/>
                </a:cubicBezTo>
                <a:cubicBezTo>
                  <a:pt x="14284" y="8891"/>
                  <a:pt x="14196" y="8855"/>
                  <a:pt x="14139" y="8737"/>
                </a:cubicBezTo>
                <a:cubicBezTo>
                  <a:pt x="14123" y="8702"/>
                  <a:pt x="14090" y="8666"/>
                  <a:pt x="14049" y="8632"/>
                </a:cubicBezTo>
                <a:cubicBezTo>
                  <a:pt x="14043" y="8627"/>
                  <a:pt x="14040" y="8622"/>
                  <a:pt x="14033" y="8617"/>
                </a:cubicBezTo>
                <a:cubicBezTo>
                  <a:pt x="14032" y="8617"/>
                  <a:pt x="14031" y="8616"/>
                  <a:pt x="14030" y="8615"/>
                </a:cubicBezTo>
                <a:cubicBezTo>
                  <a:pt x="14025" y="8612"/>
                  <a:pt x="14020" y="8608"/>
                  <a:pt x="14014" y="8604"/>
                </a:cubicBezTo>
                <a:cubicBezTo>
                  <a:pt x="13963" y="8571"/>
                  <a:pt x="13909" y="8545"/>
                  <a:pt x="13862" y="8530"/>
                </a:cubicBezTo>
                <a:lnTo>
                  <a:pt x="13674" y="8473"/>
                </a:lnTo>
                <a:lnTo>
                  <a:pt x="13992" y="8175"/>
                </a:lnTo>
                <a:cubicBezTo>
                  <a:pt x="14098" y="8074"/>
                  <a:pt x="14197" y="7997"/>
                  <a:pt x="14290" y="7941"/>
                </a:cubicBezTo>
                <a:cubicBezTo>
                  <a:pt x="14383" y="7885"/>
                  <a:pt x="14471" y="7851"/>
                  <a:pt x="14554" y="7838"/>
                </a:cubicBezTo>
                <a:cubicBezTo>
                  <a:pt x="14714" y="7812"/>
                  <a:pt x="14944" y="7678"/>
                  <a:pt x="15221" y="7448"/>
                </a:cubicBezTo>
                <a:cubicBezTo>
                  <a:pt x="15395" y="7303"/>
                  <a:pt x="15602" y="7156"/>
                  <a:pt x="15747" y="7070"/>
                </a:cubicBezTo>
                <a:cubicBezTo>
                  <a:pt x="15796" y="7041"/>
                  <a:pt x="15838" y="7019"/>
                  <a:pt x="15869" y="7007"/>
                </a:cubicBezTo>
                <a:cubicBezTo>
                  <a:pt x="15900" y="6995"/>
                  <a:pt x="15933" y="6977"/>
                  <a:pt x="15967" y="6957"/>
                </a:cubicBezTo>
                <a:cubicBezTo>
                  <a:pt x="16000" y="6937"/>
                  <a:pt x="16035" y="6914"/>
                  <a:pt x="16067" y="6889"/>
                </a:cubicBezTo>
                <a:cubicBezTo>
                  <a:pt x="16133" y="6840"/>
                  <a:pt x="16192" y="6784"/>
                  <a:pt x="16230" y="6734"/>
                </a:cubicBezTo>
                <a:cubicBezTo>
                  <a:pt x="16249" y="6708"/>
                  <a:pt x="16274" y="6683"/>
                  <a:pt x="16303" y="6656"/>
                </a:cubicBezTo>
                <a:cubicBezTo>
                  <a:pt x="16389" y="6578"/>
                  <a:pt x="16510" y="6502"/>
                  <a:pt x="16610" y="6467"/>
                </a:cubicBezTo>
                <a:cubicBezTo>
                  <a:pt x="16655" y="6451"/>
                  <a:pt x="16695" y="6433"/>
                  <a:pt x="16733" y="6410"/>
                </a:cubicBezTo>
                <a:cubicBezTo>
                  <a:pt x="16771" y="6387"/>
                  <a:pt x="16805" y="6361"/>
                  <a:pt x="16839" y="6328"/>
                </a:cubicBezTo>
                <a:cubicBezTo>
                  <a:pt x="16872" y="6295"/>
                  <a:pt x="16905" y="6257"/>
                  <a:pt x="16937" y="6212"/>
                </a:cubicBezTo>
                <a:cubicBezTo>
                  <a:pt x="16969" y="6167"/>
                  <a:pt x="17001" y="6115"/>
                  <a:pt x="17035" y="6055"/>
                </a:cubicBezTo>
                <a:cubicBezTo>
                  <a:pt x="17123" y="5896"/>
                  <a:pt x="17223" y="5769"/>
                  <a:pt x="17276" y="5740"/>
                </a:cubicBezTo>
                <a:cubicBezTo>
                  <a:pt x="17292" y="5727"/>
                  <a:pt x="17307" y="5714"/>
                  <a:pt x="17319" y="5710"/>
                </a:cubicBezTo>
                <a:cubicBezTo>
                  <a:pt x="17372" y="5694"/>
                  <a:pt x="17436" y="5581"/>
                  <a:pt x="17489" y="5448"/>
                </a:cubicBezTo>
                <a:cubicBezTo>
                  <a:pt x="17531" y="5320"/>
                  <a:pt x="17566" y="5161"/>
                  <a:pt x="17589" y="4989"/>
                </a:cubicBezTo>
                <a:cubicBezTo>
                  <a:pt x="17588" y="4982"/>
                  <a:pt x="17590" y="4971"/>
                  <a:pt x="17589" y="4965"/>
                </a:cubicBezTo>
                <a:cubicBezTo>
                  <a:pt x="17580" y="4908"/>
                  <a:pt x="17595" y="4779"/>
                  <a:pt x="17619" y="4658"/>
                </a:cubicBezTo>
                <a:cubicBezTo>
                  <a:pt x="17619" y="4657"/>
                  <a:pt x="17619" y="4657"/>
                  <a:pt x="17619" y="4656"/>
                </a:cubicBezTo>
                <a:cubicBezTo>
                  <a:pt x="17626" y="4460"/>
                  <a:pt x="17616" y="4275"/>
                  <a:pt x="17586" y="4133"/>
                </a:cubicBezTo>
                <a:cubicBezTo>
                  <a:pt x="17578" y="4114"/>
                  <a:pt x="17573" y="4097"/>
                  <a:pt x="17564" y="4077"/>
                </a:cubicBezTo>
                <a:cubicBezTo>
                  <a:pt x="17546" y="4039"/>
                  <a:pt x="17534" y="3994"/>
                  <a:pt x="17519" y="3952"/>
                </a:cubicBezTo>
                <a:cubicBezTo>
                  <a:pt x="17518" y="3950"/>
                  <a:pt x="17517" y="3947"/>
                  <a:pt x="17516" y="3945"/>
                </a:cubicBezTo>
                <a:cubicBezTo>
                  <a:pt x="17464" y="3869"/>
                  <a:pt x="17430" y="3718"/>
                  <a:pt x="17438" y="3609"/>
                </a:cubicBezTo>
                <a:cubicBezTo>
                  <a:pt x="17447" y="3508"/>
                  <a:pt x="17427" y="3411"/>
                  <a:pt x="17382" y="3320"/>
                </a:cubicBezTo>
                <a:cubicBezTo>
                  <a:pt x="17379" y="3316"/>
                  <a:pt x="17378" y="3310"/>
                  <a:pt x="17375" y="3306"/>
                </a:cubicBezTo>
                <a:cubicBezTo>
                  <a:pt x="17375" y="3305"/>
                  <a:pt x="17375" y="3305"/>
                  <a:pt x="17374" y="3304"/>
                </a:cubicBezTo>
                <a:cubicBezTo>
                  <a:pt x="17358" y="3274"/>
                  <a:pt x="17339" y="3243"/>
                  <a:pt x="17317" y="3214"/>
                </a:cubicBezTo>
                <a:cubicBezTo>
                  <a:pt x="17316" y="3213"/>
                  <a:pt x="17315" y="3212"/>
                  <a:pt x="17314" y="3211"/>
                </a:cubicBezTo>
                <a:cubicBezTo>
                  <a:pt x="17292" y="3182"/>
                  <a:pt x="17267" y="3154"/>
                  <a:pt x="17238" y="3126"/>
                </a:cubicBezTo>
                <a:cubicBezTo>
                  <a:pt x="17238" y="3126"/>
                  <a:pt x="17236" y="3125"/>
                  <a:pt x="17236" y="3124"/>
                </a:cubicBezTo>
                <a:cubicBezTo>
                  <a:pt x="17207" y="3096"/>
                  <a:pt x="17176" y="3070"/>
                  <a:pt x="17142" y="3044"/>
                </a:cubicBezTo>
                <a:cubicBezTo>
                  <a:pt x="17141" y="3044"/>
                  <a:pt x="17140" y="3044"/>
                  <a:pt x="17140" y="3044"/>
                </a:cubicBezTo>
                <a:cubicBezTo>
                  <a:pt x="17070" y="2991"/>
                  <a:pt x="16989" y="2942"/>
                  <a:pt x="16896" y="2898"/>
                </a:cubicBezTo>
                <a:cubicBezTo>
                  <a:pt x="16820" y="2862"/>
                  <a:pt x="16761" y="2834"/>
                  <a:pt x="16717" y="2807"/>
                </a:cubicBezTo>
                <a:cubicBezTo>
                  <a:pt x="16672" y="2781"/>
                  <a:pt x="16642" y="2757"/>
                  <a:pt x="16622" y="2731"/>
                </a:cubicBezTo>
                <a:cubicBezTo>
                  <a:pt x="16582" y="2677"/>
                  <a:pt x="16584" y="2612"/>
                  <a:pt x="16594" y="2493"/>
                </a:cubicBezTo>
                <a:cubicBezTo>
                  <a:pt x="16605" y="2375"/>
                  <a:pt x="16609" y="2313"/>
                  <a:pt x="16591" y="2288"/>
                </a:cubicBezTo>
                <a:cubicBezTo>
                  <a:pt x="16582" y="2276"/>
                  <a:pt x="16568" y="2273"/>
                  <a:pt x="16547" y="2277"/>
                </a:cubicBezTo>
                <a:cubicBezTo>
                  <a:pt x="16526" y="2281"/>
                  <a:pt x="16498" y="2291"/>
                  <a:pt x="16462" y="2307"/>
                </a:cubicBezTo>
                <a:cubicBezTo>
                  <a:pt x="16276" y="2386"/>
                  <a:pt x="16094" y="2392"/>
                  <a:pt x="15970" y="2347"/>
                </a:cubicBezTo>
                <a:cubicBezTo>
                  <a:pt x="15831" y="2308"/>
                  <a:pt x="15747" y="2224"/>
                  <a:pt x="15800" y="2116"/>
                </a:cubicBezTo>
                <a:cubicBezTo>
                  <a:pt x="15819" y="2076"/>
                  <a:pt x="15679" y="1735"/>
                  <a:pt x="15500" y="1352"/>
                </a:cubicBezTo>
                <a:cubicBezTo>
                  <a:pt x="15497" y="1344"/>
                  <a:pt x="15496" y="1339"/>
                  <a:pt x="15492" y="1331"/>
                </a:cubicBezTo>
                <a:cubicBezTo>
                  <a:pt x="15489" y="1324"/>
                  <a:pt x="15485" y="1318"/>
                  <a:pt x="15482" y="1311"/>
                </a:cubicBezTo>
                <a:cubicBezTo>
                  <a:pt x="15469" y="1284"/>
                  <a:pt x="15455" y="1258"/>
                  <a:pt x="15442" y="1231"/>
                </a:cubicBezTo>
                <a:cubicBezTo>
                  <a:pt x="15261" y="856"/>
                  <a:pt x="15059" y="465"/>
                  <a:pt x="14947" y="294"/>
                </a:cubicBezTo>
                <a:cubicBezTo>
                  <a:pt x="14929" y="266"/>
                  <a:pt x="14905" y="240"/>
                  <a:pt x="14877" y="217"/>
                </a:cubicBezTo>
                <a:cubicBezTo>
                  <a:pt x="14868" y="209"/>
                  <a:pt x="14858" y="202"/>
                  <a:pt x="14848" y="195"/>
                </a:cubicBezTo>
                <a:cubicBezTo>
                  <a:pt x="14827" y="180"/>
                  <a:pt x="14802" y="165"/>
                  <a:pt x="14775" y="152"/>
                </a:cubicBezTo>
                <a:cubicBezTo>
                  <a:pt x="14759" y="144"/>
                  <a:pt x="14744" y="137"/>
                  <a:pt x="14727" y="130"/>
                </a:cubicBezTo>
                <a:cubicBezTo>
                  <a:pt x="14688" y="114"/>
                  <a:pt x="14645" y="99"/>
                  <a:pt x="14595" y="86"/>
                </a:cubicBezTo>
                <a:cubicBezTo>
                  <a:pt x="14591" y="85"/>
                  <a:pt x="14589" y="84"/>
                  <a:pt x="14585" y="83"/>
                </a:cubicBezTo>
                <a:cubicBezTo>
                  <a:pt x="14497" y="61"/>
                  <a:pt x="14388" y="44"/>
                  <a:pt x="14262" y="31"/>
                </a:cubicBezTo>
                <a:cubicBezTo>
                  <a:pt x="14242" y="29"/>
                  <a:pt x="14222" y="28"/>
                  <a:pt x="14202" y="27"/>
                </a:cubicBezTo>
                <a:cubicBezTo>
                  <a:pt x="14073" y="15"/>
                  <a:pt x="13928" y="7"/>
                  <a:pt x="13757" y="3"/>
                </a:cubicBezTo>
                <a:cubicBezTo>
                  <a:pt x="13752" y="3"/>
                  <a:pt x="13748" y="3"/>
                  <a:pt x="13742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esentation Subtitle"/>
          <p:cNvSpPr txBox="1">
            <a:spLocks noGrp="1"/>
          </p:cNvSpPr>
          <p:nvPr>
            <p:ph type="subTitle" idx="1"/>
          </p:nvPr>
        </p:nvSpPr>
        <p:spPr>
          <a:xfrm>
            <a:off x="9548794" y="3500414"/>
            <a:ext cx="14408719" cy="9775096"/>
          </a:xfrm>
          <a:prstGeom prst="rect">
            <a:avLst/>
          </a:prstGeom>
          <a:noFill/>
          <a:ln w="9525">
            <a:round/>
          </a:ln>
        </p:spPr>
        <p:txBody>
          <a:bodyPr lIns="76200" tIns="76200" rIns="76200" bIns="76200" anchor="ctr">
            <a:normAutofit/>
          </a:bodyPr>
          <a:lstStyle/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س :- شكل خطوط المجال المغناطيسي للتيار المستقيم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ا-خطوط متوازيةـ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ب -دوائر متحدة المركز</a:t>
            </a:r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   ج - دوائر متقاطعة </a:t>
            </a:r>
            <a:endParaRPr lang="en-US" dirty="0"/>
          </a:p>
          <a:p>
            <a:pPr algn="ctr">
              <a:defRPr sz="7000"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 د-منحنيات مفتوحة</a:t>
            </a:r>
            <a:endParaRPr/>
          </a:p>
        </p:txBody>
      </p:sp>
      <p:pic>
        <p:nvPicPr>
          <p:cNvPr id="187" name="IMG_3426.jpeg" descr="IMG_3426.jpeg"/>
          <p:cNvPicPr>
            <a:picLocks noChangeAspect="1"/>
          </p:cNvPicPr>
          <p:nvPr/>
        </p:nvPicPr>
        <p:blipFill>
          <a:blip r:embed="rId3"/>
          <a:srcRect l="10444" t="6457" r="8877" b="12202"/>
          <a:stretch>
            <a:fillRect/>
          </a:stretch>
        </p:blipFill>
        <p:spPr>
          <a:xfrm>
            <a:off x="2024422" y="1371390"/>
            <a:ext cx="9139227" cy="12055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496" extrusionOk="0">
                <a:moveTo>
                  <a:pt x="8601" y="1"/>
                </a:moveTo>
                <a:cubicBezTo>
                  <a:pt x="7882" y="12"/>
                  <a:pt x="7449" y="69"/>
                  <a:pt x="6620" y="229"/>
                </a:cubicBezTo>
                <a:cubicBezTo>
                  <a:pt x="5912" y="365"/>
                  <a:pt x="5280" y="516"/>
                  <a:pt x="5216" y="565"/>
                </a:cubicBezTo>
                <a:cubicBezTo>
                  <a:pt x="5151" y="613"/>
                  <a:pt x="5020" y="652"/>
                  <a:pt x="4925" y="652"/>
                </a:cubicBezTo>
                <a:cubicBezTo>
                  <a:pt x="4611" y="652"/>
                  <a:pt x="3267" y="1349"/>
                  <a:pt x="2891" y="1707"/>
                </a:cubicBezTo>
                <a:cubicBezTo>
                  <a:pt x="2631" y="1954"/>
                  <a:pt x="2406" y="2067"/>
                  <a:pt x="2135" y="2087"/>
                </a:cubicBezTo>
                <a:cubicBezTo>
                  <a:pt x="1814" y="2111"/>
                  <a:pt x="1742" y="2161"/>
                  <a:pt x="1708" y="2381"/>
                </a:cubicBezTo>
                <a:cubicBezTo>
                  <a:pt x="1687" y="2527"/>
                  <a:pt x="1753" y="2745"/>
                  <a:pt x="1855" y="2864"/>
                </a:cubicBezTo>
                <a:cubicBezTo>
                  <a:pt x="2019" y="3056"/>
                  <a:pt x="2019" y="3127"/>
                  <a:pt x="1858" y="3485"/>
                </a:cubicBezTo>
                <a:cubicBezTo>
                  <a:pt x="1757" y="3708"/>
                  <a:pt x="1595" y="3977"/>
                  <a:pt x="1496" y="4085"/>
                </a:cubicBezTo>
                <a:cubicBezTo>
                  <a:pt x="1397" y="4193"/>
                  <a:pt x="1316" y="4361"/>
                  <a:pt x="1316" y="4460"/>
                </a:cubicBezTo>
                <a:cubicBezTo>
                  <a:pt x="1316" y="4558"/>
                  <a:pt x="1120" y="5038"/>
                  <a:pt x="881" y="5526"/>
                </a:cubicBezTo>
                <a:cubicBezTo>
                  <a:pt x="-151" y="7631"/>
                  <a:pt x="-262" y="8700"/>
                  <a:pt x="472" y="9485"/>
                </a:cubicBezTo>
                <a:cubicBezTo>
                  <a:pt x="698" y="9727"/>
                  <a:pt x="939" y="9994"/>
                  <a:pt x="1007" y="10078"/>
                </a:cubicBezTo>
                <a:cubicBezTo>
                  <a:pt x="1075" y="10161"/>
                  <a:pt x="1242" y="10292"/>
                  <a:pt x="1378" y="10368"/>
                </a:cubicBezTo>
                <a:cubicBezTo>
                  <a:pt x="1920" y="10669"/>
                  <a:pt x="3433" y="11841"/>
                  <a:pt x="3589" y="12082"/>
                </a:cubicBezTo>
                <a:cubicBezTo>
                  <a:pt x="3745" y="12320"/>
                  <a:pt x="3730" y="12356"/>
                  <a:pt x="3374" y="12629"/>
                </a:cubicBezTo>
                <a:cubicBezTo>
                  <a:pt x="2994" y="12918"/>
                  <a:pt x="2993" y="12923"/>
                  <a:pt x="3206" y="13198"/>
                </a:cubicBezTo>
                <a:cubicBezTo>
                  <a:pt x="3439" y="13499"/>
                  <a:pt x="3449" y="13486"/>
                  <a:pt x="2739" y="13781"/>
                </a:cubicBezTo>
                <a:cubicBezTo>
                  <a:pt x="1895" y="14132"/>
                  <a:pt x="2157" y="15246"/>
                  <a:pt x="3180" y="15653"/>
                </a:cubicBezTo>
                <a:cubicBezTo>
                  <a:pt x="3662" y="15845"/>
                  <a:pt x="3710" y="15848"/>
                  <a:pt x="4001" y="15702"/>
                </a:cubicBezTo>
                <a:cubicBezTo>
                  <a:pt x="4457" y="15474"/>
                  <a:pt x="5590" y="15460"/>
                  <a:pt x="5850" y="15680"/>
                </a:cubicBezTo>
                <a:cubicBezTo>
                  <a:pt x="6042" y="15841"/>
                  <a:pt x="6041" y="15950"/>
                  <a:pt x="5838" y="17290"/>
                </a:cubicBezTo>
                <a:cubicBezTo>
                  <a:pt x="5719" y="18080"/>
                  <a:pt x="5603" y="18861"/>
                  <a:pt x="5581" y="19025"/>
                </a:cubicBezTo>
                <a:cubicBezTo>
                  <a:pt x="5549" y="19260"/>
                  <a:pt x="5593" y="19334"/>
                  <a:pt x="5790" y="19373"/>
                </a:cubicBezTo>
                <a:cubicBezTo>
                  <a:pt x="6040" y="19423"/>
                  <a:pt x="6041" y="19423"/>
                  <a:pt x="5780" y="19703"/>
                </a:cubicBezTo>
                <a:cubicBezTo>
                  <a:pt x="5348" y="20167"/>
                  <a:pt x="5372" y="20816"/>
                  <a:pt x="5837" y="21214"/>
                </a:cubicBezTo>
                <a:cubicBezTo>
                  <a:pt x="5918" y="21285"/>
                  <a:pt x="6172" y="21376"/>
                  <a:pt x="6401" y="21418"/>
                </a:cubicBezTo>
                <a:cubicBezTo>
                  <a:pt x="7342" y="21587"/>
                  <a:pt x="8402" y="21474"/>
                  <a:pt x="8993" y="21141"/>
                </a:cubicBezTo>
                <a:lnTo>
                  <a:pt x="9338" y="20946"/>
                </a:lnTo>
                <a:lnTo>
                  <a:pt x="9903" y="21175"/>
                </a:lnTo>
                <a:cubicBezTo>
                  <a:pt x="10945" y="21598"/>
                  <a:pt x="12351" y="21590"/>
                  <a:pt x="13052" y="21156"/>
                </a:cubicBezTo>
                <a:cubicBezTo>
                  <a:pt x="13447" y="20912"/>
                  <a:pt x="13523" y="20119"/>
                  <a:pt x="13182" y="19788"/>
                </a:cubicBezTo>
                <a:lnTo>
                  <a:pt x="12929" y="19543"/>
                </a:lnTo>
                <a:lnTo>
                  <a:pt x="13184" y="19406"/>
                </a:lnTo>
                <a:cubicBezTo>
                  <a:pt x="13436" y="19271"/>
                  <a:pt x="13436" y="19261"/>
                  <a:pt x="13240" y="18008"/>
                </a:cubicBezTo>
                <a:cubicBezTo>
                  <a:pt x="13132" y="17314"/>
                  <a:pt x="13011" y="16443"/>
                  <a:pt x="12972" y="16074"/>
                </a:cubicBezTo>
                <a:lnTo>
                  <a:pt x="12900" y="15403"/>
                </a:lnTo>
                <a:lnTo>
                  <a:pt x="13464" y="15107"/>
                </a:lnTo>
                <a:cubicBezTo>
                  <a:pt x="13775" y="14944"/>
                  <a:pt x="14109" y="14810"/>
                  <a:pt x="14208" y="14810"/>
                </a:cubicBezTo>
                <a:cubicBezTo>
                  <a:pt x="14306" y="14810"/>
                  <a:pt x="14456" y="14747"/>
                  <a:pt x="14540" y="14669"/>
                </a:cubicBezTo>
                <a:cubicBezTo>
                  <a:pt x="14625" y="14591"/>
                  <a:pt x="14747" y="14527"/>
                  <a:pt x="14811" y="14527"/>
                </a:cubicBezTo>
                <a:cubicBezTo>
                  <a:pt x="14875" y="14527"/>
                  <a:pt x="15109" y="14421"/>
                  <a:pt x="15332" y="14292"/>
                </a:cubicBezTo>
                <a:cubicBezTo>
                  <a:pt x="15769" y="14037"/>
                  <a:pt x="15900" y="14061"/>
                  <a:pt x="15900" y="14396"/>
                </a:cubicBezTo>
                <a:cubicBezTo>
                  <a:pt x="15900" y="14514"/>
                  <a:pt x="15955" y="14637"/>
                  <a:pt x="16023" y="14669"/>
                </a:cubicBezTo>
                <a:cubicBezTo>
                  <a:pt x="16098" y="14704"/>
                  <a:pt x="16147" y="15403"/>
                  <a:pt x="16147" y="16448"/>
                </a:cubicBezTo>
                <a:cubicBezTo>
                  <a:pt x="16147" y="18266"/>
                  <a:pt x="16185" y="18397"/>
                  <a:pt x="16721" y="18397"/>
                </a:cubicBezTo>
                <a:cubicBezTo>
                  <a:pt x="16873" y="18397"/>
                  <a:pt x="17032" y="18440"/>
                  <a:pt x="17074" y="18491"/>
                </a:cubicBezTo>
                <a:cubicBezTo>
                  <a:pt x="17175" y="18616"/>
                  <a:pt x="20063" y="18616"/>
                  <a:pt x="20164" y="18491"/>
                </a:cubicBezTo>
                <a:cubicBezTo>
                  <a:pt x="20206" y="18440"/>
                  <a:pt x="20362" y="18396"/>
                  <a:pt x="20511" y="18396"/>
                </a:cubicBezTo>
                <a:cubicBezTo>
                  <a:pt x="20982" y="18395"/>
                  <a:pt x="21091" y="18021"/>
                  <a:pt x="21091" y="16402"/>
                </a:cubicBezTo>
                <a:cubicBezTo>
                  <a:pt x="21091" y="15513"/>
                  <a:pt x="21140" y="14893"/>
                  <a:pt x="21214" y="14858"/>
                </a:cubicBezTo>
                <a:cubicBezTo>
                  <a:pt x="21282" y="14826"/>
                  <a:pt x="21338" y="14632"/>
                  <a:pt x="21338" y="14427"/>
                </a:cubicBezTo>
                <a:cubicBezTo>
                  <a:pt x="21338" y="14157"/>
                  <a:pt x="21286" y="14055"/>
                  <a:pt x="21149" y="14055"/>
                </a:cubicBezTo>
                <a:cubicBezTo>
                  <a:pt x="21045" y="14055"/>
                  <a:pt x="20907" y="13948"/>
                  <a:pt x="20842" y="13817"/>
                </a:cubicBezTo>
                <a:cubicBezTo>
                  <a:pt x="20730" y="13591"/>
                  <a:pt x="20242" y="13371"/>
                  <a:pt x="19962" y="13419"/>
                </a:cubicBezTo>
                <a:cubicBezTo>
                  <a:pt x="19890" y="13431"/>
                  <a:pt x="19769" y="13370"/>
                  <a:pt x="19692" y="13281"/>
                </a:cubicBezTo>
                <a:cubicBezTo>
                  <a:pt x="19581" y="13153"/>
                  <a:pt x="19609" y="13075"/>
                  <a:pt x="19828" y="12898"/>
                </a:cubicBezTo>
                <a:cubicBezTo>
                  <a:pt x="20105" y="12672"/>
                  <a:pt x="20177" y="12445"/>
                  <a:pt x="20011" y="12319"/>
                </a:cubicBezTo>
                <a:cubicBezTo>
                  <a:pt x="19879" y="12218"/>
                  <a:pt x="19865" y="11702"/>
                  <a:pt x="19993" y="11641"/>
                </a:cubicBezTo>
                <a:cubicBezTo>
                  <a:pt x="20183" y="11551"/>
                  <a:pt x="20111" y="11291"/>
                  <a:pt x="19833" y="11065"/>
                </a:cubicBezTo>
                <a:cubicBezTo>
                  <a:pt x="19685" y="10945"/>
                  <a:pt x="19509" y="10846"/>
                  <a:pt x="19441" y="10846"/>
                </a:cubicBezTo>
                <a:cubicBezTo>
                  <a:pt x="19211" y="10846"/>
                  <a:pt x="18866" y="10535"/>
                  <a:pt x="18866" y="10327"/>
                </a:cubicBezTo>
                <a:cubicBezTo>
                  <a:pt x="18866" y="10078"/>
                  <a:pt x="18464" y="9780"/>
                  <a:pt x="18075" y="9740"/>
                </a:cubicBezTo>
                <a:cubicBezTo>
                  <a:pt x="17920" y="9724"/>
                  <a:pt x="17594" y="9814"/>
                  <a:pt x="17352" y="9940"/>
                </a:cubicBezTo>
                <a:lnTo>
                  <a:pt x="16911" y="10168"/>
                </a:lnTo>
                <a:lnTo>
                  <a:pt x="16652" y="9959"/>
                </a:lnTo>
                <a:cubicBezTo>
                  <a:pt x="16348" y="9712"/>
                  <a:pt x="16323" y="9499"/>
                  <a:pt x="16577" y="9338"/>
                </a:cubicBezTo>
                <a:cubicBezTo>
                  <a:pt x="16678" y="9274"/>
                  <a:pt x="16835" y="9109"/>
                  <a:pt x="16927" y="8972"/>
                </a:cubicBezTo>
                <a:cubicBezTo>
                  <a:pt x="17020" y="8835"/>
                  <a:pt x="17253" y="8510"/>
                  <a:pt x="17446" y="8250"/>
                </a:cubicBezTo>
                <a:cubicBezTo>
                  <a:pt x="18114" y="7351"/>
                  <a:pt x="17979" y="5993"/>
                  <a:pt x="17129" y="5082"/>
                </a:cubicBezTo>
                <a:cubicBezTo>
                  <a:pt x="16997" y="4940"/>
                  <a:pt x="16888" y="4758"/>
                  <a:pt x="16888" y="4678"/>
                </a:cubicBezTo>
                <a:cubicBezTo>
                  <a:pt x="16888" y="4597"/>
                  <a:pt x="16801" y="4495"/>
                  <a:pt x="16694" y="4449"/>
                </a:cubicBezTo>
                <a:cubicBezTo>
                  <a:pt x="16587" y="4403"/>
                  <a:pt x="16434" y="4277"/>
                  <a:pt x="16354" y="4169"/>
                </a:cubicBezTo>
                <a:cubicBezTo>
                  <a:pt x="16274" y="4061"/>
                  <a:pt x="16028" y="3776"/>
                  <a:pt x="15807" y="3535"/>
                </a:cubicBezTo>
                <a:cubicBezTo>
                  <a:pt x="15586" y="3295"/>
                  <a:pt x="15406" y="3078"/>
                  <a:pt x="15406" y="3055"/>
                </a:cubicBezTo>
                <a:cubicBezTo>
                  <a:pt x="15406" y="3032"/>
                  <a:pt x="15308" y="2932"/>
                  <a:pt x="15189" y="2833"/>
                </a:cubicBezTo>
                <a:cubicBezTo>
                  <a:pt x="15070" y="2734"/>
                  <a:pt x="14782" y="2454"/>
                  <a:pt x="14549" y="2211"/>
                </a:cubicBezTo>
                <a:cubicBezTo>
                  <a:pt x="14220" y="1868"/>
                  <a:pt x="14152" y="1733"/>
                  <a:pt x="14249" y="1612"/>
                </a:cubicBezTo>
                <a:cubicBezTo>
                  <a:pt x="14328" y="1514"/>
                  <a:pt x="14334" y="1338"/>
                  <a:pt x="14267" y="1145"/>
                </a:cubicBezTo>
                <a:cubicBezTo>
                  <a:pt x="14168" y="859"/>
                  <a:pt x="14123" y="836"/>
                  <a:pt x="13701" y="853"/>
                </a:cubicBezTo>
                <a:cubicBezTo>
                  <a:pt x="13374" y="867"/>
                  <a:pt x="13066" y="789"/>
                  <a:pt x="12625" y="582"/>
                </a:cubicBezTo>
                <a:cubicBezTo>
                  <a:pt x="12285" y="422"/>
                  <a:pt x="11797" y="261"/>
                  <a:pt x="11542" y="225"/>
                </a:cubicBezTo>
                <a:cubicBezTo>
                  <a:pt x="11286" y="189"/>
                  <a:pt x="11053" y="130"/>
                  <a:pt x="11024" y="94"/>
                </a:cubicBezTo>
                <a:cubicBezTo>
                  <a:pt x="10995" y="58"/>
                  <a:pt x="10282" y="18"/>
                  <a:pt x="9440" y="5"/>
                </a:cubicBezTo>
                <a:cubicBezTo>
                  <a:pt x="9112" y="0"/>
                  <a:pt x="8840" y="-2"/>
                  <a:pt x="8601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3763636" y="9215454"/>
            <a:ext cx="5929354" cy="1203166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صورة 6" descr="9d8259d8c2ade11101a6e64a2732669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8742" y="8358198"/>
            <a:ext cx="3762316" cy="4762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  <p:bldP spid="187" grpId="0" animBg="1" advAuto="0"/>
      <p:bldP spid="6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806</Words>
  <Application>Microsoft Office PowerPoint</Application>
  <PresentationFormat>مخصص</PresentationFormat>
  <Paragraphs>289</Paragraphs>
  <Slides>35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3" baseType="lpstr">
      <vt:lpstr>Arial</vt:lpstr>
      <vt:lpstr>Calibri</vt:lpstr>
      <vt:lpstr>GyreTermesMathJax_Main</vt:lpstr>
      <vt:lpstr>Helvetica Neue</vt:lpstr>
      <vt:lpstr>Helvetica Neue Medium</vt:lpstr>
      <vt:lpstr>Segoe UI</vt:lpstr>
      <vt:lpstr>Segoe UI Web (Arabic)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</dc:creator>
  <cp:lastModifiedBy>فائزه الدهاس</cp:lastModifiedBy>
  <cp:revision>8</cp:revision>
  <dcterms:modified xsi:type="dcterms:W3CDTF">2022-06-24T23:18:31Z</dcterms:modified>
</cp:coreProperties>
</file>