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0" r:id="rId4"/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5E5E5"/>
    <a:srgbClr val="FFCCCC"/>
    <a:srgbClr val="EAEAEA"/>
    <a:srgbClr val="EEEEE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3288" y="3170547"/>
            <a:ext cx="7739062" cy="2154436"/>
          </a:xfrm>
          <a:prstGeom prst="rect">
            <a:avLst/>
          </a:prstGeom>
          <a:solidFill>
            <a:srgbClr val="FBE1E1"/>
          </a:solidFill>
          <a:ln w="50800"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التربية الفنية</a:t>
            </a:r>
          </a:p>
          <a:p>
            <a:pPr algn="ctr"/>
            <a:r>
              <a:rPr lang="ar-B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للصف الأول الابتدائي</a:t>
            </a:r>
          </a:p>
          <a:p>
            <a:pPr algn="ctr"/>
            <a:r>
              <a:rPr lang="ar-B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كتاب الطالب (الجزء </a:t>
            </a:r>
            <a:r>
              <a:rPr lang="ar-B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الثاني)</a:t>
            </a:r>
            <a:endParaRPr lang="ar-B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4" t="17415" r="37054" b="18257"/>
          <a:stretch/>
        </p:blipFill>
        <p:spPr bwMode="auto">
          <a:xfrm>
            <a:off x="952500" y="1468471"/>
            <a:ext cx="3714750" cy="5139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1"/>
            <a:ext cx="11468100" cy="1230823"/>
          </a:xfrm>
          <a:solidFill>
            <a:srgbClr val="FFCCCC">
              <a:alpha val="49804"/>
            </a:srgbClr>
          </a:solidFill>
          <a:ln w="50800">
            <a:solidFill>
              <a:srgbClr val="DDDDDD"/>
            </a:solidFill>
          </a:ln>
        </p:spPr>
        <p:txBody>
          <a:bodyPr>
            <a:normAutofit/>
          </a:bodyPr>
          <a:lstStyle/>
          <a:p>
            <a:pPr algn="ctr"/>
            <a:r>
              <a:rPr lang="ar-BH" dirty="0"/>
              <a:t>الدرس الثاني: الطباعة ببصمة الاصبع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3912" y="3161654"/>
            <a:ext cx="10515600" cy="31312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r" rtl="1">
              <a:buFont typeface="Courier New" panose="02070309020205020404" pitchFamily="49" charset="0"/>
              <a:buChar char="o"/>
            </a:pPr>
            <a:r>
              <a:rPr lang="ar-BH" sz="3600" b="1" dirty="0" smtClean="0"/>
              <a:t>أهداف الدرس:</a:t>
            </a:r>
          </a:p>
          <a:p>
            <a:pPr algn="r" rtl="1"/>
            <a:endParaRPr lang="ar-BH" sz="3600" dirty="0" smtClean="0"/>
          </a:p>
          <a:p>
            <a:pPr marL="742950" indent="-742950" algn="r" rtl="1">
              <a:buFont typeface="+mj-lt"/>
              <a:buAutoNum type="arabicPeriod"/>
            </a:pPr>
            <a:r>
              <a:rPr lang="ar-BH" sz="3600" dirty="0" smtClean="0"/>
              <a:t>يكرر المتعلم الوحدات في الطباعة.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BH" sz="3600" dirty="0" smtClean="0"/>
              <a:t>يصمم المتعلم أعمالاً فنية باستخدام طرق الطباعة المختلفة.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481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CCCC">
              <a:alpha val="50000"/>
            </a:srgbClr>
          </a:solidFill>
          <a:ln w="50800">
            <a:solidFill>
              <a:srgbClr val="E5E5E5"/>
            </a:solidFill>
          </a:ln>
        </p:spPr>
        <p:txBody>
          <a:bodyPr/>
          <a:lstStyle/>
          <a:p>
            <a:pPr algn="ctr" rtl="1"/>
            <a:r>
              <a:rPr lang="ar-BH" dirty="0"/>
              <a:t>الدرس </a:t>
            </a:r>
            <a:r>
              <a:rPr lang="ar-BH" dirty="0" smtClean="0"/>
              <a:t>الثاني: </a:t>
            </a:r>
            <a:r>
              <a:rPr lang="ar-BH" dirty="0"/>
              <a:t>الطباعة </a:t>
            </a:r>
            <a:r>
              <a:rPr lang="ar-BH" dirty="0" smtClean="0"/>
              <a:t>ببصمة الاصبع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8" t="30570" r="25488" b="18609"/>
          <a:stretch/>
        </p:blipFill>
        <p:spPr bwMode="auto">
          <a:xfrm>
            <a:off x="6365989" y="1538288"/>
            <a:ext cx="3721837" cy="4843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6" t="29856" r="52037" b="18258"/>
          <a:stretch/>
        </p:blipFill>
        <p:spPr bwMode="auto">
          <a:xfrm>
            <a:off x="2259210" y="1538289"/>
            <a:ext cx="3721837" cy="4843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67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148" y="1250282"/>
            <a:ext cx="6496050" cy="1325563"/>
          </a:xfrm>
        </p:spPr>
        <p:txBody>
          <a:bodyPr>
            <a:normAutofit/>
          </a:bodyPr>
          <a:lstStyle/>
          <a:p>
            <a:pPr algn="ctr"/>
            <a:r>
              <a:rPr lang="ar-BH" dirty="0" smtClean="0"/>
              <a:t>تطبيق النشاط الأول فقط صفحة 26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90173" y="3304128"/>
            <a:ext cx="60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3600" dirty="0" smtClean="0"/>
              <a:t>استخدم بصمة إصبعي واطبع أوراق الشجر المفقودة.</a:t>
            </a:r>
            <a:endParaRPr lang="en-US" sz="36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3" t="18129" r="24076" b="18950"/>
          <a:stretch/>
        </p:blipFill>
        <p:spPr bwMode="auto">
          <a:xfrm>
            <a:off x="1022784" y="106123"/>
            <a:ext cx="4367364" cy="6139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812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287</TotalTime>
  <Words>55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Sultan bold</vt:lpstr>
      <vt:lpstr>Times New Roman</vt:lpstr>
      <vt:lpstr>Office Theme</vt:lpstr>
      <vt:lpstr>PowerPoint Presentation</vt:lpstr>
      <vt:lpstr>الدرس الثاني: الطباعة ببصمة الاصبع</vt:lpstr>
      <vt:lpstr>الدرس الثاني: الطباعة ببصمة الاصبع</vt:lpstr>
      <vt:lpstr>تطبيق النشاط الأول فقط صفحة 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Ameena</cp:lastModifiedBy>
  <cp:revision>45</cp:revision>
  <dcterms:created xsi:type="dcterms:W3CDTF">2020-03-04T10:47:58Z</dcterms:created>
  <dcterms:modified xsi:type="dcterms:W3CDTF">2020-03-25T07:56:06Z</dcterms:modified>
</cp:coreProperties>
</file>