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9" roundtripDataSignature="AMtx7mj+vUWpOlgNRk22rum128/yyTpf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1539346" y="-167746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3154892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b="1" sz="2667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 sz="1333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067"/>
              <a:buNone/>
              <a:defRPr sz="1067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7154" lvl="0" marL="4572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indent="-313245" lvl="2" marL="1371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7154" lvl="0" marL="4572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indent="-313245" lvl="2" marL="1371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1pPr>
            <a:lvl2pPr indent="-228600" lvl="1" marL="9144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b="1" sz="1333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3pPr>
            <a:lvl4pPr indent="-228600" lvl="3" marL="18288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4pPr>
            <a:lvl5pPr indent="-228600" lvl="4" marL="22860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5pPr>
            <a:lvl6pPr indent="-228600" lvl="5" marL="27432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6pPr>
            <a:lvl7pPr indent="-228600" lvl="6" marL="32004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7pPr>
            <a:lvl8pPr indent="-228600" lvl="7" marL="3657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8pPr>
            <a:lvl9pPr indent="-228600" lvl="8" marL="41148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3245" lvl="1" marL="9144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6354" lvl="3" marL="18288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–"/>
              <a:defRPr sz="1067"/>
            </a:lvl4pPr>
            <a:lvl5pPr indent="-296354" lvl="4" marL="22860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»"/>
              <a:defRPr sz="1067"/>
            </a:lvl5pPr>
            <a:lvl6pPr indent="-296354" lvl="5" marL="27432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6pPr>
            <a:lvl7pPr indent="-296354" lvl="6" marL="32004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7pPr>
            <a:lvl8pPr indent="-296354" lvl="7" marL="3657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8pPr>
            <a:lvl9pPr indent="-296354" lvl="8" marL="41148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1pPr>
            <a:lvl2pPr indent="-228600" lvl="1" marL="9144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b="1" sz="1333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3pPr>
            <a:lvl4pPr indent="-228600" lvl="3" marL="18288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4pPr>
            <a:lvl5pPr indent="-228600" lvl="4" marL="22860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5pPr>
            <a:lvl6pPr indent="-228600" lvl="5" marL="27432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6pPr>
            <a:lvl7pPr indent="-228600" lvl="6" marL="32004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7pPr>
            <a:lvl8pPr indent="-228600" lvl="7" marL="3657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8pPr>
            <a:lvl9pPr indent="-228600" lvl="8" marL="41148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3245" lvl="1" marL="9144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6354" lvl="3" marL="18288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–"/>
              <a:defRPr sz="1067"/>
            </a:lvl4pPr>
            <a:lvl5pPr indent="-296354" lvl="4" marL="22860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»"/>
              <a:defRPr sz="1067"/>
            </a:lvl5pPr>
            <a:lvl6pPr indent="-296354" lvl="5" marL="27432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6pPr>
            <a:lvl7pPr indent="-296354" lvl="6" marL="32004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7pPr>
            <a:lvl8pPr indent="-296354" lvl="7" marL="3657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8pPr>
            <a:lvl9pPr indent="-296354" lvl="8" marL="41148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  <a:defRPr b="1" sz="133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4045" lvl="0" marL="4572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1pPr>
            <a:lvl2pPr indent="-347154" lvl="1" marL="9144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–"/>
              <a:defRPr sz="1867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3245" lvl="3" marL="18288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4pPr>
            <a:lvl5pPr indent="-313245" lvl="4" marL="22860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»"/>
              <a:defRPr sz="1333"/>
            </a:lvl5pPr>
            <a:lvl6pPr indent="-313245" lvl="5" marL="27432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6pPr>
            <a:lvl7pPr indent="-313245" lvl="6" marL="32004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7pPr>
            <a:lvl8pPr indent="-313245" lvl="7" marL="3657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8pPr>
            <a:lvl9pPr indent="-313245" lvl="8" marL="41148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1pPr>
            <a:lvl2pPr indent="-228600" lvl="1" marL="914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3pPr>
            <a:lvl4pPr indent="-228600" lvl="3" marL="18288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indent="-228600" lvl="4" marL="22860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indent="-228600" lvl="5" marL="27432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indent="-228600" lvl="6" marL="3200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indent="-228600" lvl="7" marL="3657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indent="-228600" lvl="8" marL="41148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  <a:defRPr b="1" sz="133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1pPr>
            <a:lvl2pPr indent="-228600" lvl="1" marL="914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3pPr>
            <a:lvl4pPr indent="-228600" lvl="3" marL="18288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indent="-228600" lvl="4" marL="22860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indent="-228600" lvl="5" marL="27432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indent="-228600" lvl="6" marL="3200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indent="-228600" lvl="7" marL="3657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indent="-228600" lvl="8" marL="41148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Calibri"/>
              <a:buNone/>
              <a:defRPr b="0" i="0" sz="29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4045" lvl="0" marL="457200" marR="0" rtl="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7154" lvl="1" marL="914400" marR="0" rtl="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gif"/><Relationship Id="rId10" Type="http://schemas.openxmlformats.org/officeDocument/2006/relationships/image" Target="../media/image26.png"/><Relationship Id="rId13" Type="http://schemas.openxmlformats.org/officeDocument/2006/relationships/image" Target="../media/image23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3.png"/><Relationship Id="rId14" Type="http://schemas.openxmlformats.org/officeDocument/2006/relationships/image" Target="../media/image10.png"/><Relationship Id="rId5" Type="http://schemas.openxmlformats.org/officeDocument/2006/relationships/image" Target="../media/image45.png"/><Relationship Id="rId6" Type="http://schemas.openxmlformats.org/officeDocument/2006/relationships/image" Target="../media/image16.png"/><Relationship Id="rId7" Type="http://schemas.openxmlformats.org/officeDocument/2006/relationships/image" Target="../media/image4.png"/><Relationship Id="rId8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19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9" Type="http://schemas.openxmlformats.org/officeDocument/2006/relationships/image" Target="../media/image18.png"/><Relationship Id="rId5" Type="http://schemas.openxmlformats.org/officeDocument/2006/relationships/image" Target="../media/image24.png"/><Relationship Id="rId6" Type="http://schemas.openxmlformats.org/officeDocument/2006/relationships/image" Target="../media/image29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1.png"/><Relationship Id="rId10" Type="http://schemas.openxmlformats.org/officeDocument/2006/relationships/image" Target="../media/image30.png"/><Relationship Id="rId13" Type="http://schemas.openxmlformats.org/officeDocument/2006/relationships/image" Target="../media/image6.png"/><Relationship Id="rId12" Type="http://schemas.openxmlformats.org/officeDocument/2006/relationships/image" Target="../media/image46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Relationship Id="rId4" Type="http://schemas.openxmlformats.org/officeDocument/2006/relationships/image" Target="../media/image44.png"/><Relationship Id="rId9" Type="http://schemas.openxmlformats.org/officeDocument/2006/relationships/image" Target="../media/image37.png"/><Relationship Id="rId15" Type="http://schemas.openxmlformats.org/officeDocument/2006/relationships/image" Target="../media/image10.png"/><Relationship Id="rId14" Type="http://schemas.openxmlformats.org/officeDocument/2006/relationships/image" Target="../media/image23.png"/><Relationship Id="rId5" Type="http://schemas.openxmlformats.org/officeDocument/2006/relationships/image" Target="../media/image36.png"/><Relationship Id="rId6" Type="http://schemas.openxmlformats.org/officeDocument/2006/relationships/image" Target="../media/image39.png"/><Relationship Id="rId7" Type="http://schemas.openxmlformats.org/officeDocument/2006/relationships/image" Target="../media/image34.png"/><Relationship Id="rId8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3.png"/><Relationship Id="rId4" Type="http://schemas.openxmlformats.org/officeDocument/2006/relationships/image" Target="../media/image36.png"/><Relationship Id="rId5" Type="http://schemas.openxmlformats.org/officeDocument/2006/relationships/image" Target="../media/image31.png"/><Relationship Id="rId6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7274" y="927958"/>
            <a:ext cx="8660419" cy="5387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8477" y="1180781"/>
            <a:ext cx="8035377" cy="4996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24097" y="1633618"/>
            <a:ext cx="548341" cy="688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8836905" y="1340770"/>
            <a:ext cx="992579" cy="1102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097580">
            <a:off x="2002309" y="816053"/>
            <a:ext cx="856601" cy="104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446954">
            <a:off x="9682547" y="5613846"/>
            <a:ext cx="844830" cy="8095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1778739" y="2048446"/>
            <a:ext cx="7909793" cy="3514047"/>
          </a:xfrm>
          <a:prstGeom prst="flowChartAlternateProcess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0" lang="ar-SA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lang="ar-SA" sz="4400">
                <a:latin typeface="Calibri"/>
                <a:ea typeface="Calibri"/>
                <a:cs typeface="Calibri"/>
                <a:sym typeface="Calibri"/>
              </a:rPr>
              <a:t>يوم العلم السعودي</a:t>
            </a:r>
            <a:endParaRPr b="1"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lang="ar-SA" sz="4400">
                <a:latin typeface="Calibri"/>
                <a:ea typeface="Calibri"/>
                <a:cs typeface="Calibri"/>
                <a:sym typeface="Calibri"/>
              </a:rPr>
              <a:t>١١ مارس</a:t>
            </a:r>
            <a:endParaRPr b="1"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09751" y="2972798"/>
            <a:ext cx="630052" cy="612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46120" y="3009041"/>
            <a:ext cx="630052" cy="612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572939">
            <a:off x="2252823" y="5142007"/>
            <a:ext cx="1014214" cy="842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صور علم السعودية متحرك في الهواء تنزيل مجاني - صور متحركة Gif Images" id="94" name="Google Shape;94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570939" y="2972798"/>
            <a:ext cx="1113263" cy="7023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صور علم السعودية متحرك في الهواء تنزيل مجاني - صور متحركة Gif Images" id="95" name="Google Shape;95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02893" y="2976723"/>
            <a:ext cx="1184532" cy="74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flipH="1" rot="-7081749">
            <a:off x="10943268" y="23334"/>
            <a:ext cx="1318177" cy="1213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flipH="1" rot="3709047">
            <a:off x="-50424" y="5708948"/>
            <a:ext cx="1318177" cy="1213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2254" y="0"/>
            <a:ext cx="1052537" cy="105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788896" y="5689117"/>
            <a:ext cx="1475783" cy="1168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9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2158137" y="2023828"/>
            <a:ext cx="7983305" cy="1056276"/>
          </a:xfrm>
          <a:custGeom>
            <a:rect b="b" l="l" r="r" t="t"/>
            <a:pathLst>
              <a:path extrusionOk="0" h="1347225" w="10182292">
                <a:moveTo>
                  <a:pt x="10057832" y="1347225"/>
                </a:moveTo>
                <a:lnTo>
                  <a:pt x="124460" y="1347225"/>
                </a:lnTo>
                <a:cubicBezTo>
                  <a:pt x="55880" y="1347225"/>
                  <a:pt x="0" y="1291345"/>
                  <a:pt x="0" y="122276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057832" y="0"/>
                </a:lnTo>
                <a:cubicBezTo>
                  <a:pt x="10126412" y="0"/>
                  <a:pt x="10182292" y="55880"/>
                  <a:pt x="10182292" y="124460"/>
                </a:cubicBezTo>
                <a:lnTo>
                  <a:pt x="10182292" y="1222765"/>
                </a:lnTo>
                <a:cubicBezTo>
                  <a:pt x="10182292" y="1291345"/>
                  <a:pt x="10126412" y="1347225"/>
                  <a:pt x="10057832" y="1347225"/>
                </a:cubicBezTo>
                <a:close/>
              </a:path>
            </a:pathLst>
          </a:custGeom>
          <a:solidFill>
            <a:srgbClr val="76923C"/>
          </a:solidFill>
          <a:ln cap="flat" cmpd="sng" w="9525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2158137" y="3238073"/>
            <a:ext cx="7983305" cy="1056276"/>
          </a:xfrm>
          <a:custGeom>
            <a:rect b="b" l="l" r="r" t="t"/>
            <a:pathLst>
              <a:path extrusionOk="0" h="1347225" w="10182292">
                <a:moveTo>
                  <a:pt x="10057832" y="1347225"/>
                </a:moveTo>
                <a:lnTo>
                  <a:pt x="124460" y="1347225"/>
                </a:lnTo>
                <a:cubicBezTo>
                  <a:pt x="55880" y="1347225"/>
                  <a:pt x="0" y="1291345"/>
                  <a:pt x="0" y="122276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057832" y="0"/>
                </a:lnTo>
                <a:cubicBezTo>
                  <a:pt x="10126412" y="0"/>
                  <a:pt x="10182292" y="55880"/>
                  <a:pt x="10182292" y="124460"/>
                </a:cubicBezTo>
                <a:lnTo>
                  <a:pt x="10182292" y="1222765"/>
                </a:lnTo>
                <a:cubicBezTo>
                  <a:pt x="10182292" y="1291345"/>
                  <a:pt x="10126412" y="1347225"/>
                  <a:pt x="10057832" y="1347225"/>
                </a:cubicBezTo>
                <a:close/>
              </a:path>
            </a:pathLst>
          </a:custGeom>
          <a:solidFill>
            <a:srgbClr val="76923C"/>
          </a:solidFill>
          <a:ln cap="flat" cmpd="sng" w="9525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2158137" y="4453099"/>
            <a:ext cx="7983305" cy="1056276"/>
          </a:xfrm>
          <a:custGeom>
            <a:rect b="b" l="l" r="r" t="t"/>
            <a:pathLst>
              <a:path extrusionOk="0" h="1347225" w="10182292">
                <a:moveTo>
                  <a:pt x="10057832" y="1347225"/>
                </a:moveTo>
                <a:lnTo>
                  <a:pt x="124460" y="1347225"/>
                </a:lnTo>
                <a:cubicBezTo>
                  <a:pt x="55880" y="1347225"/>
                  <a:pt x="0" y="1291345"/>
                  <a:pt x="0" y="122276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0057832" y="0"/>
                </a:lnTo>
                <a:cubicBezTo>
                  <a:pt x="10126412" y="0"/>
                  <a:pt x="10182292" y="55880"/>
                  <a:pt x="10182292" y="124460"/>
                </a:cubicBezTo>
                <a:lnTo>
                  <a:pt x="10182292" y="1222765"/>
                </a:lnTo>
                <a:cubicBezTo>
                  <a:pt x="10182292" y="1291345"/>
                  <a:pt x="10126412" y="1347225"/>
                  <a:pt x="10057832" y="1347225"/>
                </a:cubicBezTo>
                <a:close/>
              </a:path>
            </a:pathLst>
          </a:custGeom>
          <a:solidFill>
            <a:srgbClr val="76923C"/>
          </a:solidFill>
          <a:ln cap="flat" cmpd="sng" w="9525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2358510" y="2223816"/>
            <a:ext cx="4983183" cy="654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2358510" y="3438061"/>
            <a:ext cx="4983183" cy="654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2358510" y="4653087"/>
            <a:ext cx="4991850" cy="654332"/>
          </a:xfrm>
          <a:prstGeom prst="flowChartProcess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7542067" y="2223816"/>
            <a:ext cx="2484562" cy="654332"/>
          </a:xfrm>
          <a:prstGeom prst="flowChartAlternateProcess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i="0" lang="ar-SA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</a:t>
            </a:r>
            <a:r>
              <a:rPr b="1" lang="ar-SA" sz="3200">
                <a:latin typeface="Calibri"/>
                <a:ea typeface="Calibri"/>
                <a:cs typeface="Calibri"/>
                <a:sym typeface="Calibri"/>
              </a:rPr>
              <a:t>مناسبة</a:t>
            </a: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7542067" y="3438061"/>
            <a:ext cx="2484562" cy="654332"/>
          </a:xfrm>
          <a:prstGeom prst="flowChartAlternateProcess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7542067" y="4653087"/>
            <a:ext cx="2484561" cy="654332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6253" y="3209039"/>
            <a:ext cx="927121" cy="88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3013" y="2327534"/>
            <a:ext cx="466123" cy="446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2522" y="3574815"/>
            <a:ext cx="466123" cy="446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4884" y="4774641"/>
            <a:ext cx="466123" cy="446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6779" y="2327534"/>
            <a:ext cx="466123" cy="446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3868" y="3542763"/>
            <a:ext cx="466123" cy="446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3868" y="4756805"/>
            <a:ext cx="466123" cy="446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3809985">
            <a:off x="10373279" y="5082661"/>
            <a:ext cx="2202243" cy="2074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81353" y="4170081"/>
            <a:ext cx="949801" cy="102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6732586">
            <a:off x="11319266" y="4297348"/>
            <a:ext cx="990921" cy="787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6561859">
            <a:off x="-227992" y="-338958"/>
            <a:ext cx="1549322" cy="1597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 rot="9413767">
            <a:off x="-579093" y="527455"/>
            <a:ext cx="1656001" cy="2209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474400" y="6120009"/>
            <a:ext cx="466123" cy="446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1452" y="964182"/>
            <a:ext cx="466123" cy="446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533" y="561509"/>
            <a:ext cx="466123" cy="446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1452" y="3027030"/>
            <a:ext cx="1705002" cy="14401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"/>
          <p:cNvSpPr/>
          <p:nvPr/>
        </p:nvSpPr>
        <p:spPr>
          <a:xfrm>
            <a:off x="7549301" y="3419939"/>
            <a:ext cx="2484562" cy="654332"/>
          </a:xfrm>
          <a:prstGeom prst="flowChartAlternateProcess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i="0" lang="ar-SA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التاريخ</a:t>
            </a: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7513974" y="4653087"/>
            <a:ext cx="2484562" cy="654332"/>
          </a:xfrm>
          <a:prstGeom prst="flowChartAlternateProcess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i="0" lang="ar-SA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اليوم</a:t>
            </a: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3203368" y="2223816"/>
            <a:ext cx="3194620" cy="654332"/>
          </a:xfrm>
          <a:prstGeom prst="flowChartAlternateProcess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lang="ar-SA" sz="3100">
                <a:latin typeface="Calibri"/>
                <a:ea typeface="Calibri"/>
                <a:cs typeface="Calibri"/>
                <a:sym typeface="Calibri"/>
              </a:rPr>
              <a:t>يوم العلم السعودي</a:t>
            </a:r>
            <a:endParaRPr b="1" i="0" sz="3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"/>
          <p:cNvSpPr/>
          <p:nvPr/>
        </p:nvSpPr>
        <p:spPr>
          <a:xfrm>
            <a:off x="3256409" y="3438061"/>
            <a:ext cx="3194620" cy="654332"/>
          </a:xfrm>
          <a:prstGeom prst="flowChartAlternateProcess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lang="ar-SA" sz="3200">
                <a:latin typeface="Calibri"/>
                <a:ea typeface="Calibri"/>
                <a:cs typeface="Calibri"/>
                <a:sym typeface="Calibri"/>
              </a:rPr>
              <a:t>١١</a:t>
            </a:r>
            <a:r>
              <a:rPr b="1" i="0" lang="ar-SA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b="1" lang="ar-SA" sz="3200">
                <a:latin typeface="Calibri"/>
                <a:ea typeface="Calibri"/>
                <a:cs typeface="Calibri"/>
                <a:sym typeface="Calibri"/>
              </a:rPr>
              <a:t>٩</a:t>
            </a:r>
            <a:r>
              <a:rPr b="1" i="0" lang="ar-SA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b="1" lang="ar-SA" sz="3200">
                <a:latin typeface="Calibri"/>
                <a:ea typeface="Calibri"/>
                <a:cs typeface="Calibri"/>
                <a:sym typeface="Calibri"/>
              </a:rPr>
              <a:t>١٤٤٦</a:t>
            </a:r>
            <a:r>
              <a:rPr b="1" i="0" lang="ar-SA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هـ</a:t>
            </a: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3306050" y="4656674"/>
            <a:ext cx="3194620" cy="654332"/>
          </a:xfrm>
          <a:prstGeom prst="flowChartAlternateProcess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i="0" lang="ar-SA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</a:t>
            </a:r>
            <a:r>
              <a:rPr b="1" lang="ar-SA" sz="3200">
                <a:latin typeface="Calibri"/>
                <a:ea typeface="Calibri"/>
                <a:cs typeface="Calibri"/>
                <a:sym typeface="Calibri"/>
              </a:rPr>
              <a:t>ثلاثاء</a:t>
            </a:r>
            <a:endParaRPr/>
          </a:p>
        </p:txBody>
      </p:sp>
      <p:pic>
        <p:nvPicPr>
          <p:cNvPr id="134" name="Google Shape;134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014459" y="35240"/>
            <a:ext cx="1052537" cy="105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702" y="5657336"/>
            <a:ext cx="1475783" cy="1168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495166">
            <a:off x="10663491" y="-2328644"/>
            <a:ext cx="3057018" cy="5181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331936" y="646613"/>
            <a:ext cx="4838627" cy="71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63296" y="653596"/>
            <a:ext cx="617639" cy="77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44418" y="5057423"/>
            <a:ext cx="2036517" cy="151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6031" y="3039162"/>
            <a:ext cx="1329345" cy="1293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7843671">
            <a:off x="10402836" y="5929954"/>
            <a:ext cx="2918959" cy="652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8236788">
            <a:off x="-1311514" y="3985050"/>
            <a:ext cx="3057018" cy="5181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"/>
          <p:cNvPicPr preferRelativeResize="0"/>
          <p:nvPr/>
        </p:nvPicPr>
        <p:blipFill rotWithShape="1">
          <a:blip r:embed="rId9">
            <a:alphaModFix/>
          </a:blip>
          <a:srcRect b="103" l="665" r="13074" t="12429"/>
          <a:stretch/>
        </p:blipFill>
        <p:spPr>
          <a:xfrm>
            <a:off x="10005508" y="-42946"/>
            <a:ext cx="2420779" cy="2077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10800000">
            <a:off x="7405765" y="311746"/>
            <a:ext cx="1014214" cy="84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"/>
          <p:cNvPicPr preferRelativeResize="0"/>
          <p:nvPr/>
        </p:nvPicPr>
        <p:blipFill rotWithShape="1">
          <a:blip r:embed="rId11">
            <a:alphaModFix/>
          </a:blip>
          <a:srcRect b="3638" l="0" r="1446" t="1159"/>
          <a:stretch/>
        </p:blipFill>
        <p:spPr>
          <a:xfrm rot="-283824">
            <a:off x="1607863" y="1703077"/>
            <a:ext cx="8573562" cy="48273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علم السعوديه متحرك" id="150" name="Google Shape;150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72559" y="819765"/>
            <a:ext cx="2580112" cy="193508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"/>
          <p:cNvSpPr/>
          <p:nvPr/>
        </p:nvSpPr>
        <p:spPr>
          <a:xfrm>
            <a:off x="3520084" y="497168"/>
            <a:ext cx="4297013" cy="860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Calibri"/>
              <a:buNone/>
            </a:pPr>
            <a:r>
              <a:rPr b="1" i="0" lang="ar-SA" sz="3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يوم العلم السعودي</a:t>
            </a:r>
            <a:endParaRPr sz="3800"/>
          </a:p>
        </p:txBody>
      </p:sp>
      <p:sp>
        <p:nvSpPr>
          <p:cNvPr id="152" name="Google Shape;152;p3"/>
          <p:cNvSpPr txBox="1"/>
          <p:nvPr/>
        </p:nvSpPr>
        <p:spPr>
          <a:xfrm>
            <a:off x="2368768" y="2704547"/>
            <a:ext cx="7128616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ar-SA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يوم العلم هو مناسبة وطنية تحتفي بها 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ar-SA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المملكة العربية السعودية بالعلم السعودي ، إذ جاء الأمر الملكي في عام  2023، 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ar-SA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بأن يكون يوم 11 مارس 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ar-SA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من كل عام يوماً خاصاً بالعلم .</a:t>
            </a:r>
            <a:endParaRPr/>
          </a:p>
        </p:txBody>
      </p:sp>
      <p:pic>
        <p:nvPicPr>
          <p:cNvPr id="153" name="Google Shape;153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flipH="1" rot="1910744">
            <a:off x="10157085" y="4304234"/>
            <a:ext cx="983857" cy="905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2254" y="0"/>
            <a:ext cx="1052537" cy="105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702" y="5657336"/>
            <a:ext cx="1475783" cy="1168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382" y="211281"/>
            <a:ext cx="11529175" cy="643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3296" y="653596"/>
            <a:ext cx="617639" cy="77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897253">
            <a:off x="-734744" y="5842872"/>
            <a:ext cx="2918959" cy="652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/>
          <p:cNvPicPr preferRelativeResize="0"/>
          <p:nvPr/>
        </p:nvPicPr>
        <p:blipFill rotWithShape="1">
          <a:blip r:embed="rId6">
            <a:alphaModFix/>
          </a:blip>
          <a:srcRect b="103" l="665" r="13074" t="12429"/>
          <a:stretch/>
        </p:blipFill>
        <p:spPr>
          <a:xfrm>
            <a:off x="10005508" y="-42946"/>
            <a:ext cx="2420779" cy="2077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2023-03-09T11:43:05Z</dcterms:created>
  <dc:creator>فاطمه صالح السبيعي</dc:creator>
</cp:coreProperties>
</file>