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افتراضي" id="{511B4446-BD3E-4CF4-8BE0-4CF89B3C58EA}">
          <p14:sldIdLst>
            <p14:sldId id="279"/>
            <p14:sldId id="280"/>
          </p14:sldIdLst>
        </p14:section>
        <p14:section name="مقطع بدون عنوان" id="{7DCB168B-BDE5-4AB3-A00A-9BC2996E2444}">
          <p14:sldIdLst>
            <p14:sldId id="281"/>
            <p14:sldId id="282"/>
            <p14:sldId id="283"/>
            <p14:sldId id="284"/>
            <p14:sldId id="285"/>
            <p14:sldId id="286"/>
            <p14:sldId id="2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82150"/>
            <a:ext cx="9620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593" y="1052736"/>
            <a:ext cx="4114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2095500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693" y="2420888"/>
            <a:ext cx="4076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02" y="2204864"/>
            <a:ext cx="204787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518" y="4005064"/>
            <a:ext cx="319087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553" y="4052888"/>
            <a:ext cx="91440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943" y="5896382"/>
            <a:ext cx="39814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Text Box 105"/>
          <p:cNvSpPr txBox="1">
            <a:spLocks noChangeArrowheads="1"/>
          </p:cNvSpPr>
          <p:nvPr/>
        </p:nvSpPr>
        <p:spPr bwMode="auto">
          <a:xfrm>
            <a:off x="5436096" y="3270470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19,5 سم2 تقريبا</a:t>
            </a:r>
            <a:endParaRPr lang="en-US" sz="2000" b="1" dirty="0"/>
          </a:p>
        </p:txBody>
      </p:sp>
      <p:sp>
        <p:nvSpPr>
          <p:cNvPr id="117" name="Text Box 105"/>
          <p:cNvSpPr txBox="1">
            <a:spLocks noChangeArrowheads="1"/>
          </p:cNvSpPr>
          <p:nvPr/>
        </p:nvSpPr>
        <p:spPr bwMode="auto">
          <a:xfrm>
            <a:off x="4654587" y="5195629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6 طبقات</a:t>
            </a:r>
            <a:endParaRPr lang="en-US" sz="2000" b="1" dirty="0"/>
          </a:p>
        </p:txBody>
      </p:sp>
      <p:sp>
        <p:nvSpPr>
          <p:cNvPr id="118" name="Text Box 105"/>
          <p:cNvSpPr txBox="1">
            <a:spLocks noChangeArrowheads="1"/>
          </p:cNvSpPr>
          <p:nvPr/>
        </p:nvSpPr>
        <p:spPr bwMode="auto">
          <a:xfrm>
            <a:off x="2195736" y="5877272"/>
            <a:ext cx="2589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× الارتفاع</a:t>
            </a:r>
            <a:endParaRPr lang="en-US" sz="2000" b="1" dirty="0"/>
          </a:p>
        </p:txBody>
      </p:sp>
      <p:sp>
        <p:nvSpPr>
          <p:cNvPr id="119" name="Text Box 105"/>
          <p:cNvSpPr txBox="1">
            <a:spLocks noChangeArrowheads="1"/>
          </p:cNvSpPr>
          <p:nvPr/>
        </p:nvSpPr>
        <p:spPr bwMode="auto">
          <a:xfrm>
            <a:off x="3347864" y="6341258"/>
            <a:ext cx="16561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=  19.5× 6  =</a:t>
            </a:r>
            <a:endParaRPr lang="en-US" sz="2000" b="1" dirty="0"/>
          </a:p>
        </p:txBody>
      </p:sp>
      <p:sp>
        <p:nvSpPr>
          <p:cNvPr id="120" name="Text Box 105"/>
          <p:cNvSpPr txBox="1">
            <a:spLocks noChangeArrowheads="1"/>
          </p:cNvSpPr>
          <p:nvPr/>
        </p:nvSpPr>
        <p:spPr bwMode="auto">
          <a:xfrm>
            <a:off x="1691680" y="6341258"/>
            <a:ext cx="16561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117 سم3</a:t>
            </a:r>
            <a:endParaRPr lang="en-US" sz="2000" b="1" dirty="0"/>
          </a:p>
        </p:txBody>
      </p:sp>
      <p:sp>
        <p:nvSpPr>
          <p:cNvPr id="121" name="وسيلة شرح مستطيلة مستديرة الزوايا 120"/>
          <p:cNvSpPr/>
          <p:nvPr/>
        </p:nvSpPr>
        <p:spPr>
          <a:xfrm>
            <a:off x="3182729" y="3556671"/>
            <a:ext cx="1682214" cy="612648"/>
          </a:xfrm>
          <a:prstGeom prst="wedgeRoundRectCallout">
            <a:avLst>
              <a:gd name="adj1" fmla="val 95737"/>
              <a:gd name="adj2" fmla="val -5121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مساحة القاعدة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122" name="وسيلة شرح مستطيلة مستديرة الزوايا 121"/>
          <p:cNvSpPr/>
          <p:nvPr/>
        </p:nvSpPr>
        <p:spPr>
          <a:xfrm>
            <a:off x="3102951" y="4889305"/>
            <a:ext cx="1682214" cy="612648"/>
          </a:xfrm>
          <a:prstGeom prst="wedgeRoundRectCallout">
            <a:avLst>
              <a:gd name="adj1" fmla="val 96600"/>
              <a:gd name="adj2" fmla="val 2696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الارتفاع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2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118" grpId="0"/>
      <p:bldP spid="119" grpId="0"/>
      <p:bldP spid="120" grpId="0"/>
      <p:bldP spid="121" grpId="0" animBg="1"/>
      <p:bldP spid="1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211" y="3933056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692663" y="908720"/>
            <a:ext cx="8064895" cy="2588493"/>
            <a:chOff x="692663" y="1052736"/>
            <a:chExt cx="8064895" cy="2588493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2663" y="1052736"/>
              <a:ext cx="8064895" cy="25884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9832" y="1556792"/>
              <a:ext cx="5510336" cy="1872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Text Box 105"/>
          <p:cNvSpPr txBox="1">
            <a:spLocks noChangeArrowheads="1"/>
          </p:cNvSpPr>
          <p:nvPr/>
        </p:nvSpPr>
        <p:spPr bwMode="auto">
          <a:xfrm>
            <a:off x="6372200" y="1802856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9" name="Text Box 105"/>
          <p:cNvSpPr txBox="1">
            <a:spLocks noChangeArrowheads="1"/>
          </p:cNvSpPr>
          <p:nvPr/>
        </p:nvSpPr>
        <p:spPr bwMode="auto">
          <a:xfrm>
            <a:off x="5076056" y="1802856"/>
            <a:ext cx="15273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مساحة القاعدة  </a:t>
            </a:r>
            <a:endParaRPr lang="en-US" sz="2000" b="1" dirty="0"/>
          </a:p>
        </p:txBody>
      </p:sp>
      <p:sp>
        <p:nvSpPr>
          <p:cNvPr id="10" name="Text Box 105"/>
          <p:cNvSpPr txBox="1">
            <a:spLocks noChangeArrowheads="1"/>
          </p:cNvSpPr>
          <p:nvPr/>
        </p:nvSpPr>
        <p:spPr bwMode="auto">
          <a:xfrm>
            <a:off x="4111486" y="2452826"/>
            <a:ext cx="27515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=  ط نـق</a:t>
            </a:r>
            <a:r>
              <a:rPr lang="ar-SA" sz="3000" b="1" baseline="30000" dirty="0" smtClean="0"/>
              <a:t>2</a:t>
            </a:r>
            <a:r>
              <a:rPr lang="ar-SA" sz="2000" b="1" dirty="0" smtClean="0"/>
              <a:t> ع </a:t>
            </a:r>
            <a:endParaRPr lang="en-US" sz="2000" b="1" dirty="0"/>
          </a:p>
        </p:txBody>
      </p:sp>
      <p:sp>
        <p:nvSpPr>
          <p:cNvPr id="12" name="Text Box 105"/>
          <p:cNvSpPr txBox="1">
            <a:spLocks noChangeArrowheads="1"/>
          </p:cNvSpPr>
          <p:nvPr/>
        </p:nvSpPr>
        <p:spPr bwMode="auto">
          <a:xfrm>
            <a:off x="4860032" y="1802856"/>
            <a:ext cx="4472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13" name="Text Box 105"/>
          <p:cNvSpPr txBox="1">
            <a:spLocks noChangeArrowheads="1"/>
          </p:cNvSpPr>
          <p:nvPr/>
        </p:nvSpPr>
        <p:spPr bwMode="auto">
          <a:xfrm>
            <a:off x="4067944" y="1802856"/>
            <a:ext cx="8793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الارتفاع</a:t>
            </a:r>
            <a:endParaRPr lang="en-US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502" y="3984104"/>
            <a:ext cx="5410200" cy="381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39" y="4797152"/>
            <a:ext cx="16859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05"/>
          <p:cNvSpPr txBox="1">
            <a:spLocks noChangeArrowheads="1"/>
          </p:cNvSpPr>
          <p:nvPr/>
        </p:nvSpPr>
        <p:spPr bwMode="auto">
          <a:xfrm>
            <a:off x="5436096" y="1804754"/>
            <a:ext cx="8793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ط 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15" name="Text Box 105"/>
          <p:cNvSpPr txBox="1">
            <a:spLocks noChangeArrowheads="1"/>
          </p:cNvSpPr>
          <p:nvPr/>
        </p:nvSpPr>
        <p:spPr bwMode="auto">
          <a:xfrm>
            <a:off x="4326241" y="1761623"/>
            <a:ext cx="5912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17" name="Text Box 105"/>
          <p:cNvSpPr txBox="1">
            <a:spLocks noChangeArrowheads="1"/>
          </p:cNvSpPr>
          <p:nvPr/>
        </p:nvSpPr>
        <p:spPr bwMode="auto">
          <a:xfrm>
            <a:off x="6372199" y="4973106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18" name="Text Box 105"/>
          <p:cNvSpPr txBox="1">
            <a:spLocks noChangeArrowheads="1"/>
          </p:cNvSpPr>
          <p:nvPr/>
        </p:nvSpPr>
        <p:spPr bwMode="auto">
          <a:xfrm>
            <a:off x="5875754" y="4973106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auto">
          <a:xfrm>
            <a:off x="5436096" y="4973106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0" name="Text Box 105"/>
          <p:cNvSpPr txBox="1">
            <a:spLocks noChangeArrowheads="1"/>
          </p:cNvSpPr>
          <p:nvPr/>
        </p:nvSpPr>
        <p:spPr bwMode="auto">
          <a:xfrm>
            <a:off x="4975020" y="4973106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21" name="Text Box 105"/>
          <p:cNvSpPr txBox="1">
            <a:spLocks noChangeArrowheads="1"/>
          </p:cNvSpPr>
          <p:nvPr/>
        </p:nvSpPr>
        <p:spPr bwMode="auto">
          <a:xfrm>
            <a:off x="4644008" y="4973106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2" name="Text Box 105"/>
          <p:cNvSpPr txBox="1">
            <a:spLocks noChangeArrowheads="1"/>
          </p:cNvSpPr>
          <p:nvPr/>
        </p:nvSpPr>
        <p:spPr bwMode="auto">
          <a:xfrm>
            <a:off x="4291578" y="4973106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23" name="Text Box 105"/>
          <p:cNvSpPr txBox="1">
            <a:spLocks noChangeArrowheads="1"/>
          </p:cNvSpPr>
          <p:nvPr/>
        </p:nvSpPr>
        <p:spPr bwMode="auto">
          <a:xfrm>
            <a:off x="6379103" y="562117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24" name="Text Box 105"/>
          <p:cNvSpPr txBox="1">
            <a:spLocks noChangeArrowheads="1"/>
          </p:cNvSpPr>
          <p:nvPr/>
        </p:nvSpPr>
        <p:spPr bwMode="auto">
          <a:xfrm>
            <a:off x="5508103" y="5621178"/>
            <a:ext cx="11521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651,55</a:t>
            </a:r>
            <a:endParaRPr lang="en-US" sz="2000" b="1" dirty="0"/>
          </a:p>
        </p:txBody>
      </p:sp>
      <p:sp>
        <p:nvSpPr>
          <p:cNvPr id="25" name="Text Box 105"/>
          <p:cNvSpPr txBox="1">
            <a:spLocks noChangeArrowheads="1"/>
          </p:cNvSpPr>
          <p:nvPr/>
        </p:nvSpPr>
        <p:spPr bwMode="auto">
          <a:xfrm>
            <a:off x="5832212" y="4985345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4889060" y="4985345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000" b="1" baseline="30000" dirty="0" smtClean="0"/>
              <a:t>2</a:t>
            </a:r>
            <a:r>
              <a:rPr lang="ar-SA" sz="2000" b="1" dirty="0" smtClean="0"/>
              <a:t>5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4139952" y="4987620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8,3</a:t>
            </a:r>
            <a:endParaRPr lang="en-US" sz="2000" b="1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6379103" y="6093296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5220072" y="6197242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651,6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</p:spTree>
    <p:extLst>
      <p:ext uri="{BB962C8B-B14F-4D97-AF65-F5344CB8AC3E}">
        <p14:creationId xmlns:p14="http://schemas.microsoft.com/office/powerpoint/2010/main" val="17038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0" grpId="0"/>
      <p:bldP spid="12" grpId="0"/>
      <p:bldP spid="13" grpId="0"/>
      <p:bldP spid="13" grpId="1"/>
      <p:bldP spid="14" grpId="0"/>
      <p:bldP spid="15" grpId="0"/>
      <p:bldP spid="17" grpId="0"/>
      <p:bldP spid="18" grpId="0"/>
      <p:bldP spid="18" grpId="1"/>
      <p:bldP spid="19" grpId="0"/>
      <p:bldP spid="20" grpId="0"/>
      <p:bldP spid="20" grpId="1"/>
      <p:bldP spid="21" grpId="0"/>
      <p:bldP spid="22" grpId="0"/>
      <p:bldP spid="22" grpId="1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07" y="1055465"/>
            <a:ext cx="6067425" cy="3905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2060848"/>
            <a:ext cx="7560840" cy="1646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7077059" y="4077072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59" name="Text Box 105"/>
          <p:cNvSpPr txBox="1">
            <a:spLocks noChangeArrowheads="1"/>
          </p:cNvSpPr>
          <p:nvPr/>
        </p:nvSpPr>
        <p:spPr bwMode="auto">
          <a:xfrm>
            <a:off x="6580614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60" name="Text Box 105"/>
          <p:cNvSpPr txBox="1">
            <a:spLocks noChangeArrowheads="1"/>
          </p:cNvSpPr>
          <p:nvPr/>
        </p:nvSpPr>
        <p:spPr bwMode="auto">
          <a:xfrm>
            <a:off x="6140956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1" name="Text Box 105"/>
          <p:cNvSpPr txBox="1">
            <a:spLocks noChangeArrowheads="1"/>
          </p:cNvSpPr>
          <p:nvPr/>
        </p:nvSpPr>
        <p:spPr bwMode="auto">
          <a:xfrm>
            <a:off x="5679880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62" name="Text Box 105"/>
          <p:cNvSpPr txBox="1">
            <a:spLocks noChangeArrowheads="1"/>
          </p:cNvSpPr>
          <p:nvPr/>
        </p:nvSpPr>
        <p:spPr bwMode="auto">
          <a:xfrm>
            <a:off x="5348868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63" name="Text Box 105"/>
          <p:cNvSpPr txBox="1">
            <a:spLocks noChangeArrowheads="1"/>
          </p:cNvSpPr>
          <p:nvPr/>
        </p:nvSpPr>
        <p:spPr bwMode="auto">
          <a:xfrm>
            <a:off x="4996438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64" name="Text Box 105"/>
          <p:cNvSpPr txBox="1">
            <a:spLocks noChangeArrowheads="1"/>
          </p:cNvSpPr>
          <p:nvPr/>
        </p:nvSpPr>
        <p:spPr bwMode="auto">
          <a:xfrm>
            <a:off x="7083963" y="4725144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65" name="Text Box 105"/>
          <p:cNvSpPr txBox="1">
            <a:spLocks noChangeArrowheads="1"/>
          </p:cNvSpPr>
          <p:nvPr/>
        </p:nvSpPr>
        <p:spPr bwMode="auto">
          <a:xfrm>
            <a:off x="6212963" y="4725144"/>
            <a:ext cx="11521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50,868</a:t>
            </a:r>
            <a:endParaRPr lang="en-US" sz="2000" b="1" dirty="0"/>
          </a:p>
        </p:txBody>
      </p:sp>
      <p:sp>
        <p:nvSpPr>
          <p:cNvPr id="66" name="Text Box 105"/>
          <p:cNvSpPr txBox="1">
            <a:spLocks noChangeArrowheads="1"/>
          </p:cNvSpPr>
          <p:nvPr/>
        </p:nvSpPr>
        <p:spPr bwMode="auto">
          <a:xfrm>
            <a:off x="6537072" y="4089311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67" name="Text Box 105"/>
          <p:cNvSpPr txBox="1">
            <a:spLocks noChangeArrowheads="1"/>
          </p:cNvSpPr>
          <p:nvPr/>
        </p:nvSpPr>
        <p:spPr bwMode="auto">
          <a:xfrm>
            <a:off x="5593920" y="4089311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000" b="1" baseline="30000" dirty="0" smtClean="0"/>
              <a:t>2</a:t>
            </a: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68" name="Text Box 105"/>
          <p:cNvSpPr txBox="1">
            <a:spLocks noChangeArrowheads="1"/>
          </p:cNvSpPr>
          <p:nvPr/>
        </p:nvSpPr>
        <p:spPr bwMode="auto">
          <a:xfrm>
            <a:off x="4844812" y="4091586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1,8</a:t>
            </a:r>
            <a:endParaRPr lang="en-US" sz="2000" b="1" dirty="0"/>
          </a:p>
        </p:txBody>
      </p:sp>
      <p:sp>
        <p:nvSpPr>
          <p:cNvPr id="69" name="Text Box 105"/>
          <p:cNvSpPr txBox="1">
            <a:spLocks noChangeArrowheads="1"/>
          </p:cNvSpPr>
          <p:nvPr/>
        </p:nvSpPr>
        <p:spPr bwMode="auto">
          <a:xfrm>
            <a:off x="7083963" y="5197262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70" name="Text Box 105"/>
          <p:cNvSpPr txBox="1">
            <a:spLocks noChangeArrowheads="1"/>
          </p:cNvSpPr>
          <p:nvPr/>
        </p:nvSpPr>
        <p:spPr bwMode="auto">
          <a:xfrm>
            <a:off x="5924932" y="5301208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50,9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cxnSp>
        <p:nvCxnSpPr>
          <p:cNvPr id="71" name="رابط مستقيم 70"/>
          <p:cNvCxnSpPr/>
          <p:nvPr/>
        </p:nvCxnSpPr>
        <p:spPr>
          <a:xfrm>
            <a:off x="4631464" y="2276871"/>
            <a:ext cx="0" cy="4248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105"/>
          <p:cNvSpPr txBox="1">
            <a:spLocks noChangeArrowheads="1"/>
          </p:cNvSpPr>
          <p:nvPr/>
        </p:nvSpPr>
        <p:spPr bwMode="auto">
          <a:xfrm>
            <a:off x="2612563" y="4077072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22" name="Text Box 105"/>
          <p:cNvSpPr txBox="1">
            <a:spLocks noChangeArrowheads="1"/>
          </p:cNvSpPr>
          <p:nvPr/>
        </p:nvSpPr>
        <p:spPr bwMode="auto">
          <a:xfrm>
            <a:off x="2116118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23" name="Text Box 105"/>
          <p:cNvSpPr txBox="1">
            <a:spLocks noChangeArrowheads="1"/>
          </p:cNvSpPr>
          <p:nvPr/>
        </p:nvSpPr>
        <p:spPr bwMode="auto">
          <a:xfrm>
            <a:off x="1676460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4" name="Text Box 105"/>
          <p:cNvSpPr txBox="1">
            <a:spLocks noChangeArrowheads="1"/>
          </p:cNvSpPr>
          <p:nvPr/>
        </p:nvSpPr>
        <p:spPr bwMode="auto">
          <a:xfrm>
            <a:off x="1215384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25" name="Text Box 105"/>
          <p:cNvSpPr txBox="1">
            <a:spLocks noChangeArrowheads="1"/>
          </p:cNvSpPr>
          <p:nvPr/>
        </p:nvSpPr>
        <p:spPr bwMode="auto">
          <a:xfrm>
            <a:off x="884372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531942" y="4077072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2619467" y="4725144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1460437" y="4725144"/>
            <a:ext cx="1440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162,7776</a:t>
            </a:r>
            <a:endParaRPr lang="en-US" sz="20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2072576" y="4089311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31" name="Text Box 105"/>
          <p:cNvSpPr txBox="1">
            <a:spLocks noChangeArrowheads="1"/>
          </p:cNvSpPr>
          <p:nvPr/>
        </p:nvSpPr>
        <p:spPr bwMode="auto">
          <a:xfrm>
            <a:off x="1058122" y="4077072"/>
            <a:ext cx="9866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(2,4)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380316" y="4091586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2619467" y="5197262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35" name="Text Box 105"/>
          <p:cNvSpPr txBox="1">
            <a:spLocks noChangeArrowheads="1"/>
          </p:cNvSpPr>
          <p:nvPr/>
        </p:nvSpPr>
        <p:spPr bwMode="auto">
          <a:xfrm>
            <a:off x="1460436" y="5301208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162,8 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</p:spTree>
    <p:extLst>
      <p:ext uri="{BB962C8B-B14F-4D97-AF65-F5344CB8AC3E}">
        <p14:creationId xmlns:p14="http://schemas.microsoft.com/office/powerpoint/2010/main" val="28611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000"/>
                            </p:stCondLst>
                            <p:childTnLst>
                              <p:par>
                                <p:cTn id="185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9" grpId="0"/>
      <p:bldP spid="59" grpId="1"/>
      <p:bldP spid="60" grpId="0"/>
      <p:bldP spid="61" grpId="0"/>
      <p:bldP spid="61" grpId="1"/>
      <p:bldP spid="62" grpId="0"/>
      <p:bldP spid="63" grpId="0"/>
      <p:bldP spid="63" grpId="1"/>
      <p:bldP spid="64" grpId="0"/>
      <p:bldP spid="65" grpId="0"/>
      <p:bldP spid="66" grpId="0"/>
      <p:bldP spid="67" grpId="0"/>
      <p:bldP spid="68" grpId="0"/>
      <p:bldP spid="69" grpId="0"/>
      <p:bldP spid="70" grpId="0"/>
      <p:bldP spid="21" grpId="0"/>
      <p:bldP spid="22" grpId="0"/>
      <p:bldP spid="22" grpId="1"/>
      <p:bldP spid="23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9" grpId="0"/>
      <p:bldP spid="31" grpId="0"/>
      <p:bldP spid="32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66000"/>
            <a:ext cx="5410200" cy="381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00825"/>
            <a:ext cx="2230735" cy="1867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 Box 105"/>
          <p:cNvSpPr txBox="1">
            <a:spLocks noChangeArrowheads="1"/>
          </p:cNvSpPr>
          <p:nvPr/>
        </p:nvSpPr>
        <p:spPr bwMode="auto">
          <a:xfrm>
            <a:off x="6444207" y="2780928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44" name="Text Box 105"/>
          <p:cNvSpPr txBox="1">
            <a:spLocks noChangeArrowheads="1"/>
          </p:cNvSpPr>
          <p:nvPr/>
        </p:nvSpPr>
        <p:spPr bwMode="auto">
          <a:xfrm>
            <a:off x="5947762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45" name="Text Box 105"/>
          <p:cNvSpPr txBox="1">
            <a:spLocks noChangeArrowheads="1"/>
          </p:cNvSpPr>
          <p:nvPr/>
        </p:nvSpPr>
        <p:spPr bwMode="auto">
          <a:xfrm>
            <a:off x="5508104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6" name="Text Box 105"/>
          <p:cNvSpPr txBox="1">
            <a:spLocks noChangeArrowheads="1"/>
          </p:cNvSpPr>
          <p:nvPr/>
        </p:nvSpPr>
        <p:spPr bwMode="auto">
          <a:xfrm>
            <a:off x="5047028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47" name="Text Box 105"/>
          <p:cNvSpPr txBox="1">
            <a:spLocks noChangeArrowheads="1"/>
          </p:cNvSpPr>
          <p:nvPr/>
        </p:nvSpPr>
        <p:spPr bwMode="auto">
          <a:xfrm>
            <a:off x="4716016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8" name="Text Box 105"/>
          <p:cNvSpPr txBox="1">
            <a:spLocks noChangeArrowheads="1"/>
          </p:cNvSpPr>
          <p:nvPr/>
        </p:nvSpPr>
        <p:spPr bwMode="auto">
          <a:xfrm>
            <a:off x="4363586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6451111" y="3748970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0" name="Text Box 105"/>
          <p:cNvSpPr txBox="1">
            <a:spLocks noChangeArrowheads="1"/>
          </p:cNvSpPr>
          <p:nvPr/>
        </p:nvSpPr>
        <p:spPr bwMode="auto">
          <a:xfrm>
            <a:off x="5436096" y="3748970"/>
            <a:ext cx="11521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141,3 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sp>
        <p:nvSpPr>
          <p:cNvPr id="51" name="Text Box 105"/>
          <p:cNvSpPr txBox="1">
            <a:spLocks noChangeArrowheads="1"/>
          </p:cNvSpPr>
          <p:nvPr/>
        </p:nvSpPr>
        <p:spPr bwMode="auto">
          <a:xfrm>
            <a:off x="5904220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52" name="Text Box 105"/>
          <p:cNvSpPr txBox="1">
            <a:spLocks noChangeArrowheads="1"/>
          </p:cNvSpPr>
          <p:nvPr/>
        </p:nvSpPr>
        <p:spPr bwMode="auto">
          <a:xfrm>
            <a:off x="4961068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000" b="1" baseline="30000" dirty="0" smtClean="0"/>
              <a:t>2</a:t>
            </a: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53" name="Text Box 105"/>
          <p:cNvSpPr txBox="1">
            <a:spLocks noChangeArrowheads="1"/>
          </p:cNvSpPr>
          <p:nvPr/>
        </p:nvSpPr>
        <p:spPr bwMode="auto">
          <a:xfrm>
            <a:off x="4211960" y="2795442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377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4" grpId="1"/>
      <p:bldP spid="45" grpId="0"/>
      <p:bldP spid="46" grpId="0"/>
      <p:bldP spid="46" grpId="1"/>
      <p:bldP spid="47" grpId="0"/>
      <p:bldP spid="48" grpId="0"/>
      <p:bldP spid="48" grpId="1"/>
      <p:bldP spid="49" grpId="0"/>
      <p:bldP spid="50" grpId="0"/>
      <p:bldP spid="5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66000"/>
            <a:ext cx="5410200" cy="381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7" y="2636912"/>
            <a:ext cx="3158083" cy="1900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 Box 105"/>
          <p:cNvSpPr txBox="1">
            <a:spLocks noChangeArrowheads="1"/>
          </p:cNvSpPr>
          <p:nvPr/>
        </p:nvSpPr>
        <p:spPr bwMode="auto">
          <a:xfrm>
            <a:off x="6747317" y="2990061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19" name="Text Box 105"/>
          <p:cNvSpPr txBox="1">
            <a:spLocks noChangeArrowheads="1"/>
          </p:cNvSpPr>
          <p:nvPr/>
        </p:nvSpPr>
        <p:spPr bwMode="auto">
          <a:xfrm>
            <a:off x="6250872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20" name="Text Box 105"/>
          <p:cNvSpPr txBox="1">
            <a:spLocks noChangeArrowheads="1"/>
          </p:cNvSpPr>
          <p:nvPr/>
        </p:nvSpPr>
        <p:spPr bwMode="auto">
          <a:xfrm>
            <a:off x="5811214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1" name="Text Box 105"/>
          <p:cNvSpPr txBox="1">
            <a:spLocks noChangeArrowheads="1"/>
          </p:cNvSpPr>
          <p:nvPr/>
        </p:nvSpPr>
        <p:spPr bwMode="auto">
          <a:xfrm>
            <a:off x="5350138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22" name="Text Box 105"/>
          <p:cNvSpPr txBox="1">
            <a:spLocks noChangeArrowheads="1"/>
          </p:cNvSpPr>
          <p:nvPr/>
        </p:nvSpPr>
        <p:spPr bwMode="auto">
          <a:xfrm>
            <a:off x="501912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23" name="Text Box 105"/>
          <p:cNvSpPr txBox="1">
            <a:spLocks noChangeArrowheads="1"/>
          </p:cNvSpPr>
          <p:nvPr/>
        </p:nvSpPr>
        <p:spPr bwMode="auto">
          <a:xfrm>
            <a:off x="466669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24" name="Text Box 105"/>
          <p:cNvSpPr txBox="1">
            <a:spLocks noChangeArrowheads="1"/>
          </p:cNvSpPr>
          <p:nvPr/>
        </p:nvSpPr>
        <p:spPr bwMode="auto">
          <a:xfrm>
            <a:off x="6754221" y="382097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25" name="Text Box 105"/>
          <p:cNvSpPr txBox="1">
            <a:spLocks noChangeArrowheads="1"/>
          </p:cNvSpPr>
          <p:nvPr/>
        </p:nvSpPr>
        <p:spPr bwMode="auto">
          <a:xfrm>
            <a:off x="5724128" y="3820978"/>
            <a:ext cx="1440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56,52</a:t>
            </a:r>
            <a:endParaRPr lang="en-US" sz="2000" b="1" dirty="0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6207330" y="3002300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27" name="Text Box 105"/>
          <p:cNvSpPr txBox="1">
            <a:spLocks noChangeArrowheads="1"/>
          </p:cNvSpPr>
          <p:nvPr/>
        </p:nvSpPr>
        <p:spPr bwMode="auto">
          <a:xfrm>
            <a:off x="5192876" y="2990061"/>
            <a:ext cx="9866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(1,5)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28" name="Text Box 105"/>
          <p:cNvSpPr txBox="1">
            <a:spLocks noChangeArrowheads="1"/>
          </p:cNvSpPr>
          <p:nvPr/>
        </p:nvSpPr>
        <p:spPr bwMode="auto">
          <a:xfrm>
            <a:off x="4515070" y="3004575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6754221" y="4561964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30" name="Text Box 105"/>
          <p:cNvSpPr txBox="1">
            <a:spLocks noChangeArrowheads="1"/>
          </p:cNvSpPr>
          <p:nvPr/>
        </p:nvSpPr>
        <p:spPr bwMode="auto">
          <a:xfrm>
            <a:off x="5595190" y="4665910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56,5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</p:spTree>
    <p:extLst>
      <p:ext uri="{BB962C8B-B14F-4D97-AF65-F5344CB8AC3E}">
        <p14:creationId xmlns:p14="http://schemas.microsoft.com/office/powerpoint/2010/main" val="239929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19" grpId="1"/>
      <p:bldP spid="20" grpId="0"/>
      <p:bldP spid="21" grpId="0"/>
      <p:bldP spid="21" grpId="1"/>
      <p:bldP spid="22" grpId="0"/>
      <p:bldP spid="23" grpId="0"/>
      <p:bldP spid="23" grpId="1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66000"/>
            <a:ext cx="5410200" cy="381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190" y="2763507"/>
            <a:ext cx="2455714" cy="214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6747317" y="2990061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6250872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5811214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5" name="Text Box 105"/>
          <p:cNvSpPr txBox="1">
            <a:spLocks noChangeArrowheads="1"/>
          </p:cNvSpPr>
          <p:nvPr/>
        </p:nvSpPr>
        <p:spPr bwMode="auto">
          <a:xfrm>
            <a:off x="5350138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36" name="Text Box 105"/>
          <p:cNvSpPr txBox="1">
            <a:spLocks noChangeArrowheads="1"/>
          </p:cNvSpPr>
          <p:nvPr/>
        </p:nvSpPr>
        <p:spPr bwMode="auto">
          <a:xfrm>
            <a:off x="501912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7" name="Text Box 105"/>
          <p:cNvSpPr txBox="1">
            <a:spLocks noChangeArrowheads="1"/>
          </p:cNvSpPr>
          <p:nvPr/>
        </p:nvSpPr>
        <p:spPr bwMode="auto">
          <a:xfrm>
            <a:off x="466669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38" name="Text Box 105"/>
          <p:cNvSpPr txBox="1">
            <a:spLocks noChangeArrowheads="1"/>
          </p:cNvSpPr>
          <p:nvPr/>
        </p:nvSpPr>
        <p:spPr bwMode="auto">
          <a:xfrm>
            <a:off x="6754221" y="382097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9" name="Text Box 105"/>
          <p:cNvSpPr txBox="1">
            <a:spLocks noChangeArrowheads="1"/>
          </p:cNvSpPr>
          <p:nvPr/>
        </p:nvSpPr>
        <p:spPr bwMode="auto">
          <a:xfrm>
            <a:off x="5508104" y="3861048"/>
            <a:ext cx="1440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617,4025</a:t>
            </a:r>
            <a:endParaRPr lang="en-US" sz="2000" b="1" dirty="0"/>
          </a:p>
        </p:txBody>
      </p:sp>
      <p:sp>
        <p:nvSpPr>
          <p:cNvPr id="40" name="Text Box 105"/>
          <p:cNvSpPr txBox="1">
            <a:spLocks noChangeArrowheads="1"/>
          </p:cNvSpPr>
          <p:nvPr/>
        </p:nvSpPr>
        <p:spPr bwMode="auto">
          <a:xfrm>
            <a:off x="6207330" y="3002300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43" name="Text Box 105"/>
          <p:cNvSpPr txBox="1">
            <a:spLocks noChangeArrowheads="1"/>
          </p:cNvSpPr>
          <p:nvPr/>
        </p:nvSpPr>
        <p:spPr bwMode="auto">
          <a:xfrm>
            <a:off x="5192876" y="2990061"/>
            <a:ext cx="9866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(5,5)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44" name="Text Box 105"/>
          <p:cNvSpPr txBox="1">
            <a:spLocks noChangeArrowheads="1"/>
          </p:cNvSpPr>
          <p:nvPr/>
        </p:nvSpPr>
        <p:spPr bwMode="auto">
          <a:xfrm>
            <a:off x="4515070" y="3004575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6,5</a:t>
            </a:r>
            <a:endParaRPr lang="en-US" sz="2000" b="1" dirty="0"/>
          </a:p>
        </p:txBody>
      </p:sp>
      <p:sp>
        <p:nvSpPr>
          <p:cNvPr id="45" name="Text Box 105"/>
          <p:cNvSpPr txBox="1">
            <a:spLocks noChangeArrowheads="1"/>
          </p:cNvSpPr>
          <p:nvPr/>
        </p:nvSpPr>
        <p:spPr bwMode="auto">
          <a:xfrm>
            <a:off x="6754221" y="4561964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46" name="Text Box 105"/>
          <p:cNvSpPr txBox="1">
            <a:spLocks noChangeArrowheads="1"/>
          </p:cNvSpPr>
          <p:nvPr/>
        </p:nvSpPr>
        <p:spPr bwMode="auto">
          <a:xfrm>
            <a:off x="5595190" y="4665910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617,4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grpSp>
        <p:nvGrpSpPr>
          <p:cNvPr id="4" name="مجموعة 3"/>
          <p:cNvGrpSpPr/>
          <p:nvPr/>
        </p:nvGrpSpPr>
        <p:grpSpPr>
          <a:xfrm>
            <a:off x="2267744" y="2412006"/>
            <a:ext cx="720080" cy="1156110"/>
            <a:chOff x="4472796" y="4889528"/>
            <a:chExt cx="720080" cy="1156110"/>
          </a:xfrm>
        </p:grpSpPr>
        <p:sp>
          <p:nvSpPr>
            <p:cNvPr id="47" name="Text Box 105"/>
            <p:cNvSpPr txBox="1">
              <a:spLocks noChangeArrowheads="1"/>
            </p:cNvSpPr>
            <p:nvPr/>
          </p:nvSpPr>
          <p:spPr bwMode="auto">
            <a:xfrm>
              <a:off x="4472796" y="4889528"/>
              <a:ext cx="72008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5,5</a:t>
              </a:r>
              <a:endParaRPr lang="en-US" sz="2000" b="1" dirty="0"/>
            </a:p>
          </p:txBody>
        </p:sp>
        <p:cxnSp>
          <p:nvCxnSpPr>
            <p:cNvPr id="3" name="رابط كسهم مستقيم 2"/>
            <p:cNvCxnSpPr>
              <a:stCxn id="47" idx="2"/>
            </p:cNvCxnSpPr>
            <p:nvPr/>
          </p:nvCxnSpPr>
          <p:spPr>
            <a:xfrm>
              <a:off x="4832836" y="5289638"/>
              <a:ext cx="0" cy="756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126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4" grpId="0"/>
      <p:bldP spid="35" grpId="0"/>
      <p:bldP spid="35" grpId="1"/>
      <p:bldP spid="36" grpId="0"/>
      <p:bldP spid="37" grpId="0"/>
      <p:bldP spid="37" grpId="1"/>
      <p:bldP spid="38" grpId="0"/>
      <p:bldP spid="39" grpId="0"/>
      <p:bldP spid="40" grpId="0"/>
      <p:bldP spid="43" grpId="0"/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908720"/>
            <a:ext cx="3952875" cy="7810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971600" y="2625858"/>
            <a:ext cx="2304256" cy="2675350"/>
            <a:chOff x="1547664" y="2625858"/>
            <a:chExt cx="2304256" cy="2675350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2636912"/>
              <a:ext cx="2304256" cy="2664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رابط مستقيم 4"/>
            <p:cNvCxnSpPr/>
            <p:nvPr/>
          </p:nvCxnSpPr>
          <p:spPr>
            <a:xfrm flipH="1">
              <a:off x="1705632" y="3019089"/>
              <a:ext cx="20520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105"/>
            <p:cNvSpPr txBox="1">
              <a:spLocks noChangeArrowheads="1"/>
            </p:cNvSpPr>
            <p:nvPr/>
          </p:nvSpPr>
          <p:spPr bwMode="auto">
            <a:xfrm>
              <a:off x="2338758" y="2625858"/>
              <a:ext cx="814776" cy="728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chemeClr val="bg1"/>
                  </a:solidFill>
                </a:rPr>
                <a:t>40 سم </a:t>
              </a:r>
              <a:r>
                <a:rPr lang="ar-SA" sz="3200" b="1" baseline="30000" dirty="0" smtClean="0"/>
                <a:t>•</a:t>
              </a:r>
              <a:endParaRPr lang="en-US" sz="3200" b="1" baseline="30000" dirty="0"/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2170082" y="1797670"/>
            <a:ext cx="940873" cy="1127274"/>
            <a:chOff x="4252003" y="4889528"/>
            <a:chExt cx="940873" cy="1127274"/>
          </a:xfrm>
        </p:grpSpPr>
        <p:sp>
          <p:nvSpPr>
            <p:cNvPr id="47" name="Text Box 105"/>
            <p:cNvSpPr txBox="1">
              <a:spLocks noChangeArrowheads="1"/>
            </p:cNvSpPr>
            <p:nvPr/>
          </p:nvSpPr>
          <p:spPr bwMode="auto">
            <a:xfrm>
              <a:off x="4252003" y="4889528"/>
              <a:ext cx="94087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20 سم</a:t>
              </a:r>
              <a:endParaRPr lang="en-US" sz="2000" b="1" dirty="0"/>
            </a:p>
          </p:txBody>
        </p:sp>
        <p:cxnSp>
          <p:nvCxnSpPr>
            <p:cNvPr id="3" name="رابط كسهم مستقيم 2"/>
            <p:cNvCxnSpPr>
              <a:stCxn id="47" idx="2"/>
            </p:cNvCxnSpPr>
            <p:nvPr/>
          </p:nvCxnSpPr>
          <p:spPr>
            <a:xfrm flipH="1">
              <a:off x="4722439" y="5289638"/>
              <a:ext cx="1" cy="72716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 Box 105"/>
          <p:cNvSpPr txBox="1">
            <a:spLocks noChangeArrowheads="1"/>
          </p:cNvSpPr>
          <p:nvPr/>
        </p:nvSpPr>
        <p:spPr bwMode="auto">
          <a:xfrm>
            <a:off x="6444207" y="2780928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5947762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50" name="Text Box 105"/>
          <p:cNvSpPr txBox="1">
            <a:spLocks noChangeArrowheads="1"/>
          </p:cNvSpPr>
          <p:nvPr/>
        </p:nvSpPr>
        <p:spPr bwMode="auto">
          <a:xfrm>
            <a:off x="5508104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1" name="Text Box 105"/>
          <p:cNvSpPr txBox="1">
            <a:spLocks noChangeArrowheads="1"/>
          </p:cNvSpPr>
          <p:nvPr/>
        </p:nvSpPr>
        <p:spPr bwMode="auto">
          <a:xfrm>
            <a:off x="5047028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52" name="Text Box 105"/>
          <p:cNvSpPr txBox="1">
            <a:spLocks noChangeArrowheads="1"/>
          </p:cNvSpPr>
          <p:nvPr/>
        </p:nvSpPr>
        <p:spPr bwMode="auto">
          <a:xfrm>
            <a:off x="4716016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53" name="Text Box 105"/>
          <p:cNvSpPr txBox="1">
            <a:spLocks noChangeArrowheads="1"/>
          </p:cNvSpPr>
          <p:nvPr/>
        </p:nvSpPr>
        <p:spPr bwMode="auto">
          <a:xfrm>
            <a:off x="4363586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54" name="Text Box 105"/>
          <p:cNvSpPr txBox="1">
            <a:spLocks noChangeArrowheads="1"/>
          </p:cNvSpPr>
          <p:nvPr/>
        </p:nvSpPr>
        <p:spPr bwMode="auto">
          <a:xfrm>
            <a:off x="6451111" y="3748970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5" name="Text Box 105"/>
          <p:cNvSpPr txBox="1">
            <a:spLocks noChangeArrowheads="1"/>
          </p:cNvSpPr>
          <p:nvPr/>
        </p:nvSpPr>
        <p:spPr bwMode="auto">
          <a:xfrm>
            <a:off x="5105624" y="3748970"/>
            <a:ext cx="14826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62800 ملم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sp>
        <p:nvSpPr>
          <p:cNvPr id="56" name="Text Box 105"/>
          <p:cNvSpPr txBox="1">
            <a:spLocks noChangeArrowheads="1"/>
          </p:cNvSpPr>
          <p:nvPr/>
        </p:nvSpPr>
        <p:spPr bwMode="auto">
          <a:xfrm>
            <a:off x="5904220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57" name="Text Box 105"/>
          <p:cNvSpPr txBox="1">
            <a:spLocks noChangeArrowheads="1"/>
          </p:cNvSpPr>
          <p:nvPr/>
        </p:nvSpPr>
        <p:spPr bwMode="auto">
          <a:xfrm>
            <a:off x="4961068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000" b="1" baseline="30000" dirty="0" smtClean="0"/>
              <a:t>2</a:t>
            </a:r>
            <a:r>
              <a:rPr lang="ar-SA" sz="2000" b="1" dirty="0" smtClean="0"/>
              <a:t>20</a:t>
            </a:r>
            <a:endParaRPr lang="en-US" sz="2000" b="1" dirty="0"/>
          </a:p>
        </p:txBody>
      </p:sp>
      <p:sp>
        <p:nvSpPr>
          <p:cNvPr id="58" name="Text Box 105"/>
          <p:cNvSpPr txBox="1">
            <a:spLocks noChangeArrowheads="1"/>
          </p:cNvSpPr>
          <p:nvPr/>
        </p:nvSpPr>
        <p:spPr bwMode="auto">
          <a:xfrm>
            <a:off x="4211960" y="2795442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50</a:t>
            </a:r>
            <a:endParaRPr lang="en-US" sz="2000" b="1" dirty="0"/>
          </a:p>
        </p:txBody>
      </p:sp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63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49" grpId="1"/>
      <p:bldP spid="50" grpId="0"/>
      <p:bldP spid="51" grpId="0"/>
      <p:bldP spid="51" grpId="1"/>
      <p:bldP spid="52" grpId="0"/>
      <p:bldP spid="53" grpId="0"/>
      <p:bldP spid="53" grpId="1"/>
      <p:bldP spid="54" grpId="0"/>
      <p:bldP spid="55" grpId="0"/>
      <p:bldP spid="56" grpId="0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 Box 105"/>
          <p:cNvSpPr txBox="1">
            <a:spLocks noChangeArrowheads="1"/>
          </p:cNvSpPr>
          <p:nvPr/>
        </p:nvSpPr>
        <p:spPr bwMode="auto">
          <a:xfrm>
            <a:off x="6747317" y="2990061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6250872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34" name="Text Box 105"/>
          <p:cNvSpPr txBox="1">
            <a:spLocks noChangeArrowheads="1"/>
          </p:cNvSpPr>
          <p:nvPr/>
        </p:nvSpPr>
        <p:spPr bwMode="auto">
          <a:xfrm>
            <a:off x="5811214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5" name="Text Box 105"/>
          <p:cNvSpPr txBox="1">
            <a:spLocks noChangeArrowheads="1"/>
          </p:cNvSpPr>
          <p:nvPr/>
        </p:nvSpPr>
        <p:spPr bwMode="auto">
          <a:xfrm>
            <a:off x="5350138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36" name="Text Box 105"/>
          <p:cNvSpPr txBox="1">
            <a:spLocks noChangeArrowheads="1"/>
          </p:cNvSpPr>
          <p:nvPr/>
        </p:nvSpPr>
        <p:spPr bwMode="auto">
          <a:xfrm>
            <a:off x="501912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37" name="Text Box 105"/>
          <p:cNvSpPr txBox="1">
            <a:spLocks noChangeArrowheads="1"/>
          </p:cNvSpPr>
          <p:nvPr/>
        </p:nvSpPr>
        <p:spPr bwMode="auto">
          <a:xfrm>
            <a:off x="4666696" y="2990061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38" name="Text Box 105"/>
          <p:cNvSpPr txBox="1">
            <a:spLocks noChangeArrowheads="1"/>
          </p:cNvSpPr>
          <p:nvPr/>
        </p:nvSpPr>
        <p:spPr bwMode="auto">
          <a:xfrm>
            <a:off x="6754221" y="382097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39" name="Text Box 105"/>
          <p:cNvSpPr txBox="1">
            <a:spLocks noChangeArrowheads="1"/>
          </p:cNvSpPr>
          <p:nvPr/>
        </p:nvSpPr>
        <p:spPr bwMode="auto">
          <a:xfrm>
            <a:off x="5580112" y="3861048"/>
            <a:ext cx="1440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576,975</a:t>
            </a:r>
            <a:endParaRPr lang="en-US" sz="2000" b="1" dirty="0"/>
          </a:p>
        </p:txBody>
      </p:sp>
      <p:sp>
        <p:nvSpPr>
          <p:cNvPr id="40" name="Text Box 105"/>
          <p:cNvSpPr txBox="1">
            <a:spLocks noChangeArrowheads="1"/>
          </p:cNvSpPr>
          <p:nvPr/>
        </p:nvSpPr>
        <p:spPr bwMode="auto">
          <a:xfrm>
            <a:off x="6207330" y="3002300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43" name="Text Box 105"/>
          <p:cNvSpPr txBox="1">
            <a:spLocks noChangeArrowheads="1"/>
          </p:cNvSpPr>
          <p:nvPr/>
        </p:nvSpPr>
        <p:spPr bwMode="auto">
          <a:xfrm>
            <a:off x="5192876" y="2990061"/>
            <a:ext cx="9866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(3,5)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44" name="Text Box 105"/>
          <p:cNvSpPr txBox="1">
            <a:spLocks noChangeArrowheads="1"/>
          </p:cNvSpPr>
          <p:nvPr/>
        </p:nvSpPr>
        <p:spPr bwMode="auto">
          <a:xfrm>
            <a:off x="4515070" y="3004575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15</a:t>
            </a:r>
            <a:endParaRPr lang="en-US" sz="2000" b="1" dirty="0"/>
          </a:p>
        </p:txBody>
      </p:sp>
      <p:sp>
        <p:nvSpPr>
          <p:cNvPr id="45" name="Text Box 105"/>
          <p:cNvSpPr txBox="1">
            <a:spLocks noChangeArrowheads="1"/>
          </p:cNvSpPr>
          <p:nvPr/>
        </p:nvSpPr>
        <p:spPr bwMode="auto">
          <a:xfrm>
            <a:off x="6754221" y="4561964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46" name="Text Box 105"/>
          <p:cNvSpPr txBox="1">
            <a:spLocks noChangeArrowheads="1"/>
          </p:cNvSpPr>
          <p:nvPr/>
        </p:nvSpPr>
        <p:spPr bwMode="auto">
          <a:xfrm>
            <a:off x="5595190" y="4665910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577,1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883" y="861587"/>
            <a:ext cx="3486150" cy="8477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441" y="2328863"/>
            <a:ext cx="2000424" cy="2494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مجموعة 3"/>
          <p:cNvGrpSpPr/>
          <p:nvPr/>
        </p:nvGrpSpPr>
        <p:grpSpPr>
          <a:xfrm>
            <a:off x="2016641" y="4551321"/>
            <a:ext cx="720080" cy="1120190"/>
            <a:chOff x="4472796" y="4169448"/>
            <a:chExt cx="720080" cy="1120190"/>
          </a:xfrm>
        </p:grpSpPr>
        <p:sp>
          <p:nvSpPr>
            <p:cNvPr id="47" name="Text Box 105"/>
            <p:cNvSpPr txBox="1">
              <a:spLocks noChangeArrowheads="1"/>
            </p:cNvSpPr>
            <p:nvPr/>
          </p:nvSpPr>
          <p:spPr bwMode="auto">
            <a:xfrm>
              <a:off x="4472796" y="4889528"/>
              <a:ext cx="72008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3,5</a:t>
              </a:r>
              <a:endParaRPr lang="en-US" sz="2000" b="1" dirty="0"/>
            </a:p>
          </p:txBody>
        </p:sp>
        <p:cxnSp>
          <p:nvCxnSpPr>
            <p:cNvPr id="3" name="رابط كسهم مستقيم 2"/>
            <p:cNvCxnSpPr/>
            <p:nvPr/>
          </p:nvCxnSpPr>
          <p:spPr>
            <a:xfrm flipV="1">
              <a:off x="4832836" y="4169448"/>
              <a:ext cx="0" cy="70730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714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4" grpId="0"/>
      <p:bldP spid="35" grpId="0"/>
      <p:bldP spid="35" grpId="1"/>
      <p:bldP spid="36" grpId="0"/>
      <p:bldP spid="37" grpId="0"/>
      <p:bldP spid="37" grpId="1"/>
      <p:bldP spid="38" grpId="0"/>
      <p:bldP spid="39" grpId="0"/>
      <p:bldP spid="40" grpId="0"/>
      <p:bldP spid="43" grpId="0"/>
      <p:bldP spid="44" grpId="0"/>
      <p:bldP spid="45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74638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630" y="803836"/>
            <a:ext cx="3676650" cy="8763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971600" y="2420888"/>
            <a:ext cx="3230949" cy="1984286"/>
            <a:chOff x="1269043" y="2380818"/>
            <a:chExt cx="3230949" cy="1984286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4304" y="2492896"/>
              <a:ext cx="3125688" cy="1872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رابط مستقيم 4"/>
            <p:cNvCxnSpPr/>
            <p:nvPr/>
          </p:nvCxnSpPr>
          <p:spPr>
            <a:xfrm>
              <a:off x="1987613" y="2780928"/>
              <a:ext cx="0" cy="79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 Box 105"/>
            <p:cNvSpPr txBox="1">
              <a:spLocks noChangeArrowheads="1"/>
            </p:cNvSpPr>
            <p:nvPr/>
          </p:nvSpPr>
          <p:spPr bwMode="auto">
            <a:xfrm>
              <a:off x="1269043" y="2999862"/>
              <a:ext cx="72008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4 سم</a:t>
              </a:r>
              <a:endParaRPr lang="en-US" sz="2000" b="1" dirty="0"/>
            </a:p>
          </p:txBody>
        </p:sp>
        <p:sp>
          <p:nvSpPr>
            <p:cNvPr id="27" name="Text Box 105"/>
            <p:cNvSpPr txBox="1">
              <a:spLocks noChangeArrowheads="1"/>
            </p:cNvSpPr>
            <p:nvPr/>
          </p:nvSpPr>
          <p:spPr bwMode="auto">
            <a:xfrm rot="20952312">
              <a:off x="2307344" y="2380818"/>
              <a:ext cx="838522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12 سم</a:t>
              </a:r>
              <a:endParaRPr lang="en-US" sz="2000" b="1" dirty="0"/>
            </a:p>
          </p:txBody>
        </p:sp>
      </p:grpSp>
      <p:sp>
        <p:nvSpPr>
          <p:cNvPr id="29" name="Text Box 105"/>
          <p:cNvSpPr txBox="1">
            <a:spLocks noChangeArrowheads="1"/>
          </p:cNvSpPr>
          <p:nvPr/>
        </p:nvSpPr>
        <p:spPr bwMode="auto">
          <a:xfrm>
            <a:off x="7005051" y="2780928"/>
            <a:ext cx="18874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حجم الأسطوانة  =</a:t>
            </a:r>
            <a:endParaRPr lang="en-US" sz="2000" b="1" dirty="0"/>
          </a:p>
        </p:txBody>
      </p:sp>
      <p:sp>
        <p:nvSpPr>
          <p:cNvPr id="30" name="Text Box 105"/>
          <p:cNvSpPr txBox="1">
            <a:spLocks noChangeArrowheads="1"/>
          </p:cNvSpPr>
          <p:nvPr/>
        </p:nvSpPr>
        <p:spPr bwMode="auto">
          <a:xfrm>
            <a:off x="6508606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ط</a:t>
            </a:r>
            <a:endParaRPr lang="en-US" sz="2000" b="1" dirty="0"/>
          </a:p>
        </p:txBody>
      </p:sp>
      <p:sp>
        <p:nvSpPr>
          <p:cNvPr id="31" name="Text Box 105"/>
          <p:cNvSpPr txBox="1">
            <a:spLocks noChangeArrowheads="1"/>
          </p:cNvSpPr>
          <p:nvPr/>
        </p:nvSpPr>
        <p:spPr bwMode="auto">
          <a:xfrm>
            <a:off x="6068948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2" name="Text Box 105"/>
          <p:cNvSpPr txBox="1">
            <a:spLocks noChangeArrowheads="1"/>
          </p:cNvSpPr>
          <p:nvPr/>
        </p:nvSpPr>
        <p:spPr bwMode="auto">
          <a:xfrm>
            <a:off x="5607872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نـق</a:t>
            </a:r>
            <a:r>
              <a:rPr lang="ar-SA" sz="3000" b="1" baseline="30000" dirty="0" smtClean="0"/>
              <a:t>2</a:t>
            </a:r>
            <a:endParaRPr lang="en-US" sz="3000" b="1" baseline="30000" dirty="0"/>
          </a:p>
        </p:txBody>
      </p:sp>
      <p:sp>
        <p:nvSpPr>
          <p:cNvPr id="48" name="Text Box 105"/>
          <p:cNvSpPr txBox="1">
            <a:spLocks noChangeArrowheads="1"/>
          </p:cNvSpPr>
          <p:nvPr/>
        </p:nvSpPr>
        <p:spPr bwMode="auto">
          <a:xfrm>
            <a:off x="5276860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  <a:endParaRPr lang="en-US" sz="2000" b="1" dirty="0"/>
          </a:p>
        </p:txBody>
      </p:sp>
      <p:sp>
        <p:nvSpPr>
          <p:cNvPr id="49" name="Text Box 105"/>
          <p:cNvSpPr txBox="1">
            <a:spLocks noChangeArrowheads="1"/>
          </p:cNvSpPr>
          <p:nvPr/>
        </p:nvSpPr>
        <p:spPr bwMode="auto">
          <a:xfrm>
            <a:off x="4924430" y="2780928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ع</a:t>
            </a:r>
            <a:endParaRPr lang="en-US" sz="2000" b="1" dirty="0"/>
          </a:p>
        </p:txBody>
      </p:sp>
      <p:sp>
        <p:nvSpPr>
          <p:cNvPr id="50" name="Text Box 105"/>
          <p:cNvSpPr txBox="1">
            <a:spLocks noChangeArrowheads="1"/>
          </p:cNvSpPr>
          <p:nvPr/>
        </p:nvSpPr>
        <p:spPr bwMode="auto">
          <a:xfrm>
            <a:off x="7011955" y="3748970"/>
            <a:ext cx="6556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=</a:t>
            </a:r>
            <a:endParaRPr lang="en-US" sz="2000" b="1" dirty="0"/>
          </a:p>
        </p:txBody>
      </p:sp>
      <p:sp>
        <p:nvSpPr>
          <p:cNvPr id="51" name="Text Box 105"/>
          <p:cNvSpPr txBox="1">
            <a:spLocks noChangeArrowheads="1"/>
          </p:cNvSpPr>
          <p:nvPr/>
        </p:nvSpPr>
        <p:spPr bwMode="auto">
          <a:xfrm>
            <a:off x="5580114" y="3748970"/>
            <a:ext cx="15689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602,88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  <p:sp>
        <p:nvSpPr>
          <p:cNvPr id="52" name="Text Box 105"/>
          <p:cNvSpPr txBox="1">
            <a:spLocks noChangeArrowheads="1"/>
          </p:cNvSpPr>
          <p:nvPr/>
        </p:nvSpPr>
        <p:spPr bwMode="auto">
          <a:xfrm>
            <a:off x="6465064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3,14</a:t>
            </a:r>
            <a:endParaRPr lang="en-US" sz="2000" b="1" dirty="0"/>
          </a:p>
        </p:txBody>
      </p:sp>
      <p:sp>
        <p:nvSpPr>
          <p:cNvPr id="53" name="Text Box 105"/>
          <p:cNvSpPr txBox="1">
            <a:spLocks noChangeArrowheads="1"/>
          </p:cNvSpPr>
          <p:nvPr/>
        </p:nvSpPr>
        <p:spPr bwMode="auto">
          <a:xfrm>
            <a:off x="5521912" y="2793167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000" b="1" baseline="30000" dirty="0" smtClean="0"/>
              <a:t>2</a:t>
            </a:r>
            <a:r>
              <a:rPr lang="ar-SA" sz="2000" b="1" dirty="0" smtClean="0"/>
              <a:t>4</a:t>
            </a:r>
            <a:endParaRPr lang="en-US" sz="2000" b="1" dirty="0"/>
          </a:p>
        </p:txBody>
      </p:sp>
      <p:sp>
        <p:nvSpPr>
          <p:cNvPr id="54" name="Text Box 105"/>
          <p:cNvSpPr txBox="1">
            <a:spLocks noChangeArrowheads="1"/>
          </p:cNvSpPr>
          <p:nvPr/>
        </p:nvSpPr>
        <p:spPr bwMode="auto">
          <a:xfrm>
            <a:off x="4772804" y="2795442"/>
            <a:ext cx="8311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12</a:t>
            </a:r>
            <a:endParaRPr lang="en-US" sz="2000" b="1" dirty="0"/>
          </a:p>
        </p:txBody>
      </p:sp>
      <p:sp>
        <p:nvSpPr>
          <p:cNvPr id="55" name="Text Box 105"/>
          <p:cNvSpPr txBox="1">
            <a:spLocks noChangeArrowheads="1"/>
          </p:cNvSpPr>
          <p:nvPr/>
        </p:nvSpPr>
        <p:spPr bwMode="auto">
          <a:xfrm>
            <a:off x="6998147" y="4561964"/>
            <a:ext cx="6556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/>
              <a:t>≈</a:t>
            </a:r>
            <a:endParaRPr lang="en-US" sz="2800" b="1" dirty="0"/>
          </a:p>
        </p:txBody>
      </p:sp>
      <p:sp>
        <p:nvSpPr>
          <p:cNvPr id="56" name="Text Box 105"/>
          <p:cNvSpPr txBox="1">
            <a:spLocks noChangeArrowheads="1"/>
          </p:cNvSpPr>
          <p:nvPr/>
        </p:nvSpPr>
        <p:spPr bwMode="auto">
          <a:xfrm>
            <a:off x="5839116" y="4665910"/>
            <a:ext cx="13605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602,9 سم</a:t>
            </a:r>
            <a:r>
              <a:rPr lang="ar-SA" sz="3000" b="1" baseline="30000" dirty="0" smtClean="0"/>
              <a:t>3</a:t>
            </a:r>
            <a:endParaRPr lang="en-US" sz="3000" b="1" baseline="30000" dirty="0"/>
          </a:p>
        </p:txBody>
      </p:sp>
    </p:spTree>
    <p:extLst>
      <p:ext uri="{BB962C8B-B14F-4D97-AF65-F5344CB8AC3E}">
        <p14:creationId xmlns:p14="http://schemas.microsoft.com/office/powerpoint/2010/main" val="343109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0" grpId="1"/>
      <p:bldP spid="31" grpId="0"/>
      <p:bldP spid="42" grpId="0"/>
      <p:bldP spid="42" grpId="1"/>
      <p:bldP spid="48" grpId="0"/>
      <p:bldP spid="49" grpId="0"/>
      <p:bldP spid="49" grpId="1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189</Words>
  <Application>Microsoft Office PowerPoint</Application>
  <PresentationFormat>عرض على الشاشة (3:4)‏</PresentationFormat>
  <Paragraphs>133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129</cp:revision>
  <dcterms:created xsi:type="dcterms:W3CDTF">2013-12-12T20:17:43Z</dcterms:created>
  <dcterms:modified xsi:type="dcterms:W3CDTF">2014-03-16T19:26:51Z</dcterms:modified>
</cp:coreProperties>
</file>