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317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1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a Cox" initials="AC" lastIdx="2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1" autoAdjust="0"/>
    <p:restoredTop sz="86397" autoAdjust="0"/>
  </p:normalViewPr>
  <p:slideViewPr>
    <p:cSldViewPr snapToGrid="0">
      <p:cViewPr varScale="1">
        <p:scale>
          <a:sx n="64" d="100"/>
          <a:sy n="64" d="100"/>
        </p:scale>
        <p:origin x="118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650D3-D5D9-4669-96F7-1A1A71B9318A}" type="datetimeFigureOut">
              <a:rPr lang="en-US" smtClean="0"/>
              <a:pPr/>
              <a:t>09-Mar-16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C6171-4492-4A02-ACF4-7722196D74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1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13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2534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8819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49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545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70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6613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415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9034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568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5627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69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09-Mar-16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87"/>
            <a:ext cx="12192000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504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09-Mar-16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30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09-Mar-16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402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09-Mar-16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10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09-Mar-16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93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09-Mar-16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1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09-Mar-16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3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09-Mar-16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264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09-Mar-16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4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09-Mar-16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24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09-Mar-16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40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F4DFB-127D-41C4-9F95-13A1D4E34B8F}" type="datetimeFigureOut">
              <a:rPr lang="en-US" smtClean="0"/>
              <a:pPr/>
              <a:t>09-Mar-16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50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70096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" y="30480"/>
            <a:ext cx="3810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24840" y="4861556"/>
            <a:ext cx="2983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62F20"/>
                </a:solidFill>
                <a:latin typeface="Calibri" panose="020F0502020204030204" pitchFamily="34" charset="0"/>
              </a:rPr>
              <a:t>Biology</a:t>
            </a:r>
            <a:r>
              <a:rPr lang="en-US" sz="2800" dirty="0" smtClean="0">
                <a:solidFill>
                  <a:srgbClr val="362F20"/>
                </a:solidFill>
                <a:latin typeface="Calibri" panose="020F0502020204030204" pitchFamily="34" charset="0"/>
              </a:rPr>
              <a:t>: </a:t>
            </a:r>
            <a:r>
              <a:rPr lang="en-US" sz="2800" dirty="0">
                <a:solidFill>
                  <a:srgbClr val="362F20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smtClean="0">
                <a:solidFill>
                  <a:srgbClr val="362F20"/>
                </a:solidFill>
                <a:latin typeface="Calibri" panose="020F0502020204030204" pitchFamily="34" charset="0"/>
              </a:rPr>
              <a:t>Lesson 13</a:t>
            </a:r>
            <a:endParaRPr lang="en-US" sz="2800" dirty="0">
              <a:solidFill>
                <a:srgbClr val="362F2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49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9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1" y="1423759"/>
            <a:ext cx="10580294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What determines the specific sequence of amino acids in a protein? </a:t>
            </a:r>
          </a:p>
          <a:p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The specific sequence of nucleotides in RNA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The specific sequence of nucleic acids in RNA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The specific sequence of polypeptides in DNA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The specific sequence of lipids in DNA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              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0771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700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10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1" y="1423759"/>
            <a:ext cx="1058029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Which of these is the correct term for an organism’s physical structure and appearance? </a:t>
            </a:r>
          </a:p>
          <a:p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Genotype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Blood type</a:t>
            </a:r>
            <a:endParaRPr lang="en-US" sz="2800" dirty="0"/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Phenotype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Eye color</a:t>
            </a:r>
          </a:p>
        </p:txBody>
      </p:sp>
    </p:spTree>
    <p:extLst>
      <p:ext uri="{BB962C8B-B14F-4D97-AF65-F5344CB8AC3E}">
        <p14:creationId xmlns:p14="http://schemas.microsoft.com/office/powerpoint/2010/main" val="408922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435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ANSWERS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9899" y="1182466"/>
            <a:ext cx="4736893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1. C</a:t>
            </a:r>
          </a:p>
          <a:p>
            <a:r>
              <a:rPr lang="en-GB" sz="2800" dirty="0"/>
              <a:t>2. </a:t>
            </a:r>
            <a:r>
              <a:rPr lang="en-GB" sz="2800" dirty="0" smtClean="0"/>
              <a:t>A </a:t>
            </a:r>
            <a:endParaRPr lang="en-GB" sz="2800" dirty="0"/>
          </a:p>
          <a:p>
            <a:r>
              <a:rPr lang="en-GB" sz="2800" dirty="0"/>
              <a:t>3. </a:t>
            </a:r>
            <a:r>
              <a:rPr lang="en-GB" sz="2800" dirty="0" smtClean="0"/>
              <a:t>B </a:t>
            </a:r>
            <a:endParaRPr lang="en-GB" sz="2800" dirty="0"/>
          </a:p>
          <a:p>
            <a:r>
              <a:rPr lang="en-GB" sz="2800" dirty="0"/>
              <a:t>4. B</a:t>
            </a:r>
          </a:p>
          <a:p>
            <a:r>
              <a:rPr lang="en-GB" sz="2800" dirty="0"/>
              <a:t>5. </a:t>
            </a:r>
            <a:r>
              <a:rPr lang="en-GB" sz="2800" dirty="0" smtClean="0"/>
              <a:t>D </a:t>
            </a:r>
            <a:endParaRPr lang="en-GB" sz="2800" dirty="0"/>
          </a:p>
          <a:p>
            <a:r>
              <a:rPr lang="en-GB" sz="2800" dirty="0"/>
              <a:t>6. </a:t>
            </a:r>
            <a:r>
              <a:rPr lang="en-GB" sz="2800" dirty="0" smtClean="0"/>
              <a:t>C </a:t>
            </a:r>
            <a:endParaRPr lang="en-GB" sz="2800" dirty="0"/>
          </a:p>
          <a:p>
            <a:r>
              <a:rPr lang="en-GB" sz="2800" dirty="0"/>
              <a:t>7. </a:t>
            </a:r>
            <a:r>
              <a:rPr lang="en-GB" sz="2800" dirty="0" smtClean="0"/>
              <a:t>D </a:t>
            </a:r>
            <a:endParaRPr lang="en-GB" sz="2800" dirty="0"/>
          </a:p>
          <a:p>
            <a:r>
              <a:rPr lang="en-GB" sz="2800" dirty="0"/>
              <a:t>8. </a:t>
            </a:r>
            <a:r>
              <a:rPr lang="en-GB" sz="2800" dirty="0" smtClean="0"/>
              <a:t>A </a:t>
            </a:r>
            <a:endParaRPr lang="en-GB" sz="2800" dirty="0"/>
          </a:p>
          <a:p>
            <a:r>
              <a:rPr lang="en-GB" sz="2800" dirty="0"/>
              <a:t>9. </a:t>
            </a:r>
            <a:r>
              <a:rPr lang="en-GB" sz="2800" dirty="0" smtClean="0"/>
              <a:t>A </a:t>
            </a:r>
            <a:endParaRPr lang="en-GB" sz="2800" dirty="0"/>
          </a:p>
          <a:p>
            <a:r>
              <a:rPr lang="en-GB" sz="2800" dirty="0"/>
              <a:t>10. </a:t>
            </a:r>
            <a:r>
              <a:rPr lang="en-GB" sz="2800" smtClean="0"/>
              <a:t>C</a:t>
            </a:r>
            <a:endParaRPr lang="en-GB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109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1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2" y="1400059"/>
            <a:ext cx="1120593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process of creating a new DNA double helix is called: </a:t>
            </a:r>
          </a:p>
          <a:p>
            <a:r>
              <a:rPr lang="en-US" sz="2800" dirty="0" smtClean="0"/>
              <a:t> </a:t>
            </a: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translation </a:t>
            </a:r>
            <a:endParaRPr lang="en-US" sz="2800" dirty="0"/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transcription 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replication 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mutation.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92454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2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886" y="1260931"/>
            <a:ext cx="11316936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Specific base pairing is essential when copying genetic information. Which of these are the correct pairings for DNA replication? </a:t>
            </a:r>
            <a:endParaRPr lang="en-US" sz="2800" dirty="0"/>
          </a:p>
          <a:p>
            <a:r>
              <a:rPr lang="en-US" sz="2800" dirty="0" smtClean="0"/>
              <a:t>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A to T, C to G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A to U, C to G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A to C, T to G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U to G, C to T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944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3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2" y="1423759"/>
            <a:ext cx="1114176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“origins of replication” are where: </a:t>
            </a:r>
            <a:endParaRPr lang="en-US" sz="2800" dirty="0"/>
          </a:p>
          <a:p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RNA unwinds to produce a “bubble”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DNA unwinds to produce a “bubble”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The parental DNA strand and the daughter strand separate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The parental DNA strand separates from a chain of amino acids</a:t>
            </a:r>
            <a:endParaRPr lang="en-US" sz="2800" dirty="0"/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              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7269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4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2" y="1423759"/>
            <a:ext cx="116390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copying of genetic information from DNA to RNA is called: </a:t>
            </a:r>
          </a:p>
          <a:p>
            <a:r>
              <a:rPr lang="en-US" sz="2800" dirty="0"/>
              <a:t>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translation 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transcription 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replication 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mutation. </a:t>
            </a:r>
          </a:p>
        </p:txBody>
      </p:sp>
    </p:spTree>
    <p:extLst>
      <p:ext uri="{BB962C8B-B14F-4D97-AF65-F5344CB8AC3E}">
        <p14:creationId xmlns:p14="http://schemas.microsoft.com/office/powerpoint/2010/main" val="405230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5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1" y="1423759"/>
            <a:ext cx="10632002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Specific base pairing is essential when copying genetic information. Which of these </a:t>
            </a:r>
            <a:r>
              <a:rPr lang="en-US" sz="2800" dirty="0" smtClean="0"/>
              <a:t>are </a:t>
            </a:r>
            <a:r>
              <a:rPr lang="en-US" sz="2800" dirty="0"/>
              <a:t>the correct pairings for </a:t>
            </a:r>
            <a:r>
              <a:rPr lang="en-US" sz="2800" dirty="0" smtClean="0"/>
              <a:t>transcription of DNA to RNA? </a:t>
            </a:r>
            <a:endParaRPr lang="en-US" sz="2800" dirty="0"/>
          </a:p>
          <a:p>
            <a:r>
              <a:rPr lang="en-US" sz="2800" dirty="0"/>
              <a:t>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A to T, </a:t>
            </a:r>
            <a:r>
              <a:rPr lang="en-US" sz="2800" dirty="0" smtClean="0"/>
              <a:t>T to A, C </a:t>
            </a:r>
            <a:r>
              <a:rPr lang="en-US" sz="2800" dirty="0"/>
              <a:t>to </a:t>
            </a:r>
            <a:r>
              <a:rPr lang="en-US" sz="2800" dirty="0" smtClean="0"/>
              <a:t>G, G to C</a:t>
            </a:r>
          </a:p>
          <a:p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U to G, </a:t>
            </a:r>
            <a:r>
              <a:rPr lang="en-US" sz="2800" dirty="0" smtClean="0"/>
              <a:t>G to U, C </a:t>
            </a:r>
            <a:r>
              <a:rPr lang="en-US" sz="2800" dirty="0"/>
              <a:t>to </a:t>
            </a:r>
            <a:r>
              <a:rPr lang="en-US" sz="2800" dirty="0" smtClean="0"/>
              <a:t>T, T to C</a:t>
            </a:r>
            <a:endParaRPr lang="en-US" sz="2800" dirty="0"/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A to C, </a:t>
            </a:r>
            <a:r>
              <a:rPr lang="en-US" sz="2800" dirty="0" smtClean="0"/>
              <a:t>C to A, T </a:t>
            </a:r>
            <a:r>
              <a:rPr lang="en-US" sz="2800" dirty="0"/>
              <a:t>to </a:t>
            </a:r>
            <a:r>
              <a:rPr lang="en-US" sz="2800" dirty="0" smtClean="0"/>
              <a:t>G, G to T</a:t>
            </a:r>
            <a:endParaRPr lang="en-US" sz="2800" dirty="0"/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A </a:t>
            </a:r>
            <a:r>
              <a:rPr lang="en-US" sz="2800" dirty="0"/>
              <a:t>to U, </a:t>
            </a:r>
            <a:r>
              <a:rPr lang="en-US" sz="2800" dirty="0" smtClean="0"/>
              <a:t>T to A, C </a:t>
            </a:r>
            <a:r>
              <a:rPr lang="en-US" sz="2800" dirty="0"/>
              <a:t>to </a:t>
            </a:r>
            <a:r>
              <a:rPr lang="en-US" sz="2800" dirty="0" smtClean="0"/>
              <a:t>G, G to C</a:t>
            </a:r>
            <a:endParaRPr lang="en-US" sz="2800" dirty="0"/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4615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6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1" y="1423759"/>
            <a:ext cx="10159189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flow of genetic information from DNA to RNA to protein is known as the: </a:t>
            </a:r>
            <a:endParaRPr lang="en-US" sz="2800" dirty="0"/>
          </a:p>
          <a:p>
            <a:r>
              <a:rPr lang="en-US" sz="2800" dirty="0"/>
              <a:t>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central theory</a:t>
            </a:r>
            <a:endParaRPr lang="en-US" sz="2800" dirty="0"/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middle theory</a:t>
            </a:r>
            <a:endParaRPr lang="en-US" sz="2800" dirty="0"/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central dogma</a:t>
            </a:r>
            <a:endParaRPr lang="en-US" sz="2800" dirty="0"/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middle dogma.</a:t>
            </a:r>
            <a:endParaRPr lang="en-US" sz="2800" dirty="0"/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6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7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1" y="1423759"/>
            <a:ext cx="875149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Where in the cell does transcription occur? </a:t>
            </a:r>
            <a:endParaRPr lang="en-US" sz="2800" dirty="0"/>
          </a:p>
          <a:p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The ribosomes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The mitochondria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The cytoplasm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The nucleus</a:t>
            </a:r>
          </a:p>
        </p:txBody>
      </p:sp>
    </p:spTree>
    <p:extLst>
      <p:ext uri="{BB962C8B-B14F-4D97-AF65-F5344CB8AC3E}">
        <p14:creationId xmlns:p14="http://schemas.microsoft.com/office/powerpoint/2010/main" val="267912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8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1" y="1423759"/>
            <a:ext cx="10580294" cy="569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</a:t>
            </a:r>
            <a:r>
              <a:rPr lang="en-US" sz="2800" dirty="0" smtClean="0"/>
              <a:t>process of converting genetic </a:t>
            </a:r>
            <a:r>
              <a:rPr lang="en-US" sz="2800" dirty="0"/>
              <a:t>information </a:t>
            </a:r>
            <a:r>
              <a:rPr lang="en-US" sz="2800" dirty="0" smtClean="0"/>
              <a:t>into a specific protein </a:t>
            </a:r>
            <a:r>
              <a:rPr lang="en-US" sz="2800" dirty="0"/>
              <a:t>is called: </a:t>
            </a:r>
          </a:p>
          <a:p>
            <a:r>
              <a:rPr lang="en-US" sz="2800" dirty="0" smtClean="0"/>
              <a:t> </a:t>
            </a: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translation 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transcription 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replication 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mutation. 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              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795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10533</TotalTime>
  <Words>409</Words>
  <Application>Microsoft Office PowerPoint</Application>
  <PresentationFormat>Widescreen</PresentationFormat>
  <Paragraphs>134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Parag Joshi</dc:creator>
  <cp:lastModifiedBy>LENOVO</cp:lastModifiedBy>
  <cp:revision>107</cp:revision>
  <dcterms:created xsi:type="dcterms:W3CDTF">2015-08-05T18:06:14Z</dcterms:created>
  <dcterms:modified xsi:type="dcterms:W3CDTF">2016-03-09T11:26:13Z</dcterms:modified>
</cp:coreProperties>
</file>