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custDataLst>
    <p:tags r:id="rId6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3466E11-212F-48FC-A90D-BDDE9BE82942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C77338C-6D32-48F0-8A57-C3E48373C50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4510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3.wdp"/><Relationship Id="rId7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800" dirty="0" smtClean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990600" y="35838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هيا بنا نلعب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657" y="914400"/>
            <a:ext cx="4876800" cy="378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 Diagonal Corner Rectangle 5"/>
          <p:cNvSpPr/>
          <p:nvPr/>
        </p:nvSpPr>
        <p:spPr>
          <a:xfrm>
            <a:off x="5805714" y="726162"/>
            <a:ext cx="1966686" cy="721638"/>
          </a:xfrm>
          <a:prstGeom prst="round2Diag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/>
              <a:t>ألعب مع العد </a:t>
            </a:r>
            <a:endParaRPr lang="ar-SA" sz="32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457" y="1447801"/>
            <a:ext cx="2204439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43" y="3886201"/>
            <a:ext cx="7286171" cy="241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ardrop 8"/>
          <p:cNvSpPr/>
          <p:nvPr/>
        </p:nvSpPr>
        <p:spPr>
          <a:xfrm>
            <a:off x="122969" y="30194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43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146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2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9144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اختبار الفصل 2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017486"/>
            <a:ext cx="6857999" cy="407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62000" y="762000"/>
            <a:ext cx="75438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 smtClean="0">
                <a:solidFill>
                  <a:srgbClr val="FF0000"/>
                </a:solidFill>
              </a:rPr>
              <a:t>1- يكتب الطالب عدد السمكات في الوعاء  .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ar-SA" sz="2400" b="1" dirty="0" smtClean="0">
                <a:solidFill>
                  <a:srgbClr val="FF0000"/>
                </a:solidFill>
              </a:rPr>
              <a:t>2- يصل الطالب بخطوط بين عناصر المجموعتين ، ثم يكتب عدد عناصر كل مجموعة ، ويحوط المجموعة الأكبر 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746170"/>
            <a:ext cx="566965" cy="59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971800"/>
            <a:ext cx="3619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184" y="4529818"/>
            <a:ext cx="558082" cy="804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ardrop 8"/>
          <p:cNvSpPr/>
          <p:nvPr/>
        </p:nvSpPr>
        <p:spPr>
          <a:xfrm>
            <a:off x="122969" y="30194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43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9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smtClean="0">
                <a:ln>
                  <a:solidFill>
                    <a:srgbClr val="7030A0"/>
                  </a:solidFill>
                </a:ln>
              </a:rPr>
              <a:t>3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828800"/>
            <a:ext cx="7162800" cy="431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مربع نص 15"/>
          <p:cNvSpPr txBox="1"/>
          <p:nvPr/>
        </p:nvSpPr>
        <p:spPr>
          <a:xfrm>
            <a:off x="9144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اختبار الفصل 2 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5533856"/>
            <a:ext cx="291084" cy="562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926" y="5543719"/>
            <a:ext cx="348874" cy="476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835" y="5624852"/>
            <a:ext cx="566965" cy="394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5631315"/>
            <a:ext cx="304800" cy="388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5543719"/>
            <a:ext cx="228599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562599"/>
            <a:ext cx="342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98284" y="909935"/>
            <a:ext cx="75438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 smtClean="0">
                <a:solidFill>
                  <a:srgbClr val="FF0000"/>
                </a:solidFill>
              </a:rPr>
              <a:t>يقرأ الطالب الأعداد حتى 5 ، ويلون من الكرات حسب العدد المكتوب تحتها ، ثم يكتب الأعداد حتى 5 .</a:t>
            </a:r>
          </a:p>
        </p:txBody>
      </p:sp>
      <p:sp>
        <p:nvSpPr>
          <p:cNvPr id="14" name="Oval 13"/>
          <p:cNvSpPr/>
          <p:nvPr/>
        </p:nvSpPr>
        <p:spPr>
          <a:xfrm>
            <a:off x="5952492" y="4343400"/>
            <a:ext cx="4572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Oval 14"/>
          <p:cNvSpPr/>
          <p:nvPr/>
        </p:nvSpPr>
        <p:spPr>
          <a:xfrm>
            <a:off x="4800600" y="4347029"/>
            <a:ext cx="4572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Oval 15"/>
          <p:cNvSpPr/>
          <p:nvPr/>
        </p:nvSpPr>
        <p:spPr>
          <a:xfrm>
            <a:off x="4800600" y="3701937"/>
            <a:ext cx="4572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Oval 16"/>
          <p:cNvSpPr/>
          <p:nvPr/>
        </p:nvSpPr>
        <p:spPr>
          <a:xfrm>
            <a:off x="3715657" y="4347029"/>
            <a:ext cx="4572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Oval 17"/>
          <p:cNvSpPr/>
          <p:nvPr/>
        </p:nvSpPr>
        <p:spPr>
          <a:xfrm>
            <a:off x="3700612" y="3789023"/>
            <a:ext cx="4572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Oval 18"/>
          <p:cNvSpPr/>
          <p:nvPr/>
        </p:nvSpPr>
        <p:spPr>
          <a:xfrm>
            <a:off x="3704771" y="3124200"/>
            <a:ext cx="4572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Oval 19"/>
          <p:cNvSpPr/>
          <p:nvPr/>
        </p:nvSpPr>
        <p:spPr>
          <a:xfrm>
            <a:off x="2605845" y="4347029"/>
            <a:ext cx="4572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Oval 20"/>
          <p:cNvSpPr/>
          <p:nvPr/>
        </p:nvSpPr>
        <p:spPr>
          <a:xfrm>
            <a:off x="2590800" y="3789023"/>
            <a:ext cx="4572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Oval 21"/>
          <p:cNvSpPr/>
          <p:nvPr/>
        </p:nvSpPr>
        <p:spPr>
          <a:xfrm>
            <a:off x="2594959" y="3124200"/>
            <a:ext cx="4572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Oval 22"/>
          <p:cNvSpPr/>
          <p:nvPr/>
        </p:nvSpPr>
        <p:spPr>
          <a:xfrm>
            <a:off x="2576816" y="2514600"/>
            <a:ext cx="4572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Oval 23"/>
          <p:cNvSpPr/>
          <p:nvPr/>
        </p:nvSpPr>
        <p:spPr>
          <a:xfrm>
            <a:off x="1476829" y="4347029"/>
            <a:ext cx="4572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Oval 24"/>
          <p:cNvSpPr/>
          <p:nvPr/>
        </p:nvSpPr>
        <p:spPr>
          <a:xfrm>
            <a:off x="1461784" y="3789023"/>
            <a:ext cx="4572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Oval 25"/>
          <p:cNvSpPr/>
          <p:nvPr/>
        </p:nvSpPr>
        <p:spPr>
          <a:xfrm>
            <a:off x="1465943" y="3124200"/>
            <a:ext cx="4572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Oval 26"/>
          <p:cNvSpPr/>
          <p:nvPr/>
        </p:nvSpPr>
        <p:spPr>
          <a:xfrm>
            <a:off x="1447800" y="2514600"/>
            <a:ext cx="4572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Oval 27"/>
          <p:cNvSpPr/>
          <p:nvPr/>
        </p:nvSpPr>
        <p:spPr>
          <a:xfrm>
            <a:off x="1447800" y="1905000"/>
            <a:ext cx="457200" cy="304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Teardrop 8"/>
          <p:cNvSpPr/>
          <p:nvPr/>
        </p:nvSpPr>
        <p:spPr>
          <a:xfrm>
            <a:off x="122969" y="30194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43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83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71</Words>
  <Application>Microsoft Office PowerPoint</Application>
  <PresentationFormat>عرض على الشاشة (3:4)‏</PresentationFormat>
  <Paragraphs>25</Paragraphs>
  <Slides>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4" baseType="lpstr">
      <vt:lpstr>سمة Office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User</cp:lastModifiedBy>
  <cp:revision>9</cp:revision>
  <dcterms:created xsi:type="dcterms:W3CDTF">2015-10-06T14:56:54Z</dcterms:created>
  <dcterms:modified xsi:type="dcterms:W3CDTF">2017-05-19T18:27:02Z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