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466E11-212F-48FC-A90D-BDDE9BE82942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77338C-6D32-48F0-8A57-C3E48373C5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5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35838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هيا بنا نلعب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7" y="914400"/>
            <a:ext cx="4876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805714" y="726162"/>
            <a:ext cx="1966686" cy="721638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ألعب مع العد </a:t>
            </a:r>
            <a:endParaRPr lang="ar-SA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7" y="1447801"/>
            <a:ext cx="220443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3886201"/>
            <a:ext cx="7286171" cy="241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ardrop 8"/>
          <p:cNvSpPr/>
          <p:nvPr/>
        </p:nvSpPr>
        <p:spPr>
          <a:xfrm>
            <a:off x="122969" y="3019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144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الفصل 2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7486"/>
            <a:ext cx="6857999" cy="40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762000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1- يكتب الطالب عدد السمكات في الوعاء  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2- يصل الطالب بخطوط بين عناصر المجموعتين ، ثم يكتب عدد عناصر كل مجموعة ، ويحوط المجموعة الأكبر 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46170"/>
            <a:ext cx="56696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71800"/>
            <a:ext cx="361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84" y="4529818"/>
            <a:ext cx="558082" cy="80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ardrop 8"/>
          <p:cNvSpPr/>
          <p:nvPr/>
        </p:nvSpPr>
        <p:spPr>
          <a:xfrm>
            <a:off x="122969" y="3019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15"/>
          <p:cNvSpPr txBox="1"/>
          <p:nvPr/>
        </p:nvSpPr>
        <p:spPr>
          <a:xfrm>
            <a:off x="9144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الفصل 2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33856"/>
            <a:ext cx="291084" cy="56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26" y="5543719"/>
            <a:ext cx="348874" cy="4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35" y="5624852"/>
            <a:ext cx="566965" cy="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1315"/>
            <a:ext cx="304800" cy="3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43719"/>
            <a:ext cx="2285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599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284" y="909935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يقرأ الطالب الأعداد حتى 5 ، ويلون من الكرات حسب العدد المكتوب تحتها ، ثم يكتب الأعداد حتى 5 .</a:t>
            </a:r>
          </a:p>
        </p:txBody>
      </p:sp>
      <p:sp>
        <p:nvSpPr>
          <p:cNvPr id="14" name="Oval 13"/>
          <p:cNvSpPr/>
          <p:nvPr/>
        </p:nvSpPr>
        <p:spPr>
          <a:xfrm>
            <a:off x="5952492" y="43434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Oval 14"/>
          <p:cNvSpPr/>
          <p:nvPr/>
        </p:nvSpPr>
        <p:spPr>
          <a:xfrm>
            <a:off x="4800600" y="4347029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800600" y="3701937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3715657" y="4347029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3700612" y="3789023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704771" y="31242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Oval 19"/>
          <p:cNvSpPr/>
          <p:nvPr/>
        </p:nvSpPr>
        <p:spPr>
          <a:xfrm>
            <a:off x="2605845" y="4347029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Oval 20"/>
          <p:cNvSpPr/>
          <p:nvPr/>
        </p:nvSpPr>
        <p:spPr>
          <a:xfrm>
            <a:off x="2590800" y="3789023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Oval 21"/>
          <p:cNvSpPr/>
          <p:nvPr/>
        </p:nvSpPr>
        <p:spPr>
          <a:xfrm>
            <a:off x="2594959" y="31242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Oval 22"/>
          <p:cNvSpPr/>
          <p:nvPr/>
        </p:nvSpPr>
        <p:spPr>
          <a:xfrm>
            <a:off x="2576816" y="25146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Oval 23"/>
          <p:cNvSpPr/>
          <p:nvPr/>
        </p:nvSpPr>
        <p:spPr>
          <a:xfrm>
            <a:off x="1476829" y="4347029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Oval 24"/>
          <p:cNvSpPr/>
          <p:nvPr/>
        </p:nvSpPr>
        <p:spPr>
          <a:xfrm>
            <a:off x="1461784" y="3789023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Oval 25"/>
          <p:cNvSpPr/>
          <p:nvPr/>
        </p:nvSpPr>
        <p:spPr>
          <a:xfrm>
            <a:off x="1465943" y="31242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1447800" y="25146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Oval 27"/>
          <p:cNvSpPr/>
          <p:nvPr/>
        </p:nvSpPr>
        <p:spPr>
          <a:xfrm>
            <a:off x="1447800" y="1905000"/>
            <a:ext cx="4572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Teardrop 8"/>
          <p:cNvSpPr/>
          <p:nvPr/>
        </p:nvSpPr>
        <p:spPr>
          <a:xfrm>
            <a:off x="122969" y="30194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</Words>
  <Application>Microsoft Office PowerPoint</Application>
  <PresentationFormat>عرض على الشاشة (3:4)‏</PresentationFormat>
  <Paragraphs>25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9</cp:revision>
  <dcterms:created xsi:type="dcterms:W3CDTF">2015-10-06T14:56:54Z</dcterms:created>
  <dcterms:modified xsi:type="dcterms:W3CDTF">2017-05-19T18:27:02Z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