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42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48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50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662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26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346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56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18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5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501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0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4B1D-FDD4-4192-B628-3D5F39F1664B}" type="datetimeFigureOut">
              <a:rPr lang="ar-SA" smtClean="0"/>
              <a:t>18/02/44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E1227-EFDC-4138-A34D-89E0F074C2B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56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61A67C-A462-40CA-A858-9947F0F7B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62715"/>
            <a:ext cx="7772400" cy="2785731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examinations</a:t>
            </a: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semester 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5269"/>
            <a:ext cx="7886700" cy="1983731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1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15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</a:t>
            </a:r>
          </a:p>
        </p:txBody>
      </p:sp>
      <p:sp>
        <p:nvSpPr>
          <p:cNvPr id="4" name="مستطيل 3">
            <a:hlinkClick r:id="rId2" action="ppaction://hlinksldjump"/>
            <a:extLst>
              <a:ext uri="{FF2B5EF4-FFF2-40B4-BE49-F238E27FC236}">
                <a16:creationId xmlns:a16="http://schemas.microsoft.com/office/drawing/2014/main" id="{1C528619-E88C-46EA-AB59-E2773CCE1F9E}"/>
              </a:ext>
            </a:extLst>
          </p:cNvPr>
          <p:cNvSpPr/>
          <p:nvPr/>
        </p:nvSpPr>
        <p:spPr>
          <a:xfrm>
            <a:off x="1127051" y="3861901"/>
            <a:ext cx="925033" cy="10419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1</a:t>
            </a:r>
            <a:endParaRPr lang="ar-SA" sz="7200" dirty="0"/>
          </a:p>
        </p:txBody>
      </p:sp>
      <p:sp>
        <p:nvSpPr>
          <p:cNvPr id="5" name="مستطيل 4">
            <a:hlinkClick r:id="rId3" action="ppaction://hlinksldjump"/>
            <a:extLst>
              <a:ext uri="{FF2B5EF4-FFF2-40B4-BE49-F238E27FC236}">
                <a16:creationId xmlns:a16="http://schemas.microsoft.com/office/drawing/2014/main" id="{01814F8F-83DA-4A5C-9C57-B4F73B97F650}"/>
              </a:ext>
            </a:extLst>
          </p:cNvPr>
          <p:cNvSpPr/>
          <p:nvPr/>
        </p:nvSpPr>
        <p:spPr>
          <a:xfrm>
            <a:off x="2351567" y="3861901"/>
            <a:ext cx="925033" cy="104199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2</a:t>
            </a:r>
            <a:endParaRPr lang="ar-SA" sz="7200" dirty="0"/>
          </a:p>
        </p:txBody>
      </p:sp>
      <p:sp>
        <p:nvSpPr>
          <p:cNvPr id="6" name="مستطيل 5">
            <a:hlinkClick r:id="rId4" action="ppaction://hlinksldjump"/>
            <a:extLst>
              <a:ext uri="{FF2B5EF4-FFF2-40B4-BE49-F238E27FC236}">
                <a16:creationId xmlns:a16="http://schemas.microsoft.com/office/drawing/2014/main" id="{3F8EA590-DD3E-4BDC-8B69-6C46ABC781D5}"/>
              </a:ext>
            </a:extLst>
          </p:cNvPr>
          <p:cNvSpPr/>
          <p:nvPr/>
        </p:nvSpPr>
        <p:spPr>
          <a:xfrm>
            <a:off x="3576083" y="3862531"/>
            <a:ext cx="925033" cy="104199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3</a:t>
            </a:r>
            <a:endParaRPr lang="ar-SA" sz="7200" dirty="0"/>
          </a:p>
        </p:txBody>
      </p:sp>
      <p:sp>
        <p:nvSpPr>
          <p:cNvPr id="7" name="مستطيل 6">
            <a:hlinkClick r:id="rId5" action="ppaction://hlinksldjump"/>
            <a:extLst>
              <a:ext uri="{FF2B5EF4-FFF2-40B4-BE49-F238E27FC236}">
                <a16:creationId xmlns:a16="http://schemas.microsoft.com/office/drawing/2014/main" id="{EF40C74D-535A-4756-BF0A-41F33A15CE21}"/>
              </a:ext>
            </a:extLst>
          </p:cNvPr>
          <p:cNvSpPr/>
          <p:nvPr/>
        </p:nvSpPr>
        <p:spPr>
          <a:xfrm>
            <a:off x="4800599" y="3861901"/>
            <a:ext cx="925033" cy="104199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4</a:t>
            </a:r>
            <a:endParaRPr lang="ar-SA" sz="7200" dirty="0"/>
          </a:p>
        </p:txBody>
      </p:sp>
      <p:sp>
        <p:nvSpPr>
          <p:cNvPr id="8" name="مستطيل 7">
            <a:hlinkClick r:id="rId6" action="ppaction://hlinksldjump"/>
            <a:extLst>
              <a:ext uri="{FF2B5EF4-FFF2-40B4-BE49-F238E27FC236}">
                <a16:creationId xmlns:a16="http://schemas.microsoft.com/office/drawing/2014/main" id="{200D3CA7-5D75-4727-9AB1-F36FD6015EC9}"/>
              </a:ext>
            </a:extLst>
          </p:cNvPr>
          <p:cNvSpPr/>
          <p:nvPr/>
        </p:nvSpPr>
        <p:spPr>
          <a:xfrm>
            <a:off x="5940058" y="3861900"/>
            <a:ext cx="925033" cy="1041991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5</a:t>
            </a:r>
            <a:endParaRPr lang="ar-SA" sz="7200" dirty="0"/>
          </a:p>
        </p:txBody>
      </p:sp>
      <p:sp>
        <p:nvSpPr>
          <p:cNvPr id="9" name="مستطيل 8">
            <a:hlinkClick r:id="rId7" action="ppaction://hlinksldjump"/>
            <a:extLst>
              <a:ext uri="{FF2B5EF4-FFF2-40B4-BE49-F238E27FC236}">
                <a16:creationId xmlns:a16="http://schemas.microsoft.com/office/drawing/2014/main" id="{B6F4B222-A5EA-40E9-8D0B-FCE5331F5DB8}"/>
              </a:ext>
            </a:extLst>
          </p:cNvPr>
          <p:cNvSpPr/>
          <p:nvPr/>
        </p:nvSpPr>
        <p:spPr>
          <a:xfrm>
            <a:off x="7079517" y="3861899"/>
            <a:ext cx="925033" cy="10419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7200" dirty="0"/>
              <a:t>6</a:t>
            </a:r>
            <a:endParaRPr lang="ar-SA" sz="7200" dirty="0"/>
          </a:p>
        </p:txBody>
      </p:sp>
    </p:spTree>
    <p:extLst>
      <p:ext uri="{BB962C8B-B14F-4D97-AF65-F5344CB8AC3E}">
        <p14:creationId xmlns:p14="http://schemas.microsoft.com/office/powerpoint/2010/main" val="23519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874261-2000-4DEE-A1C2-4902F5AD6C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20" y="4241788"/>
            <a:ext cx="5175498" cy="214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ED26C58-0F42-4007-95CC-A145483D6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15" y="4112101"/>
            <a:ext cx="5014322" cy="22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5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F73588-DC57-4B02-9B48-6300EEE4B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97" y="4140679"/>
            <a:ext cx="4446282" cy="22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1037301-E8DF-4485-84C1-8F1C6457C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46" y="4103347"/>
            <a:ext cx="3510746" cy="22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9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14B449A-41AB-4E08-BFE6-325AE4CCF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713" y="4185147"/>
            <a:ext cx="3679094" cy="22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C90778-F531-4351-89EB-42AAEC77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02" y="850909"/>
            <a:ext cx="4243798" cy="531627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name ?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1B4E57E3-B0AD-41EC-AA7A-847CBDAF43CA}"/>
              </a:ext>
            </a:extLst>
          </p:cNvPr>
          <p:cNvSpPr/>
          <p:nvPr/>
        </p:nvSpPr>
        <p:spPr>
          <a:xfrm>
            <a:off x="328201" y="1456181"/>
            <a:ext cx="692168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spell your last name ?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96A2E8D-EE3E-4365-A2D8-AA39FC6CCF9A}"/>
              </a:ext>
            </a:extLst>
          </p:cNvPr>
          <p:cNvSpPr/>
          <p:nvPr/>
        </p:nvSpPr>
        <p:spPr>
          <a:xfrm>
            <a:off x="328200" y="2119334"/>
            <a:ext cx="67779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telephone number ?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1ADBB7E-9C13-4F28-9924-21EED2FC37FD}"/>
              </a:ext>
            </a:extLst>
          </p:cNvPr>
          <p:cNvSpPr/>
          <p:nvPr/>
        </p:nvSpPr>
        <p:spPr>
          <a:xfrm>
            <a:off x="328202" y="2777754"/>
            <a:ext cx="510107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What’s your dream job ?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1C62285-F378-4873-98F8-8571EC8E9798}"/>
              </a:ext>
            </a:extLst>
          </p:cNvPr>
          <p:cNvSpPr/>
          <p:nvPr/>
        </p:nvSpPr>
        <p:spPr>
          <a:xfrm>
            <a:off x="328201" y="3444928"/>
            <a:ext cx="7532831" cy="584775"/>
          </a:xfrm>
          <a:prstGeom prst="rect">
            <a:avLst/>
          </a:prstGeom>
          <a:solidFill>
            <a:srgbClr val="FF8181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this photo using preposition !</a:t>
            </a:r>
          </a:p>
        </p:txBody>
      </p:sp>
      <p:pic>
        <p:nvPicPr>
          <p:cNvPr id="12" name="رسم 11" descr="منزل">
            <a:hlinkClick r:id="rId2" action="ppaction://hlinksldjump"/>
            <a:extLst>
              <a:ext uri="{FF2B5EF4-FFF2-40B4-BE49-F238E27FC236}">
                <a16:creationId xmlns:a16="http://schemas.microsoft.com/office/drawing/2014/main" id="{2EC3FED8-3A5D-48CB-B632-BF22F37BFB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8093" y="5512981"/>
            <a:ext cx="914400" cy="9144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6EE5290-95A0-48DD-9E91-37E5F4D5F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289" y="4103348"/>
            <a:ext cx="1739781" cy="251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183</Words>
  <Application>Microsoft Office PowerPoint</Application>
  <PresentationFormat>عرض على الشاشة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نسق Office</vt:lpstr>
      <vt:lpstr>Oral examinations  1st semester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examinations  1st semester</dc:title>
  <dc:creator>ڪپړۑآء اڷٲﻣير</dc:creator>
  <cp:lastModifiedBy>ڪپړۑآء اڷٲﻣير</cp:lastModifiedBy>
  <cp:revision>24</cp:revision>
  <dcterms:created xsi:type="dcterms:W3CDTF">2021-11-10T12:50:03Z</dcterms:created>
  <dcterms:modified xsi:type="dcterms:W3CDTF">2022-09-14T09:56:04Z</dcterms:modified>
</cp:coreProperties>
</file>