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A25B8-06B2-475A-82C8-570E4F208328}" type="datetimeFigureOut">
              <a:rPr lang="ar-SA" smtClean="0"/>
              <a:t>16/12/37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C30-3263-47F8-B2A2-C1FD993C13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5045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A25B8-06B2-475A-82C8-570E4F208328}" type="datetimeFigureOut">
              <a:rPr lang="ar-SA" smtClean="0"/>
              <a:t>16/12/37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9AC30-3263-47F8-B2A2-C1FD993C13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677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04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32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96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79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78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99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2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26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69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6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55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3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88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19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80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19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71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3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366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36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5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29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22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77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27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40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777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2016-09-18T20:02:47Z</dcterms:created>
  <dcterms:modified xsi:type="dcterms:W3CDTF">2016-09-18T20:02:47Z</dcterms:modified>
</cp:coreProperties>
</file>