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colors10.xml" ContentType="application/vnd.openxmlformats-officedocument.drawingml.diagramColor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Default Extension="mp4" ContentType="video/unknown"/>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314" r:id="rId5"/>
    <p:sldId id="258" r:id="rId6"/>
    <p:sldId id="259" r:id="rId7"/>
    <p:sldId id="260" r:id="rId8"/>
    <p:sldId id="261" r:id="rId9"/>
    <p:sldId id="319" r:id="rId10"/>
    <p:sldId id="262" r:id="rId11"/>
    <p:sldId id="263" r:id="rId12"/>
    <p:sldId id="264" r:id="rId13"/>
    <p:sldId id="265" r:id="rId14"/>
    <p:sldId id="320" r:id="rId15"/>
    <p:sldId id="266" r:id="rId16"/>
    <p:sldId id="267" r:id="rId17"/>
    <p:sldId id="268" r:id="rId18"/>
    <p:sldId id="269" r:id="rId19"/>
    <p:sldId id="270" r:id="rId20"/>
    <p:sldId id="280" r:id="rId21"/>
    <p:sldId id="271" r:id="rId22"/>
    <p:sldId id="272" r:id="rId23"/>
    <p:sldId id="273" r:id="rId24"/>
    <p:sldId id="274" r:id="rId25"/>
    <p:sldId id="281" r:id="rId26"/>
    <p:sldId id="275" r:id="rId27"/>
    <p:sldId id="276" r:id="rId28"/>
    <p:sldId id="277" r:id="rId29"/>
    <p:sldId id="278" r:id="rId30"/>
    <p:sldId id="282" r:id="rId31"/>
    <p:sldId id="279"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18" r:id="rId52"/>
    <p:sldId id="302" r:id="rId53"/>
    <p:sldId id="303" r:id="rId54"/>
    <p:sldId id="304" r:id="rId55"/>
    <p:sldId id="305" r:id="rId56"/>
    <p:sldId id="306" r:id="rId57"/>
    <p:sldId id="307" r:id="rId58"/>
    <p:sldId id="308" r:id="rId59"/>
    <p:sldId id="309" r:id="rId60"/>
    <p:sldId id="310" r:id="rId61"/>
    <p:sldId id="311" r:id="rId62"/>
    <p:sldId id="312" r:id="rId63"/>
    <p:sldId id="317" r:id="rId64"/>
    <p:sldId id="315" r:id="rId6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FF99"/>
    <a:srgbClr val="33CC33"/>
    <a:srgbClr val="00CC66"/>
    <a:srgbClr val="00CCFF"/>
    <a:srgbClr val="99CCFF"/>
    <a:srgbClr val="66FFFF"/>
    <a:srgbClr val="339966"/>
    <a:srgbClr val="422C16"/>
    <a:srgbClr val="0C788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811" autoAdjust="0"/>
    <p:restoredTop sz="94652" autoAdjust="0"/>
  </p:normalViewPr>
  <p:slideViewPr>
    <p:cSldViewPr>
      <p:cViewPr varScale="1">
        <p:scale>
          <a:sx n="73" d="100"/>
          <a:sy n="73" d="100"/>
        </p:scale>
        <p:origin x="-8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5.xml.rels><?xml version="1.0" encoding="UTF-8" standalone="yes"?>
<Relationships xmlns="http://schemas.openxmlformats.org/package/2006/relationships"><Relationship Id="rId1" Type="http://schemas.openxmlformats.org/officeDocument/2006/relationships/image" Target="../media/image35.png"/></Relationships>
</file>

<file path=ppt/diagrams/_rels/data6.xml.rels><?xml version="1.0" encoding="UTF-8" standalone="yes"?>
<Relationships xmlns="http://schemas.openxmlformats.org/package/2006/relationships"><Relationship Id="rId1" Type="http://schemas.openxmlformats.org/officeDocument/2006/relationships/image" Target="../media/image36.png"/></Relationships>
</file>

<file path=ppt/diagrams/_rels/data7.xml.rels><?xml version="1.0" encoding="UTF-8" standalone="yes"?>
<Relationships xmlns="http://schemas.openxmlformats.org/package/2006/relationships"><Relationship Id="rId1" Type="http://schemas.openxmlformats.org/officeDocument/2006/relationships/image" Target="../media/image37.png"/></Relationships>
</file>

<file path=ppt/diagrams/_rels/data8.xml.rels><?xml version="1.0" encoding="UTF-8" standalone="yes"?>
<Relationships xmlns="http://schemas.openxmlformats.org/package/2006/relationships"><Relationship Id="rId1"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A830A-4A09-40A9-A8F3-71696D6ADFDD}" type="doc">
      <dgm:prSet loTypeId="urn:microsoft.com/office/officeart/2005/8/layout/cycle5" loCatId="cycle" qsTypeId="urn:microsoft.com/office/officeart/2005/8/quickstyle/3d5" qsCatId="3D" csTypeId="urn:microsoft.com/office/officeart/2005/8/colors/accent1_5" csCatId="accent1" phldr="1"/>
      <dgm:spPr/>
      <dgm:t>
        <a:bodyPr/>
        <a:lstStyle/>
        <a:p>
          <a:pPr rtl="1"/>
          <a:endParaRPr lang="ar-EG"/>
        </a:p>
      </dgm:t>
    </dgm:pt>
    <dgm:pt modelId="{39387373-E9BA-4F68-A3F8-ED82A8F357DA}">
      <dgm:prSet phldrT="[Text]" custT="1"/>
      <dgm:spPr/>
      <dgm:t>
        <a:bodyPr/>
        <a:lstStyle/>
        <a:p>
          <a:pPr rtl="1"/>
          <a:r>
            <a:rPr lang="ar-SA" sz="1800" b="1" smtClean="0">
              <a:solidFill>
                <a:schemeClr val="tx1"/>
              </a:solidFill>
            </a:rPr>
            <a:t>تعريف الغضب</a:t>
          </a:r>
          <a:endParaRPr lang="ar-EG" sz="1800" dirty="0">
            <a:solidFill>
              <a:schemeClr val="tx1"/>
            </a:solidFill>
          </a:endParaRPr>
        </a:p>
      </dgm:t>
    </dgm:pt>
    <dgm:pt modelId="{A7F4B891-87AB-4477-807C-A2A20C4ED33C}" type="parTrans" cxnId="{9CBFC38C-068A-42C6-8B47-73FBF73201AB}">
      <dgm:prSet/>
      <dgm:spPr/>
      <dgm:t>
        <a:bodyPr/>
        <a:lstStyle/>
        <a:p>
          <a:pPr rtl="1"/>
          <a:endParaRPr lang="ar-EG"/>
        </a:p>
      </dgm:t>
    </dgm:pt>
    <dgm:pt modelId="{71AE5A42-0CC8-4445-92B4-CF67BC647989}" type="sibTrans" cxnId="{9CBFC38C-068A-42C6-8B47-73FBF73201AB}">
      <dgm:prSet/>
      <dgm:spPr/>
      <dgm:t>
        <a:bodyPr/>
        <a:lstStyle/>
        <a:p>
          <a:pPr rtl="1"/>
          <a:endParaRPr lang="ar-EG"/>
        </a:p>
      </dgm:t>
    </dgm:pt>
    <dgm:pt modelId="{C00BA32A-418A-4E38-842A-FB5D8F07B9C8}">
      <dgm:prSet phldrT="[Text]" custT="1"/>
      <dgm:spPr/>
      <dgm:t>
        <a:bodyPr/>
        <a:lstStyle/>
        <a:p>
          <a:pPr rtl="1"/>
          <a:r>
            <a:rPr lang="ar-EG" sz="1800" b="1" smtClean="0">
              <a:solidFill>
                <a:schemeClr val="tx1"/>
              </a:solidFill>
            </a:rPr>
            <a:t>كيف يغضب الانسان</a:t>
          </a:r>
          <a:endParaRPr lang="ar-EG" sz="1800" dirty="0">
            <a:solidFill>
              <a:schemeClr val="tx1"/>
            </a:solidFill>
          </a:endParaRPr>
        </a:p>
      </dgm:t>
    </dgm:pt>
    <dgm:pt modelId="{B309CB04-CA38-40CD-A1FB-F89E0E89C03A}" type="parTrans" cxnId="{9B6CE4B0-7C28-4735-B76C-BF048C74AD50}">
      <dgm:prSet/>
      <dgm:spPr/>
      <dgm:t>
        <a:bodyPr/>
        <a:lstStyle/>
        <a:p>
          <a:pPr rtl="1"/>
          <a:endParaRPr lang="ar-EG"/>
        </a:p>
      </dgm:t>
    </dgm:pt>
    <dgm:pt modelId="{E190535D-12CD-41F0-A8D7-DA3964B9950F}" type="sibTrans" cxnId="{9B6CE4B0-7C28-4735-B76C-BF048C74AD50}">
      <dgm:prSet/>
      <dgm:spPr/>
      <dgm:t>
        <a:bodyPr/>
        <a:lstStyle/>
        <a:p>
          <a:pPr rtl="1"/>
          <a:endParaRPr lang="ar-EG"/>
        </a:p>
      </dgm:t>
    </dgm:pt>
    <dgm:pt modelId="{FA08C730-CF36-4438-A92C-D5F1ECC6BCC2}">
      <dgm:prSet phldrT="[Text]" custT="1"/>
      <dgm:spPr/>
      <dgm:t>
        <a:bodyPr/>
        <a:lstStyle/>
        <a:p>
          <a:pPr rtl="1"/>
          <a:r>
            <a:rPr lang="ar-SA" sz="1800" b="1" smtClean="0">
              <a:solidFill>
                <a:schemeClr val="tx1"/>
              </a:solidFill>
            </a:rPr>
            <a:t>أنواع الغضب</a:t>
          </a:r>
          <a:endParaRPr lang="ar-EG" sz="1800" dirty="0">
            <a:solidFill>
              <a:schemeClr val="tx1"/>
            </a:solidFill>
          </a:endParaRPr>
        </a:p>
      </dgm:t>
    </dgm:pt>
    <dgm:pt modelId="{602BFE44-9050-44B7-B257-C4780D4E736D}" type="parTrans" cxnId="{293FF8A7-90B4-46A8-95E9-F1F3458B0B5D}">
      <dgm:prSet/>
      <dgm:spPr/>
      <dgm:t>
        <a:bodyPr/>
        <a:lstStyle/>
        <a:p>
          <a:pPr rtl="1"/>
          <a:endParaRPr lang="ar-EG"/>
        </a:p>
      </dgm:t>
    </dgm:pt>
    <dgm:pt modelId="{48626A1B-00C2-4E30-A36C-B95A8084D5F6}" type="sibTrans" cxnId="{293FF8A7-90B4-46A8-95E9-F1F3458B0B5D}">
      <dgm:prSet/>
      <dgm:spPr/>
      <dgm:t>
        <a:bodyPr/>
        <a:lstStyle/>
        <a:p>
          <a:pPr rtl="1"/>
          <a:endParaRPr lang="ar-EG"/>
        </a:p>
      </dgm:t>
    </dgm:pt>
    <dgm:pt modelId="{732746C8-79B1-4E8A-8957-F9FB875C8F61}">
      <dgm:prSet phldrT="[Text]" custT="1"/>
      <dgm:spPr/>
      <dgm:t>
        <a:bodyPr/>
        <a:lstStyle/>
        <a:p>
          <a:pPr rtl="1"/>
          <a:r>
            <a:rPr lang="ar-SA" sz="1800" b="1" smtClean="0">
              <a:solidFill>
                <a:schemeClr val="tx1"/>
              </a:solidFill>
            </a:rPr>
            <a:t>أسباب الغضب</a:t>
          </a:r>
          <a:endParaRPr lang="ar-EG" sz="1800" dirty="0">
            <a:solidFill>
              <a:schemeClr val="tx1"/>
            </a:solidFill>
          </a:endParaRPr>
        </a:p>
      </dgm:t>
    </dgm:pt>
    <dgm:pt modelId="{ACD2BE7E-CCB7-42FE-9E9E-C09481DBB701}" type="parTrans" cxnId="{A14F565C-2699-4385-8860-0D3AAB00BCCC}">
      <dgm:prSet/>
      <dgm:spPr/>
      <dgm:t>
        <a:bodyPr/>
        <a:lstStyle/>
        <a:p>
          <a:pPr rtl="1"/>
          <a:endParaRPr lang="ar-EG"/>
        </a:p>
      </dgm:t>
    </dgm:pt>
    <dgm:pt modelId="{D252E964-B541-4BF3-9688-C46DBA80370D}" type="sibTrans" cxnId="{A14F565C-2699-4385-8860-0D3AAB00BCCC}">
      <dgm:prSet/>
      <dgm:spPr/>
      <dgm:t>
        <a:bodyPr/>
        <a:lstStyle/>
        <a:p>
          <a:pPr rtl="1"/>
          <a:endParaRPr lang="ar-EG"/>
        </a:p>
      </dgm:t>
    </dgm:pt>
    <dgm:pt modelId="{4486966A-9935-4AE9-A617-9BA34269B986}">
      <dgm:prSet phldrT="[Text]" custT="1"/>
      <dgm:spPr/>
      <dgm:t>
        <a:bodyPr/>
        <a:lstStyle/>
        <a:p>
          <a:pPr rtl="1"/>
          <a:r>
            <a:rPr lang="ar-SA" sz="1800" b="1" dirty="0" smtClean="0">
              <a:solidFill>
                <a:schemeClr val="tx1"/>
              </a:solidFill>
            </a:rPr>
            <a:t>نتائج الغضب</a:t>
          </a:r>
          <a:endParaRPr lang="ar-EG" sz="1800" dirty="0">
            <a:solidFill>
              <a:schemeClr val="tx1"/>
            </a:solidFill>
          </a:endParaRPr>
        </a:p>
      </dgm:t>
    </dgm:pt>
    <dgm:pt modelId="{F9850662-BEB2-4D49-AEDC-011823705AF7}" type="parTrans" cxnId="{06441643-6A7C-4163-BBBC-2985EF1E8146}">
      <dgm:prSet/>
      <dgm:spPr/>
      <dgm:t>
        <a:bodyPr/>
        <a:lstStyle/>
        <a:p>
          <a:pPr rtl="1"/>
          <a:endParaRPr lang="ar-EG"/>
        </a:p>
      </dgm:t>
    </dgm:pt>
    <dgm:pt modelId="{4C7455DE-2AFB-498A-9439-533DBD3DCCD3}" type="sibTrans" cxnId="{06441643-6A7C-4163-BBBC-2985EF1E8146}">
      <dgm:prSet/>
      <dgm:spPr/>
      <dgm:t>
        <a:bodyPr/>
        <a:lstStyle/>
        <a:p>
          <a:pPr rtl="1"/>
          <a:endParaRPr lang="ar-EG"/>
        </a:p>
      </dgm:t>
    </dgm:pt>
    <dgm:pt modelId="{CD94C782-BBD2-4B41-BEE0-D9F7D354A9A4}">
      <dgm:prSet phldrT="[Text]" custT="1"/>
      <dgm:spPr/>
      <dgm:t>
        <a:bodyPr/>
        <a:lstStyle/>
        <a:p>
          <a:pPr rtl="1"/>
          <a:r>
            <a:rPr lang="ar-SA" sz="1800" b="1" smtClean="0">
              <a:solidFill>
                <a:schemeClr val="tx1"/>
              </a:solidFill>
            </a:rPr>
            <a:t>أصناف الناس في الغضب</a:t>
          </a:r>
          <a:endParaRPr lang="ar-EG" sz="1800" dirty="0">
            <a:solidFill>
              <a:schemeClr val="tx1"/>
            </a:solidFill>
          </a:endParaRPr>
        </a:p>
      </dgm:t>
    </dgm:pt>
    <dgm:pt modelId="{EAF0DBEF-C211-4092-B5F6-7F3BCBBB5934}" type="parTrans" cxnId="{497DA656-DC9F-4B86-A6EF-1B19FE7B01E8}">
      <dgm:prSet/>
      <dgm:spPr/>
      <dgm:t>
        <a:bodyPr/>
        <a:lstStyle/>
        <a:p>
          <a:pPr rtl="1"/>
          <a:endParaRPr lang="ar-EG"/>
        </a:p>
      </dgm:t>
    </dgm:pt>
    <dgm:pt modelId="{B6CB7DB1-051B-48BC-AC7F-B10AAE3BCFFE}" type="sibTrans" cxnId="{497DA656-DC9F-4B86-A6EF-1B19FE7B01E8}">
      <dgm:prSet/>
      <dgm:spPr/>
      <dgm:t>
        <a:bodyPr/>
        <a:lstStyle/>
        <a:p>
          <a:pPr rtl="1"/>
          <a:endParaRPr lang="ar-EG"/>
        </a:p>
      </dgm:t>
    </dgm:pt>
    <dgm:pt modelId="{9B64BC46-8982-45F0-94B5-24C5AB6F8133}">
      <dgm:prSet phldrT="[Text]" custT="1"/>
      <dgm:spPr/>
      <dgm:t>
        <a:bodyPr/>
        <a:lstStyle/>
        <a:p>
          <a:pPr rtl="1"/>
          <a:r>
            <a:rPr lang="ar-SA" sz="1800" b="1" smtClean="0">
              <a:solidFill>
                <a:schemeClr val="tx1"/>
              </a:solidFill>
            </a:rPr>
            <a:t>علاج الغضب</a:t>
          </a:r>
          <a:endParaRPr lang="ar-EG" sz="1800" dirty="0">
            <a:solidFill>
              <a:schemeClr val="tx1"/>
            </a:solidFill>
          </a:endParaRPr>
        </a:p>
      </dgm:t>
    </dgm:pt>
    <dgm:pt modelId="{A7C342AE-2D88-4D1B-8FB2-BF560BCDD1A5}" type="parTrans" cxnId="{B2E106C9-5B01-4E82-9BFC-8D0C2F0D59BB}">
      <dgm:prSet/>
      <dgm:spPr/>
      <dgm:t>
        <a:bodyPr/>
        <a:lstStyle/>
        <a:p>
          <a:pPr rtl="1"/>
          <a:endParaRPr lang="ar-EG"/>
        </a:p>
      </dgm:t>
    </dgm:pt>
    <dgm:pt modelId="{A03D960B-0AB9-4D0F-9921-947757AA31CC}" type="sibTrans" cxnId="{B2E106C9-5B01-4E82-9BFC-8D0C2F0D59BB}">
      <dgm:prSet/>
      <dgm:spPr/>
      <dgm:t>
        <a:bodyPr/>
        <a:lstStyle/>
        <a:p>
          <a:pPr rtl="1"/>
          <a:endParaRPr lang="ar-EG"/>
        </a:p>
      </dgm:t>
    </dgm:pt>
    <dgm:pt modelId="{E67586F0-1A2F-4E64-9354-8D6F91F08B18}">
      <dgm:prSet phldrT="[Text]" custT="1"/>
      <dgm:spPr/>
      <dgm:t>
        <a:bodyPr/>
        <a:lstStyle/>
        <a:p>
          <a:pPr rtl="1"/>
          <a:r>
            <a:rPr lang="ar-SA" sz="1800" b="1" dirty="0" smtClean="0">
              <a:solidFill>
                <a:schemeClr val="tx1"/>
              </a:solidFill>
            </a:rPr>
            <a:t>تطبيق مبدأ 90/10</a:t>
          </a:r>
          <a:endParaRPr lang="ar-EG" sz="1800" dirty="0">
            <a:solidFill>
              <a:schemeClr val="tx1"/>
            </a:solidFill>
          </a:endParaRPr>
        </a:p>
      </dgm:t>
    </dgm:pt>
    <dgm:pt modelId="{22BE81AB-6A38-43A6-9D4D-EA12B1608C75}" type="parTrans" cxnId="{168CF3E7-61C8-48B8-A92A-76707673120E}">
      <dgm:prSet/>
      <dgm:spPr/>
      <dgm:t>
        <a:bodyPr/>
        <a:lstStyle/>
        <a:p>
          <a:pPr rtl="1"/>
          <a:endParaRPr lang="ar-EG"/>
        </a:p>
      </dgm:t>
    </dgm:pt>
    <dgm:pt modelId="{2D591BC9-B01A-4F19-B291-4B01529DA625}" type="sibTrans" cxnId="{168CF3E7-61C8-48B8-A92A-76707673120E}">
      <dgm:prSet/>
      <dgm:spPr/>
      <dgm:t>
        <a:bodyPr/>
        <a:lstStyle/>
        <a:p>
          <a:pPr rtl="1"/>
          <a:endParaRPr lang="ar-EG"/>
        </a:p>
      </dgm:t>
    </dgm:pt>
    <dgm:pt modelId="{0301338D-E42B-4510-95CB-5B76E6E33F4C}" type="pres">
      <dgm:prSet presAssocID="{882A830A-4A09-40A9-A8F3-71696D6ADFDD}" presName="cycle" presStyleCnt="0">
        <dgm:presLayoutVars>
          <dgm:dir/>
          <dgm:resizeHandles val="exact"/>
        </dgm:presLayoutVars>
      </dgm:prSet>
      <dgm:spPr/>
      <dgm:t>
        <a:bodyPr/>
        <a:lstStyle/>
        <a:p>
          <a:pPr rtl="1"/>
          <a:endParaRPr lang="ar-EG"/>
        </a:p>
      </dgm:t>
    </dgm:pt>
    <dgm:pt modelId="{1429BCC0-D490-4111-966E-BB176F6E7E21}" type="pres">
      <dgm:prSet presAssocID="{39387373-E9BA-4F68-A3F8-ED82A8F357DA}" presName="node" presStyleLbl="node1" presStyleIdx="0" presStyleCnt="8">
        <dgm:presLayoutVars>
          <dgm:bulletEnabled val="1"/>
        </dgm:presLayoutVars>
      </dgm:prSet>
      <dgm:spPr/>
      <dgm:t>
        <a:bodyPr/>
        <a:lstStyle/>
        <a:p>
          <a:pPr rtl="1"/>
          <a:endParaRPr lang="ar-EG"/>
        </a:p>
      </dgm:t>
    </dgm:pt>
    <dgm:pt modelId="{C245B885-AC74-43FE-9392-AC018D77EEAA}" type="pres">
      <dgm:prSet presAssocID="{39387373-E9BA-4F68-A3F8-ED82A8F357DA}" presName="spNode" presStyleCnt="0"/>
      <dgm:spPr/>
      <dgm:t>
        <a:bodyPr/>
        <a:lstStyle/>
        <a:p>
          <a:pPr rtl="1"/>
          <a:endParaRPr lang="ar-EG"/>
        </a:p>
      </dgm:t>
    </dgm:pt>
    <dgm:pt modelId="{E1A180B1-39CB-443D-A0F8-B5A8AE9515EE}" type="pres">
      <dgm:prSet presAssocID="{71AE5A42-0CC8-4445-92B4-CF67BC647989}" presName="sibTrans" presStyleLbl="sibTrans1D1" presStyleIdx="0" presStyleCnt="8"/>
      <dgm:spPr/>
      <dgm:t>
        <a:bodyPr/>
        <a:lstStyle/>
        <a:p>
          <a:pPr rtl="1"/>
          <a:endParaRPr lang="ar-EG"/>
        </a:p>
      </dgm:t>
    </dgm:pt>
    <dgm:pt modelId="{6036E320-F4A5-4AD3-B8CB-00B5D789A743}" type="pres">
      <dgm:prSet presAssocID="{C00BA32A-418A-4E38-842A-FB5D8F07B9C8}" presName="node" presStyleLbl="node1" presStyleIdx="1" presStyleCnt="8">
        <dgm:presLayoutVars>
          <dgm:bulletEnabled val="1"/>
        </dgm:presLayoutVars>
      </dgm:prSet>
      <dgm:spPr/>
      <dgm:t>
        <a:bodyPr/>
        <a:lstStyle/>
        <a:p>
          <a:pPr rtl="1"/>
          <a:endParaRPr lang="ar-EG"/>
        </a:p>
      </dgm:t>
    </dgm:pt>
    <dgm:pt modelId="{664CF022-3532-44DC-87D3-127DCFB89BE7}" type="pres">
      <dgm:prSet presAssocID="{C00BA32A-418A-4E38-842A-FB5D8F07B9C8}" presName="spNode" presStyleCnt="0"/>
      <dgm:spPr/>
      <dgm:t>
        <a:bodyPr/>
        <a:lstStyle/>
        <a:p>
          <a:pPr rtl="1"/>
          <a:endParaRPr lang="ar-EG"/>
        </a:p>
      </dgm:t>
    </dgm:pt>
    <dgm:pt modelId="{342E45AB-DBE4-4907-A529-F27D025B24C4}" type="pres">
      <dgm:prSet presAssocID="{E190535D-12CD-41F0-A8D7-DA3964B9950F}" presName="sibTrans" presStyleLbl="sibTrans1D1" presStyleIdx="1" presStyleCnt="8"/>
      <dgm:spPr/>
      <dgm:t>
        <a:bodyPr/>
        <a:lstStyle/>
        <a:p>
          <a:pPr rtl="1"/>
          <a:endParaRPr lang="ar-EG"/>
        </a:p>
      </dgm:t>
    </dgm:pt>
    <dgm:pt modelId="{4CD03DE2-0A60-4368-B518-8A6F4B07A679}" type="pres">
      <dgm:prSet presAssocID="{FA08C730-CF36-4438-A92C-D5F1ECC6BCC2}" presName="node" presStyleLbl="node1" presStyleIdx="2" presStyleCnt="8">
        <dgm:presLayoutVars>
          <dgm:bulletEnabled val="1"/>
        </dgm:presLayoutVars>
      </dgm:prSet>
      <dgm:spPr/>
      <dgm:t>
        <a:bodyPr/>
        <a:lstStyle/>
        <a:p>
          <a:pPr rtl="1"/>
          <a:endParaRPr lang="ar-EG"/>
        </a:p>
      </dgm:t>
    </dgm:pt>
    <dgm:pt modelId="{B43F0F64-2133-43C9-B9D9-37D83D27AF2B}" type="pres">
      <dgm:prSet presAssocID="{FA08C730-CF36-4438-A92C-D5F1ECC6BCC2}" presName="spNode" presStyleCnt="0"/>
      <dgm:spPr/>
      <dgm:t>
        <a:bodyPr/>
        <a:lstStyle/>
        <a:p>
          <a:pPr rtl="1"/>
          <a:endParaRPr lang="ar-EG"/>
        </a:p>
      </dgm:t>
    </dgm:pt>
    <dgm:pt modelId="{71B65E80-C8A4-45ED-BD76-422C10E385DE}" type="pres">
      <dgm:prSet presAssocID="{48626A1B-00C2-4E30-A36C-B95A8084D5F6}" presName="sibTrans" presStyleLbl="sibTrans1D1" presStyleIdx="2" presStyleCnt="8"/>
      <dgm:spPr/>
      <dgm:t>
        <a:bodyPr/>
        <a:lstStyle/>
        <a:p>
          <a:pPr rtl="1"/>
          <a:endParaRPr lang="ar-EG"/>
        </a:p>
      </dgm:t>
    </dgm:pt>
    <dgm:pt modelId="{8FAA15D4-D1B5-4831-9E15-F74475BB1D23}" type="pres">
      <dgm:prSet presAssocID="{732746C8-79B1-4E8A-8957-F9FB875C8F61}" presName="node" presStyleLbl="node1" presStyleIdx="3" presStyleCnt="8">
        <dgm:presLayoutVars>
          <dgm:bulletEnabled val="1"/>
        </dgm:presLayoutVars>
      </dgm:prSet>
      <dgm:spPr/>
      <dgm:t>
        <a:bodyPr/>
        <a:lstStyle/>
        <a:p>
          <a:pPr rtl="1"/>
          <a:endParaRPr lang="ar-EG"/>
        </a:p>
      </dgm:t>
    </dgm:pt>
    <dgm:pt modelId="{EECC2AE3-AFB0-4885-BFBF-95250D74D6AD}" type="pres">
      <dgm:prSet presAssocID="{732746C8-79B1-4E8A-8957-F9FB875C8F61}" presName="spNode" presStyleCnt="0"/>
      <dgm:spPr/>
      <dgm:t>
        <a:bodyPr/>
        <a:lstStyle/>
        <a:p>
          <a:pPr rtl="1"/>
          <a:endParaRPr lang="ar-EG"/>
        </a:p>
      </dgm:t>
    </dgm:pt>
    <dgm:pt modelId="{2496B273-8630-4B5A-A569-D560867B28AA}" type="pres">
      <dgm:prSet presAssocID="{D252E964-B541-4BF3-9688-C46DBA80370D}" presName="sibTrans" presStyleLbl="sibTrans1D1" presStyleIdx="3" presStyleCnt="8"/>
      <dgm:spPr/>
      <dgm:t>
        <a:bodyPr/>
        <a:lstStyle/>
        <a:p>
          <a:pPr rtl="1"/>
          <a:endParaRPr lang="ar-EG"/>
        </a:p>
      </dgm:t>
    </dgm:pt>
    <dgm:pt modelId="{04E235FD-3DD4-4086-9136-FD6F0C7E4EDB}" type="pres">
      <dgm:prSet presAssocID="{4486966A-9935-4AE9-A617-9BA34269B986}" presName="node" presStyleLbl="node1" presStyleIdx="4" presStyleCnt="8">
        <dgm:presLayoutVars>
          <dgm:bulletEnabled val="1"/>
        </dgm:presLayoutVars>
      </dgm:prSet>
      <dgm:spPr/>
      <dgm:t>
        <a:bodyPr/>
        <a:lstStyle/>
        <a:p>
          <a:pPr rtl="1"/>
          <a:endParaRPr lang="ar-EG"/>
        </a:p>
      </dgm:t>
    </dgm:pt>
    <dgm:pt modelId="{FE76DCC8-D855-48D4-A7E3-5FACDBA37E9B}" type="pres">
      <dgm:prSet presAssocID="{4486966A-9935-4AE9-A617-9BA34269B986}" presName="spNode" presStyleCnt="0"/>
      <dgm:spPr/>
      <dgm:t>
        <a:bodyPr/>
        <a:lstStyle/>
        <a:p>
          <a:pPr rtl="1"/>
          <a:endParaRPr lang="ar-EG"/>
        </a:p>
      </dgm:t>
    </dgm:pt>
    <dgm:pt modelId="{B7CDA546-F816-4E8A-B83B-3D6BEC48960C}" type="pres">
      <dgm:prSet presAssocID="{4C7455DE-2AFB-498A-9439-533DBD3DCCD3}" presName="sibTrans" presStyleLbl="sibTrans1D1" presStyleIdx="4" presStyleCnt="8"/>
      <dgm:spPr/>
      <dgm:t>
        <a:bodyPr/>
        <a:lstStyle/>
        <a:p>
          <a:pPr rtl="1"/>
          <a:endParaRPr lang="ar-EG"/>
        </a:p>
      </dgm:t>
    </dgm:pt>
    <dgm:pt modelId="{0231DCBB-BF7D-4DC0-A4C4-61DBED31A563}" type="pres">
      <dgm:prSet presAssocID="{CD94C782-BBD2-4B41-BEE0-D9F7D354A9A4}" presName="node" presStyleLbl="node1" presStyleIdx="5" presStyleCnt="8">
        <dgm:presLayoutVars>
          <dgm:bulletEnabled val="1"/>
        </dgm:presLayoutVars>
      </dgm:prSet>
      <dgm:spPr/>
      <dgm:t>
        <a:bodyPr/>
        <a:lstStyle/>
        <a:p>
          <a:pPr rtl="1"/>
          <a:endParaRPr lang="ar-EG"/>
        </a:p>
      </dgm:t>
    </dgm:pt>
    <dgm:pt modelId="{339029D1-D3F3-4FF6-8E23-1883A8FDFF54}" type="pres">
      <dgm:prSet presAssocID="{CD94C782-BBD2-4B41-BEE0-D9F7D354A9A4}" presName="spNode" presStyleCnt="0"/>
      <dgm:spPr/>
      <dgm:t>
        <a:bodyPr/>
        <a:lstStyle/>
        <a:p>
          <a:pPr rtl="1"/>
          <a:endParaRPr lang="ar-EG"/>
        </a:p>
      </dgm:t>
    </dgm:pt>
    <dgm:pt modelId="{0522FB45-5DDB-4D32-9700-4E55FDF1DB8C}" type="pres">
      <dgm:prSet presAssocID="{B6CB7DB1-051B-48BC-AC7F-B10AAE3BCFFE}" presName="sibTrans" presStyleLbl="sibTrans1D1" presStyleIdx="5" presStyleCnt="8"/>
      <dgm:spPr/>
      <dgm:t>
        <a:bodyPr/>
        <a:lstStyle/>
        <a:p>
          <a:pPr rtl="1"/>
          <a:endParaRPr lang="ar-EG"/>
        </a:p>
      </dgm:t>
    </dgm:pt>
    <dgm:pt modelId="{90FDBB4E-680C-44C2-8D61-23616D3FAD4B}" type="pres">
      <dgm:prSet presAssocID="{9B64BC46-8982-45F0-94B5-24C5AB6F8133}" presName="node" presStyleLbl="node1" presStyleIdx="6" presStyleCnt="8">
        <dgm:presLayoutVars>
          <dgm:bulletEnabled val="1"/>
        </dgm:presLayoutVars>
      </dgm:prSet>
      <dgm:spPr/>
      <dgm:t>
        <a:bodyPr/>
        <a:lstStyle/>
        <a:p>
          <a:pPr rtl="1"/>
          <a:endParaRPr lang="ar-EG"/>
        </a:p>
      </dgm:t>
    </dgm:pt>
    <dgm:pt modelId="{AE8C1EDC-C54E-4869-A3F3-2C01E1C8DB5A}" type="pres">
      <dgm:prSet presAssocID="{9B64BC46-8982-45F0-94B5-24C5AB6F8133}" presName="spNode" presStyleCnt="0"/>
      <dgm:spPr/>
      <dgm:t>
        <a:bodyPr/>
        <a:lstStyle/>
        <a:p>
          <a:pPr rtl="1"/>
          <a:endParaRPr lang="ar-EG"/>
        </a:p>
      </dgm:t>
    </dgm:pt>
    <dgm:pt modelId="{2B7D198D-1F96-4BCC-A124-3D437668766D}" type="pres">
      <dgm:prSet presAssocID="{A03D960B-0AB9-4D0F-9921-947757AA31CC}" presName="sibTrans" presStyleLbl="sibTrans1D1" presStyleIdx="6" presStyleCnt="8"/>
      <dgm:spPr/>
      <dgm:t>
        <a:bodyPr/>
        <a:lstStyle/>
        <a:p>
          <a:pPr rtl="1"/>
          <a:endParaRPr lang="ar-EG"/>
        </a:p>
      </dgm:t>
    </dgm:pt>
    <dgm:pt modelId="{1CB745A5-32DA-47B6-B0E1-7050686EE619}" type="pres">
      <dgm:prSet presAssocID="{E67586F0-1A2F-4E64-9354-8D6F91F08B18}" presName="node" presStyleLbl="node1" presStyleIdx="7" presStyleCnt="8">
        <dgm:presLayoutVars>
          <dgm:bulletEnabled val="1"/>
        </dgm:presLayoutVars>
      </dgm:prSet>
      <dgm:spPr/>
      <dgm:t>
        <a:bodyPr/>
        <a:lstStyle/>
        <a:p>
          <a:pPr rtl="1"/>
          <a:endParaRPr lang="ar-EG"/>
        </a:p>
      </dgm:t>
    </dgm:pt>
    <dgm:pt modelId="{B44B8FEC-3661-47EE-8DF5-5D5CD8929F32}" type="pres">
      <dgm:prSet presAssocID="{E67586F0-1A2F-4E64-9354-8D6F91F08B18}" presName="spNode" presStyleCnt="0"/>
      <dgm:spPr/>
      <dgm:t>
        <a:bodyPr/>
        <a:lstStyle/>
        <a:p>
          <a:pPr rtl="1"/>
          <a:endParaRPr lang="ar-EG"/>
        </a:p>
      </dgm:t>
    </dgm:pt>
    <dgm:pt modelId="{7CCD153A-76F4-4E6C-86B8-588800215EBF}" type="pres">
      <dgm:prSet presAssocID="{2D591BC9-B01A-4F19-B291-4B01529DA625}" presName="sibTrans" presStyleLbl="sibTrans1D1" presStyleIdx="7" presStyleCnt="8"/>
      <dgm:spPr/>
      <dgm:t>
        <a:bodyPr/>
        <a:lstStyle/>
        <a:p>
          <a:pPr rtl="1"/>
          <a:endParaRPr lang="ar-EG"/>
        </a:p>
      </dgm:t>
    </dgm:pt>
  </dgm:ptLst>
  <dgm:cxnLst>
    <dgm:cxn modelId="{06441643-6A7C-4163-BBBC-2985EF1E8146}" srcId="{882A830A-4A09-40A9-A8F3-71696D6ADFDD}" destId="{4486966A-9935-4AE9-A617-9BA34269B986}" srcOrd="4" destOrd="0" parTransId="{F9850662-BEB2-4D49-AEDC-011823705AF7}" sibTransId="{4C7455DE-2AFB-498A-9439-533DBD3DCCD3}"/>
    <dgm:cxn modelId="{11EFDA6E-8FFB-4677-A115-9413FF4E0645}" type="presOf" srcId="{B6CB7DB1-051B-48BC-AC7F-B10AAE3BCFFE}" destId="{0522FB45-5DDB-4D32-9700-4E55FDF1DB8C}" srcOrd="0" destOrd="0" presId="urn:microsoft.com/office/officeart/2005/8/layout/cycle5"/>
    <dgm:cxn modelId="{731B3F98-2E23-448E-BC92-468F4C17459C}" type="presOf" srcId="{E190535D-12CD-41F0-A8D7-DA3964B9950F}" destId="{342E45AB-DBE4-4907-A529-F27D025B24C4}" srcOrd="0" destOrd="0" presId="urn:microsoft.com/office/officeart/2005/8/layout/cycle5"/>
    <dgm:cxn modelId="{293FF8A7-90B4-46A8-95E9-F1F3458B0B5D}" srcId="{882A830A-4A09-40A9-A8F3-71696D6ADFDD}" destId="{FA08C730-CF36-4438-A92C-D5F1ECC6BCC2}" srcOrd="2" destOrd="0" parTransId="{602BFE44-9050-44B7-B257-C4780D4E736D}" sibTransId="{48626A1B-00C2-4E30-A36C-B95A8084D5F6}"/>
    <dgm:cxn modelId="{DF916109-DEA0-4798-928B-45CB63B50018}" type="presOf" srcId="{4486966A-9935-4AE9-A617-9BA34269B986}" destId="{04E235FD-3DD4-4086-9136-FD6F0C7E4EDB}" srcOrd="0" destOrd="0" presId="urn:microsoft.com/office/officeart/2005/8/layout/cycle5"/>
    <dgm:cxn modelId="{9F297605-171C-46C3-8335-588D22CA11EB}" type="presOf" srcId="{4C7455DE-2AFB-498A-9439-533DBD3DCCD3}" destId="{B7CDA546-F816-4E8A-B83B-3D6BEC48960C}" srcOrd="0" destOrd="0" presId="urn:microsoft.com/office/officeart/2005/8/layout/cycle5"/>
    <dgm:cxn modelId="{5D5D92BF-8305-4E3D-961F-35C55F230F3C}" type="presOf" srcId="{39387373-E9BA-4F68-A3F8-ED82A8F357DA}" destId="{1429BCC0-D490-4111-966E-BB176F6E7E21}" srcOrd="0" destOrd="0" presId="urn:microsoft.com/office/officeart/2005/8/layout/cycle5"/>
    <dgm:cxn modelId="{9B6CE4B0-7C28-4735-B76C-BF048C74AD50}" srcId="{882A830A-4A09-40A9-A8F3-71696D6ADFDD}" destId="{C00BA32A-418A-4E38-842A-FB5D8F07B9C8}" srcOrd="1" destOrd="0" parTransId="{B309CB04-CA38-40CD-A1FB-F89E0E89C03A}" sibTransId="{E190535D-12CD-41F0-A8D7-DA3964B9950F}"/>
    <dgm:cxn modelId="{4F315435-1634-40DB-8990-95F930B8685A}" type="presOf" srcId="{48626A1B-00C2-4E30-A36C-B95A8084D5F6}" destId="{71B65E80-C8A4-45ED-BD76-422C10E385DE}" srcOrd="0" destOrd="0" presId="urn:microsoft.com/office/officeart/2005/8/layout/cycle5"/>
    <dgm:cxn modelId="{B2E106C9-5B01-4E82-9BFC-8D0C2F0D59BB}" srcId="{882A830A-4A09-40A9-A8F3-71696D6ADFDD}" destId="{9B64BC46-8982-45F0-94B5-24C5AB6F8133}" srcOrd="6" destOrd="0" parTransId="{A7C342AE-2D88-4D1B-8FB2-BF560BCDD1A5}" sibTransId="{A03D960B-0AB9-4D0F-9921-947757AA31CC}"/>
    <dgm:cxn modelId="{5FAAEAFC-D8B1-4C3E-A0E3-1C014DD1866B}" type="presOf" srcId="{2D591BC9-B01A-4F19-B291-4B01529DA625}" destId="{7CCD153A-76F4-4E6C-86B8-588800215EBF}" srcOrd="0" destOrd="0" presId="urn:microsoft.com/office/officeart/2005/8/layout/cycle5"/>
    <dgm:cxn modelId="{168CF3E7-61C8-48B8-A92A-76707673120E}" srcId="{882A830A-4A09-40A9-A8F3-71696D6ADFDD}" destId="{E67586F0-1A2F-4E64-9354-8D6F91F08B18}" srcOrd="7" destOrd="0" parTransId="{22BE81AB-6A38-43A6-9D4D-EA12B1608C75}" sibTransId="{2D591BC9-B01A-4F19-B291-4B01529DA625}"/>
    <dgm:cxn modelId="{497DA656-DC9F-4B86-A6EF-1B19FE7B01E8}" srcId="{882A830A-4A09-40A9-A8F3-71696D6ADFDD}" destId="{CD94C782-BBD2-4B41-BEE0-D9F7D354A9A4}" srcOrd="5" destOrd="0" parTransId="{EAF0DBEF-C211-4092-B5F6-7F3BCBBB5934}" sibTransId="{B6CB7DB1-051B-48BC-AC7F-B10AAE3BCFFE}"/>
    <dgm:cxn modelId="{D004E0B6-BAE2-4ED1-9664-EB3B663BC2CD}" type="presOf" srcId="{C00BA32A-418A-4E38-842A-FB5D8F07B9C8}" destId="{6036E320-F4A5-4AD3-B8CB-00B5D789A743}" srcOrd="0" destOrd="0" presId="urn:microsoft.com/office/officeart/2005/8/layout/cycle5"/>
    <dgm:cxn modelId="{AE9E716E-E01B-4384-9BD0-09D48F34C070}" type="presOf" srcId="{E67586F0-1A2F-4E64-9354-8D6F91F08B18}" destId="{1CB745A5-32DA-47B6-B0E1-7050686EE619}" srcOrd="0" destOrd="0" presId="urn:microsoft.com/office/officeart/2005/8/layout/cycle5"/>
    <dgm:cxn modelId="{4A209729-1BBD-401E-B410-D662E57141DF}" type="presOf" srcId="{9B64BC46-8982-45F0-94B5-24C5AB6F8133}" destId="{90FDBB4E-680C-44C2-8D61-23616D3FAD4B}" srcOrd="0" destOrd="0" presId="urn:microsoft.com/office/officeart/2005/8/layout/cycle5"/>
    <dgm:cxn modelId="{FACBB3D0-81D3-4DDC-8CBD-41B52568CFAB}" type="presOf" srcId="{732746C8-79B1-4E8A-8957-F9FB875C8F61}" destId="{8FAA15D4-D1B5-4831-9E15-F74475BB1D23}" srcOrd="0" destOrd="0" presId="urn:microsoft.com/office/officeart/2005/8/layout/cycle5"/>
    <dgm:cxn modelId="{36FC2F16-4E40-4B68-A9C6-00B0F823C566}" type="presOf" srcId="{A03D960B-0AB9-4D0F-9921-947757AA31CC}" destId="{2B7D198D-1F96-4BCC-A124-3D437668766D}" srcOrd="0" destOrd="0" presId="urn:microsoft.com/office/officeart/2005/8/layout/cycle5"/>
    <dgm:cxn modelId="{6DF5204C-600B-4F96-9BEE-4A788C0F3EB4}" type="presOf" srcId="{D252E964-B541-4BF3-9688-C46DBA80370D}" destId="{2496B273-8630-4B5A-A569-D560867B28AA}" srcOrd="0" destOrd="0" presId="urn:microsoft.com/office/officeart/2005/8/layout/cycle5"/>
    <dgm:cxn modelId="{A14F565C-2699-4385-8860-0D3AAB00BCCC}" srcId="{882A830A-4A09-40A9-A8F3-71696D6ADFDD}" destId="{732746C8-79B1-4E8A-8957-F9FB875C8F61}" srcOrd="3" destOrd="0" parTransId="{ACD2BE7E-CCB7-42FE-9E9E-C09481DBB701}" sibTransId="{D252E964-B541-4BF3-9688-C46DBA80370D}"/>
    <dgm:cxn modelId="{3FBC68D9-D701-40D8-94EC-821AF2FB1E29}" type="presOf" srcId="{71AE5A42-0CC8-4445-92B4-CF67BC647989}" destId="{E1A180B1-39CB-443D-A0F8-B5A8AE9515EE}" srcOrd="0" destOrd="0" presId="urn:microsoft.com/office/officeart/2005/8/layout/cycle5"/>
    <dgm:cxn modelId="{9CBFC38C-068A-42C6-8B47-73FBF73201AB}" srcId="{882A830A-4A09-40A9-A8F3-71696D6ADFDD}" destId="{39387373-E9BA-4F68-A3F8-ED82A8F357DA}" srcOrd="0" destOrd="0" parTransId="{A7F4B891-87AB-4477-807C-A2A20C4ED33C}" sibTransId="{71AE5A42-0CC8-4445-92B4-CF67BC647989}"/>
    <dgm:cxn modelId="{699D26C7-A3F5-42BF-B4F2-39BDAA6FB713}" type="presOf" srcId="{CD94C782-BBD2-4B41-BEE0-D9F7D354A9A4}" destId="{0231DCBB-BF7D-4DC0-A4C4-61DBED31A563}" srcOrd="0" destOrd="0" presId="urn:microsoft.com/office/officeart/2005/8/layout/cycle5"/>
    <dgm:cxn modelId="{0662BA72-3F3A-420F-8ED1-5999B1D0EAD9}" type="presOf" srcId="{FA08C730-CF36-4438-A92C-D5F1ECC6BCC2}" destId="{4CD03DE2-0A60-4368-B518-8A6F4B07A679}" srcOrd="0" destOrd="0" presId="urn:microsoft.com/office/officeart/2005/8/layout/cycle5"/>
    <dgm:cxn modelId="{594E9234-FB12-45FB-AA06-88077379E38C}" type="presOf" srcId="{882A830A-4A09-40A9-A8F3-71696D6ADFDD}" destId="{0301338D-E42B-4510-95CB-5B76E6E33F4C}" srcOrd="0" destOrd="0" presId="urn:microsoft.com/office/officeart/2005/8/layout/cycle5"/>
    <dgm:cxn modelId="{0DD2BFCC-76FC-4B4A-A30C-C0BAAC7BEF1F}" type="presParOf" srcId="{0301338D-E42B-4510-95CB-5B76E6E33F4C}" destId="{1429BCC0-D490-4111-966E-BB176F6E7E21}" srcOrd="0" destOrd="0" presId="urn:microsoft.com/office/officeart/2005/8/layout/cycle5"/>
    <dgm:cxn modelId="{0583F02E-F939-425F-8492-5AE0D71B951E}" type="presParOf" srcId="{0301338D-E42B-4510-95CB-5B76E6E33F4C}" destId="{C245B885-AC74-43FE-9392-AC018D77EEAA}" srcOrd="1" destOrd="0" presId="urn:microsoft.com/office/officeart/2005/8/layout/cycle5"/>
    <dgm:cxn modelId="{5F8D0B9C-DB34-4966-AFD6-CA375D767744}" type="presParOf" srcId="{0301338D-E42B-4510-95CB-5B76E6E33F4C}" destId="{E1A180B1-39CB-443D-A0F8-B5A8AE9515EE}" srcOrd="2" destOrd="0" presId="urn:microsoft.com/office/officeart/2005/8/layout/cycle5"/>
    <dgm:cxn modelId="{490AD742-6DE6-491D-99E6-5E89640284ED}" type="presParOf" srcId="{0301338D-E42B-4510-95CB-5B76E6E33F4C}" destId="{6036E320-F4A5-4AD3-B8CB-00B5D789A743}" srcOrd="3" destOrd="0" presId="urn:microsoft.com/office/officeart/2005/8/layout/cycle5"/>
    <dgm:cxn modelId="{52BC7A5D-323B-405B-95B9-9EB89BB3939C}" type="presParOf" srcId="{0301338D-E42B-4510-95CB-5B76E6E33F4C}" destId="{664CF022-3532-44DC-87D3-127DCFB89BE7}" srcOrd="4" destOrd="0" presId="urn:microsoft.com/office/officeart/2005/8/layout/cycle5"/>
    <dgm:cxn modelId="{5DC38D94-ABFA-4AE9-B79F-7CEE55AB5380}" type="presParOf" srcId="{0301338D-E42B-4510-95CB-5B76E6E33F4C}" destId="{342E45AB-DBE4-4907-A529-F27D025B24C4}" srcOrd="5" destOrd="0" presId="urn:microsoft.com/office/officeart/2005/8/layout/cycle5"/>
    <dgm:cxn modelId="{6FD77B23-FD5A-4C66-96BD-EE69BDE67E0D}" type="presParOf" srcId="{0301338D-E42B-4510-95CB-5B76E6E33F4C}" destId="{4CD03DE2-0A60-4368-B518-8A6F4B07A679}" srcOrd="6" destOrd="0" presId="urn:microsoft.com/office/officeart/2005/8/layout/cycle5"/>
    <dgm:cxn modelId="{82F198B2-8D7E-4A5A-8440-E3AACE1F63DB}" type="presParOf" srcId="{0301338D-E42B-4510-95CB-5B76E6E33F4C}" destId="{B43F0F64-2133-43C9-B9D9-37D83D27AF2B}" srcOrd="7" destOrd="0" presId="urn:microsoft.com/office/officeart/2005/8/layout/cycle5"/>
    <dgm:cxn modelId="{32657A2A-4930-438D-9F97-5CB58F49D892}" type="presParOf" srcId="{0301338D-E42B-4510-95CB-5B76E6E33F4C}" destId="{71B65E80-C8A4-45ED-BD76-422C10E385DE}" srcOrd="8" destOrd="0" presId="urn:microsoft.com/office/officeart/2005/8/layout/cycle5"/>
    <dgm:cxn modelId="{51E93667-B939-4384-9A8B-B3E5C16F1D93}" type="presParOf" srcId="{0301338D-E42B-4510-95CB-5B76E6E33F4C}" destId="{8FAA15D4-D1B5-4831-9E15-F74475BB1D23}" srcOrd="9" destOrd="0" presId="urn:microsoft.com/office/officeart/2005/8/layout/cycle5"/>
    <dgm:cxn modelId="{706F5BDF-240B-49D7-84D2-5D3FC608D53C}" type="presParOf" srcId="{0301338D-E42B-4510-95CB-5B76E6E33F4C}" destId="{EECC2AE3-AFB0-4885-BFBF-95250D74D6AD}" srcOrd="10" destOrd="0" presId="urn:microsoft.com/office/officeart/2005/8/layout/cycle5"/>
    <dgm:cxn modelId="{F723E520-7D0D-445B-98D3-5736249220BC}" type="presParOf" srcId="{0301338D-E42B-4510-95CB-5B76E6E33F4C}" destId="{2496B273-8630-4B5A-A569-D560867B28AA}" srcOrd="11" destOrd="0" presId="urn:microsoft.com/office/officeart/2005/8/layout/cycle5"/>
    <dgm:cxn modelId="{53895457-49A4-4A87-99BB-361064D94352}" type="presParOf" srcId="{0301338D-E42B-4510-95CB-5B76E6E33F4C}" destId="{04E235FD-3DD4-4086-9136-FD6F0C7E4EDB}" srcOrd="12" destOrd="0" presId="urn:microsoft.com/office/officeart/2005/8/layout/cycle5"/>
    <dgm:cxn modelId="{AD8C7ACE-68D9-4C94-9C44-11B020A00F4C}" type="presParOf" srcId="{0301338D-E42B-4510-95CB-5B76E6E33F4C}" destId="{FE76DCC8-D855-48D4-A7E3-5FACDBA37E9B}" srcOrd="13" destOrd="0" presId="urn:microsoft.com/office/officeart/2005/8/layout/cycle5"/>
    <dgm:cxn modelId="{04E8535C-591B-49FB-B6EE-E8FB6CE6A8C8}" type="presParOf" srcId="{0301338D-E42B-4510-95CB-5B76E6E33F4C}" destId="{B7CDA546-F816-4E8A-B83B-3D6BEC48960C}" srcOrd="14" destOrd="0" presId="urn:microsoft.com/office/officeart/2005/8/layout/cycle5"/>
    <dgm:cxn modelId="{B2B0A569-09FC-4253-953C-68A3234E8970}" type="presParOf" srcId="{0301338D-E42B-4510-95CB-5B76E6E33F4C}" destId="{0231DCBB-BF7D-4DC0-A4C4-61DBED31A563}" srcOrd="15" destOrd="0" presId="urn:microsoft.com/office/officeart/2005/8/layout/cycle5"/>
    <dgm:cxn modelId="{AF45EF1A-01D9-48F9-9BAC-C7DC00E846C7}" type="presParOf" srcId="{0301338D-E42B-4510-95CB-5B76E6E33F4C}" destId="{339029D1-D3F3-4FF6-8E23-1883A8FDFF54}" srcOrd="16" destOrd="0" presId="urn:microsoft.com/office/officeart/2005/8/layout/cycle5"/>
    <dgm:cxn modelId="{C28C5C33-A38B-4F73-BC2B-1BF8FF2E0C0A}" type="presParOf" srcId="{0301338D-E42B-4510-95CB-5B76E6E33F4C}" destId="{0522FB45-5DDB-4D32-9700-4E55FDF1DB8C}" srcOrd="17" destOrd="0" presId="urn:microsoft.com/office/officeart/2005/8/layout/cycle5"/>
    <dgm:cxn modelId="{9DF43441-08A1-45A5-8D4D-073E7B0B85F4}" type="presParOf" srcId="{0301338D-E42B-4510-95CB-5B76E6E33F4C}" destId="{90FDBB4E-680C-44C2-8D61-23616D3FAD4B}" srcOrd="18" destOrd="0" presId="urn:microsoft.com/office/officeart/2005/8/layout/cycle5"/>
    <dgm:cxn modelId="{8A04FEA0-82DC-43F4-9E36-F013B8DCE9B1}" type="presParOf" srcId="{0301338D-E42B-4510-95CB-5B76E6E33F4C}" destId="{AE8C1EDC-C54E-4869-A3F3-2C01E1C8DB5A}" srcOrd="19" destOrd="0" presId="urn:microsoft.com/office/officeart/2005/8/layout/cycle5"/>
    <dgm:cxn modelId="{0D65779F-224C-401A-9AB4-2F328C4FDFE7}" type="presParOf" srcId="{0301338D-E42B-4510-95CB-5B76E6E33F4C}" destId="{2B7D198D-1F96-4BCC-A124-3D437668766D}" srcOrd="20" destOrd="0" presId="urn:microsoft.com/office/officeart/2005/8/layout/cycle5"/>
    <dgm:cxn modelId="{AD31B6E1-1F3A-4D81-A281-7322EEBB7749}" type="presParOf" srcId="{0301338D-E42B-4510-95CB-5B76E6E33F4C}" destId="{1CB745A5-32DA-47B6-B0E1-7050686EE619}" srcOrd="21" destOrd="0" presId="urn:microsoft.com/office/officeart/2005/8/layout/cycle5"/>
    <dgm:cxn modelId="{4B2F3E83-481B-4881-9398-680AC0225FB4}" type="presParOf" srcId="{0301338D-E42B-4510-95CB-5B76E6E33F4C}" destId="{B44B8FEC-3661-47EE-8DF5-5D5CD8929F32}" srcOrd="22" destOrd="0" presId="urn:microsoft.com/office/officeart/2005/8/layout/cycle5"/>
    <dgm:cxn modelId="{BA2F3BE8-E19E-46A8-8C78-C7B3EF820B92}" type="presParOf" srcId="{0301338D-E42B-4510-95CB-5B76E6E33F4C}" destId="{7CCD153A-76F4-4E6C-86B8-588800215EBF}" srcOrd="23"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F13E5E-B4D7-4270-A140-DDB7E0C1CF2A}" type="doc">
      <dgm:prSet loTypeId="urn:microsoft.com/office/officeart/2005/8/layout/chevron2" loCatId="list" qsTypeId="urn:microsoft.com/office/officeart/2005/8/quickstyle/3d6" qsCatId="3D" csTypeId="urn:microsoft.com/office/officeart/2005/8/colors/accent1_2" csCatId="accent1" phldr="1"/>
      <dgm:spPr/>
      <dgm:t>
        <a:bodyPr/>
        <a:lstStyle/>
        <a:p>
          <a:pPr rtl="1"/>
          <a:endParaRPr lang="ar-EG"/>
        </a:p>
      </dgm:t>
    </dgm:pt>
    <dgm:pt modelId="{EFCA1BA1-FAE2-4312-8D38-FC28F7F4B9FA}">
      <dgm:prSet phldrT="[Text]"/>
      <dgm:spPr/>
      <dgm:t>
        <a:bodyPr/>
        <a:lstStyle/>
        <a:p>
          <a:pPr algn="ctr" rtl="1"/>
          <a:r>
            <a:rPr lang="ar-EG" dirty="0" smtClean="0"/>
            <a:t>1</a:t>
          </a:r>
          <a:endParaRPr lang="ar-EG" dirty="0"/>
        </a:p>
      </dgm:t>
    </dgm:pt>
    <dgm:pt modelId="{2AEA250E-C711-4EDF-AC47-4443C407361C}" type="parTrans" cxnId="{C905DEEC-469A-4582-B0A3-8DE6C81692A0}">
      <dgm:prSet/>
      <dgm:spPr/>
      <dgm:t>
        <a:bodyPr/>
        <a:lstStyle/>
        <a:p>
          <a:pPr rtl="1"/>
          <a:endParaRPr lang="ar-EG"/>
        </a:p>
      </dgm:t>
    </dgm:pt>
    <dgm:pt modelId="{D17D766F-FC2F-4D39-B785-944C2ECC0BAC}" type="sibTrans" cxnId="{C905DEEC-469A-4582-B0A3-8DE6C81692A0}">
      <dgm:prSet/>
      <dgm:spPr/>
      <dgm:t>
        <a:bodyPr/>
        <a:lstStyle/>
        <a:p>
          <a:pPr rtl="1"/>
          <a:endParaRPr lang="ar-EG"/>
        </a:p>
      </dgm:t>
    </dgm:pt>
    <dgm:pt modelId="{2D3843D1-C8DD-49F2-9CDD-238E55054556}">
      <dgm:prSet phldrT="[Text]"/>
      <dgm:spPr/>
      <dgm:t>
        <a:bodyPr/>
        <a:lstStyle/>
        <a:p>
          <a:pPr algn="ctr" rtl="1"/>
          <a:r>
            <a:rPr lang="ar-EG" dirty="0" smtClean="0"/>
            <a:t>4</a:t>
          </a:r>
          <a:endParaRPr lang="ar-EG" dirty="0"/>
        </a:p>
      </dgm:t>
    </dgm:pt>
    <dgm:pt modelId="{C62F62C2-A686-4F4D-A62C-1434D0BE8E32}" type="parTrans" cxnId="{8D9AC06B-2958-4246-9C27-EAD062C82D1C}">
      <dgm:prSet/>
      <dgm:spPr/>
      <dgm:t>
        <a:bodyPr/>
        <a:lstStyle/>
        <a:p>
          <a:pPr rtl="1"/>
          <a:endParaRPr lang="ar-EG"/>
        </a:p>
      </dgm:t>
    </dgm:pt>
    <dgm:pt modelId="{E9D33F3C-945D-4281-9D1B-40C21599634C}" type="sibTrans" cxnId="{8D9AC06B-2958-4246-9C27-EAD062C82D1C}">
      <dgm:prSet/>
      <dgm:spPr/>
      <dgm:t>
        <a:bodyPr/>
        <a:lstStyle/>
        <a:p>
          <a:pPr rtl="1"/>
          <a:endParaRPr lang="ar-EG"/>
        </a:p>
      </dgm:t>
    </dgm:pt>
    <dgm:pt modelId="{6032023F-A534-4705-80F8-39EE6EB67534}">
      <dgm:prSet phldrT="[Text]"/>
      <dgm:spPr/>
      <dgm:t>
        <a:bodyPr/>
        <a:lstStyle/>
        <a:p>
          <a:pPr algn="ctr" rtl="1"/>
          <a:r>
            <a:rPr lang="ar-EG" dirty="0" smtClean="0"/>
            <a:t>2</a:t>
          </a:r>
          <a:endParaRPr lang="ar-EG" dirty="0"/>
        </a:p>
      </dgm:t>
    </dgm:pt>
    <dgm:pt modelId="{5C442EBC-FEBA-4F98-B3BD-A9F633137514}" type="parTrans" cxnId="{4DF07B1F-CDFE-4FCE-957A-8064BF10A11A}">
      <dgm:prSet/>
      <dgm:spPr/>
      <dgm:t>
        <a:bodyPr/>
        <a:lstStyle/>
        <a:p>
          <a:pPr rtl="1"/>
          <a:endParaRPr lang="ar-EG"/>
        </a:p>
      </dgm:t>
    </dgm:pt>
    <dgm:pt modelId="{95D0F69C-5553-47DA-BDBE-EE2876F4A478}" type="sibTrans" cxnId="{4DF07B1F-CDFE-4FCE-957A-8064BF10A11A}">
      <dgm:prSet/>
      <dgm:spPr/>
      <dgm:t>
        <a:bodyPr/>
        <a:lstStyle/>
        <a:p>
          <a:pPr rtl="1"/>
          <a:endParaRPr lang="ar-EG"/>
        </a:p>
      </dgm:t>
    </dgm:pt>
    <dgm:pt modelId="{BA4D7A7D-7163-453C-8BF2-CA77EF28AF78}">
      <dgm:prSet phldrT="[Text]"/>
      <dgm:spPr/>
      <dgm:t>
        <a:bodyPr/>
        <a:lstStyle/>
        <a:p>
          <a:pPr algn="ctr" rtl="1"/>
          <a:r>
            <a:rPr lang="ar-EG" dirty="0" smtClean="0"/>
            <a:t>3</a:t>
          </a:r>
          <a:endParaRPr lang="ar-EG" dirty="0"/>
        </a:p>
      </dgm:t>
    </dgm:pt>
    <dgm:pt modelId="{6C962330-4C84-4D04-B221-C9403E0FBAD8}" type="parTrans" cxnId="{E5D18612-785D-4252-8A2F-CB2D238F9F28}">
      <dgm:prSet/>
      <dgm:spPr/>
      <dgm:t>
        <a:bodyPr/>
        <a:lstStyle/>
        <a:p>
          <a:pPr rtl="1"/>
          <a:endParaRPr lang="ar-EG"/>
        </a:p>
      </dgm:t>
    </dgm:pt>
    <dgm:pt modelId="{3A1C0C35-6DE3-4E88-B0F4-3189CF8A074D}" type="sibTrans" cxnId="{E5D18612-785D-4252-8A2F-CB2D238F9F28}">
      <dgm:prSet/>
      <dgm:spPr/>
      <dgm:t>
        <a:bodyPr/>
        <a:lstStyle/>
        <a:p>
          <a:pPr rtl="1"/>
          <a:endParaRPr lang="ar-EG"/>
        </a:p>
      </dgm:t>
    </dgm:pt>
    <dgm:pt modelId="{169D8279-B720-4ABC-8F9F-BBC7C6EB3519}">
      <dgm:prSet custT="1"/>
      <dgm:spPr/>
      <dgm:t>
        <a:bodyPr/>
        <a:lstStyle/>
        <a:p>
          <a:pPr algn="ctr" rtl="1"/>
          <a:r>
            <a:rPr lang="ar-EG" sz="3600" dirty="0" smtClean="0"/>
            <a:t>هل هو بسبب القهوة؟</a:t>
          </a:r>
          <a:endParaRPr lang="ar-EG" sz="3600" dirty="0"/>
        </a:p>
      </dgm:t>
    </dgm:pt>
    <dgm:pt modelId="{7A1BA602-400E-41DB-AAD8-EFD8DB184D42}" type="parTrans" cxnId="{5F3538C9-C0BB-4BC0-9C98-0AD63B260963}">
      <dgm:prSet/>
      <dgm:spPr/>
      <dgm:t>
        <a:bodyPr/>
        <a:lstStyle/>
        <a:p>
          <a:pPr rtl="1"/>
          <a:endParaRPr lang="ar-EG"/>
        </a:p>
      </dgm:t>
    </dgm:pt>
    <dgm:pt modelId="{9824EA5B-4FDD-43E8-A098-44E62EB28536}" type="sibTrans" cxnId="{5F3538C9-C0BB-4BC0-9C98-0AD63B260963}">
      <dgm:prSet/>
      <dgm:spPr/>
      <dgm:t>
        <a:bodyPr/>
        <a:lstStyle/>
        <a:p>
          <a:pPr rtl="1"/>
          <a:endParaRPr lang="ar-EG"/>
        </a:p>
      </dgm:t>
    </dgm:pt>
    <dgm:pt modelId="{A32A199E-9C37-4267-9835-B119C4EDC113}">
      <dgm:prSet custT="1"/>
      <dgm:spPr/>
      <dgm:t>
        <a:bodyPr/>
        <a:lstStyle/>
        <a:p>
          <a:pPr algn="ctr" rtl="1"/>
          <a:r>
            <a:rPr lang="ar-EG" sz="3600" dirty="0" smtClean="0"/>
            <a:t>هل هو بسبب ابنتك؟</a:t>
          </a:r>
          <a:endParaRPr lang="ar-EG" sz="3600" dirty="0"/>
        </a:p>
      </dgm:t>
    </dgm:pt>
    <dgm:pt modelId="{0F970F53-6595-4F99-AB12-9F0F9880F258}" type="parTrans" cxnId="{0A21AD0A-E1BA-4630-A8DD-B710A9B2D11D}">
      <dgm:prSet/>
      <dgm:spPr/>
      <dgm:t>
        <a:bodyPr/>
        <a:lstStyle/>
        <a:p>
          <a:pPr rtl="1"/>
          <a:endParaRPr lang="ar-EG"/>
        </a:p>
      </dgm:t>
    </dgm:pt>
    <dgm:pt modelId="{7F17DD5E-8435-4181-867B-2C49D08556A2}" type="sibTrans" cxnId="{0A21AD0A-E1BA-4630-A8DD-B710A9B2D11D}">
      <dgm:prSet/>
      <dgm:spPr/>
      <dgm:t>
        <a:bodyPr/>
        <a:lstStyle/>
        <a:p>
          <a:pPr rtl="1"/>
          <a:endParaRPr lang="ar-EG"/>
        </a:p>
      </dgm:t>
    </dgm:pt>
    <dgm:pt modelId="{AFE2B672-A762-4086-AA57-E692B0AE9A3E}">
      <dgm:prSet custT="1"/>
      <dgm:spPr/>
      <dgm:t>
        <a:bodyPr/>
        <a:lstStyle/>
        <a:p>
          <a:pPr algn="ctr" rtl="1"/>
          <a:r>
            <a:rPr lang="ar-EG" sz="3600" dirty="0" smtClean="0"/>
            <a:t>هل هو رجل الشرطة؟</a:t>
          </a:r>
          <a:endParaRPr lang="ar-EG" sz="3600" dirty="0"/>
        </a:p>
      </dgm:t>
    </dgm:pt>
    <dgm:pt modelId="{1AE1E8BE-F44B-4BF6-9C32-E94E678A7CFD}" type="parTrans" cxnId="{551671E0-9C69-4CF4-A473-B4A00C256EF2}">
      <dgm:prSet/>
      <dgm:spPr/>
      <dgm:t>
        <a:bodyPr/>
        <a:lstStyle/>
        <a:p>
          <a:pPr rtl="1"/>
          <a:endParaRPr lang="ar-EG"/>
        </a:p>
      </dgm:t>
    </dgm:pt>
    <dgm:pt modelId="{A66F48D4-F756-47BA-88B9-B981BEC58F0A}" type="sibTrans" cxnId="{551671E0-9C69-4CF4-A473-B4A00C256EF2}">
      <dgm:prSet/>
      <dgm:spPr/>
      <dgm:t>
        <a:bodyPr/>
        <a:lstStyle/>
        <a:p>
          <a:pPr rtl="1"/>
          <a:endParaRPr lang="ar-EG"/>
        </a:p>
      </dgm:t>
    </dgm:pt>
    <dgm:pt modelId="{B15E1EF5-1581-452F-9484-5F9571BC0BC7}">
      <dgm:prSet custT="1"/>
      <dgm:spPr/>
      <dgm:t>
        <a:bodyPr/>
        <a:lstStyle/>
        <a:p>
          <a:pPr algn="ctr" rtl="1"/>
          <a:r>
            <a:rPr lang="ar-EG" sz="3600" dirty="0" smtClean="0"/>
            <a:t>هل أنت سببت ذلك لنفسك؟ </a:t>
          </a:r>
          <a:endParaRPr lang="ar-EG" sz="3600" dirty="0"/>
        </a:p>
      </dgm:t>
    </dgm:pt>
    <dgm:pt modelId="{58EC5F63-98E7-41C9-91EF-FA1F8B752A92}" type="parTrans" cxnId="{96A9C708-2106-493C-B830-0160B0A009D0}">
      <dgm:prSet/>
      <dgm:spPr/>
      <dgm:t>
        <a:bodyPr/>
        <a:lstStyle/>
        <a:p>
          <a:pPr rtl="1"/>
          <a:endParaRPr lang="ar-EG"/>
        </a:p>
      </dgm:t>
    </dgm:pt>
    <dgm:pt modelId="{C62DA98E-14DC-4E14-929E-CF5669864B8A}" type="sibTrans" cxnId="{96A9C708-2106-493C-B830-0160B0A009D0}">
      <dgm:prSet/>
      <dgm:spPr/>
      <dgm:t>
        <a:bodyPr/>
        <a:lstStyle/>
        <a:p>
          <a:pPr rtl="1"/>
          <a:endParaRPr lang="ar-EG"/>
        </a:p>
      </dgm:t>
    </dgm:pt>
    <dgm:pt modelId="{3A6422DC-B5A2-4A8F-A294-67BEBCC606D1}" type="pres">
      <dgm:prSet presAssocID="{A5F13E5E-B4D7-4270-A140-DDB7E0C1CF2A}" presName="linearFlow" presStyleCnt="0">
        <dgm:presLayoutVars>
          <dgm:dir/>
          <dgm:animLvl val="lvl"/>
          <dgm:resizeHandles val="exact"/>
        </dgm:presLayoutVars>
      </dgm:prSet>
      <dgm:spPr/>
      <dgm:t>
        <a:bodyPr/>
        <a:lstStyle/>
        <a:p>
          <a:pPr rtl="1"/>
          <a:endParaRPr lang="ar-EG"/>
        </a:p>
      </dgm:t>
    </dgm:pt>
    <dgm:pt modelId="{6F309DBC-E750-4499-9805-9AB4A03B59F1}" type="pres">
      <dgm:prSet presAssocID="{EFCA1BA1-FAE2-4312-8D38-FC28F7F4B9FA}" presName="composite" presStyleCnt="0"/>
      <dgm:spPr/>
    </dgm:pt>
    <dgm:pt modelId="{76529E86-C811-4DD4-9CDD-B3763BF91F95}" type="pres">
      <dgm:prSet presAssocID="{EFCA1BA1-FAE2-4312-8D38-FC28F7F4B9FA}" presName="parentText" presStyleLbl="alignNode1" presStyleIdx="0" presStyleCnt="4">
        <dgm:presLayoutVars>
          <dgm:chMax val="1"/>
          <dgm:bulletEnabled val="1"/>
        </dgm:presLayoutVars>
      </dgm:prSet>
      <dgm:spPr/>
      <dgm:t>
        <a:bodyPr/>
        <a:lstStyle/>
        <a:p>
          <a:pPr rtl="1"/>
          <a:endParaRPr lang="ar-EG"/>
        </a:p>
      </dgm:t>
    </dgm:pt>
    <dgm:pt modelId="{F44A91FB-5AEA-4007-A1C3-9CB31A127639}" type="pres">
      <dgm:prSet presAssocID="{EFCA1BA1-FAE2-4312-8D38-FC28F7F4B9FA}" presName="descendantText" presStyleLbl="alignAcc1" presStyleIdx="0" presStyleCnt="4">
        <dgm:presLayoutVars>
          <dgm:bulletEnabled val="1"/>
        </dgm:presLayoutVars>
      </dgm:prSet>
      <dgm:spPr/>
      <dgm:t>
        <a:bodyPr/>
        <a:lstStyle/>
        <a:p>
          <a:pPr rtl="1"/>
          <a:endParaRPr lang="ar-EG"/>
        </a:p>
      </dgm:t>
    </dgm:pt>
    <dgm:pt modelId="{1A38EC8D-731F-48D3-A4AA-B8770854F327}" type="pres">
      <dgm:prSet presAssocID="{D17D766F-FC2F-4D39-B785-944C2ECC0BAC}" presName="sp" presStyleCnt="0"/>
      <dgm:spPr/>
    </dgm:pt>
    <dgm:pt modelId="{BBF8E94B-90CC-4E7A-876C-0FD331AFF8A4}" type="pres">
      <dgm:prSet presAssocID="{6032023F-A534-4705-80F8-39EE6EB67534}" presName="composite" presStyleCnt="0"/>
      <dgm:spPr/>
    </dgm:pt>
    <dgm:pt modelId="{5430C8EC-996C-443D-9F0D-13097E33D978}" type="pres">
      <dgm:prSet presAssocID="{6032023F-A534-4705-80F8-39EE6EB67534}" presName="parentText" presStyleLbl="alignNode1" presStyleIdx="1" presStyleCnt="4">
        <dgm:presLayoutVars>
          <dgm:chMax val="1"/>
          <dgm:bulletEnabled val="1"/>
        </dgm:presLayoutVars>
      </dgm:prSet>
      <dgm:spPr/>
      <dgm:t>
        <a:bodyPr/>
        <a:lstStyle/>
        <a:p>
          <a:pPr rtl="1"/>
          <a:endParaRPr lang="ar-EG"/>
        </a:p>
      </dgm:t>
    </dgm:pt>
    <dgm:pt modelId="{5A069639-39B0-447B-AA8D-EB1874B4F995}" type="pres">
      <dgm:prSet presAssocID="{6032023F-A534-4705-80F8-39EE6EB67534}" presName="descendantText" presStyleLbl="alignAcc1" presStyleIdx="1" presStyleCnt="4">
        <dgm:presLayoutVars>
          <dgm:bulletEnabled val="1"/>
        </dgm:presLayoutVars>
      </dgm:prSet>
      <dgm:spPr/>
      <dgm:t>
        <a:bodyPr/>
        <a:lstStyle/>
        <a:p>
          <a:pPr rtl="1"/>
          <a:endParaRPr lang="ar-EG"/>
        </a:p>
      </dgm:t>
    </dgm:pt>
    <dgm:pt modelId="{857C9B45-CC37-4556-B98B-BA4A76E4C35A}" type="pres">
      <dgm:prSet presAssocID="{95D0F69C-5553-47DA-BDBE-EE2876F4A478}" presName="sp" presStyleCnt="0"/>
      <dgm:spPr/>
    </dgm:pt>
    <dgm:pt modelId="{7BE61A3F-8E0D-4701-AC55-6A3A290FBF83}" type="pres">
      <dgm:prSet presAssocID="{BA4D7A7D-7163-453C-8BF2-CA77EF28AF78}" presName="composite" presStyleCnt="0"/>
      <dgm:spPr/>
    </dgm:pt>
    <dgm:pt modelId="{1279D006-7532-4F78-B0D4-37B9A6BBF634}" type="pres">
      <dgm:prSet presAssocID="{BA4D7A7D-7163-453C-8BF2-CA77EF28AF78}" presName="parentText" presStyleLbl="alignNode1" presStyleIdx="2" presStyleCnt="4">
        <dgm:presLayoutVars>
          <dgm:chMax val="1"/>
          <dgm:bulletEnabled val="1"/>
        </dgm:presLayoutVars>
      </dgm:prSet>
      <dgm:spPr/>
      <dgm:t>
        <a:bodyPr/>
        <a:lstStyle/>
        <a:p>
          <a:pPr rtl="1"/>
          <a:endParaRPr lang="ar-EG"/>
        </a:p>
      </dgm:t>
    </dgm:pt>
    <dgm:pt modelId="{1387A8BC-C8A6-42F4-87DF-EBCFBB96E399}" type="pres">
      <dgm:prSet presAssocID="{BA4D7A7D-7163-453C-8BF2-CA77EF28AF78}" presName="descendantText" presStyleLbl="alignAcc1" presStyleIdx="2" presStyleCnt="4">
        <dgm:presLayoutVars>
          <dgm:bulletEnabled val="1"/>
        </dgm:presLayoutVars>
      </dgm:prSet>
      <dgm:spPr/>
      <dgm:t>
        <a:bodyPr/>
        <a:lstStyle/>
        <a:p>
          <a:pPr rtl="1"/>
          <a:endParaRPr lang="ar-EG"/>
        </a:p>
      </dgm:t>
    </dgm:pt>
    <dgm:pt modelId="{0F3A3CCC-0371-4277-8D0E-156D1051B8BC}" type="pres">
      <dgm:prSet presAssocID="{3A1C0C35-6DE3-4E88-B0F4-3189CF8A074D}" presName="sp" presStyleCnt="0"/>
      <dgm:spPr/>
    </dgm:pt>
    <dgm:pt modelId="{2B23FCA7-56F3-4E9A-A989-54D377D8827A}" type="pres">
      <dgm:prSet presAssocID="{2D3843D1-C8DD-49F2-9CDD-238E55054556}" presName="composite" presStyleCnt="0"/>
      <dgm:spPr/>
    </dgm:pt>
    <dgm:pt modelId="{6E95F928-CC04-485B-B70B-9CF714598F75}" type="pres">
      <dgm:prSet presAssocID="{2D3843D1-C8DD-49F2-9CDD-238E55054556}" presName="parentText" presStyleLbl="alignNode1" presStyleIdx="3" presStyleCnt="4">
        <dgm:presLayoutVars>
          <dgm:chMax val="1"/>
          <dgm:bulletEnabled val="1"/>
        </dgm:presLayoutVars>
      </dgm:prSet>
      <dgm:spPr/>
      <dgm:t>
        <a:bodyPr/>
        <a:lstStyle/>
        <a:p>
          <a:pPr rtl="1"/>
          <a:endParaRPr lang="ar-EG"/>
        </a:p>
      </dgm:t>
    </dgm:pt>
    <dgm:pt modelId="{8D612D88-848A-4A74-946A-7E92130BD26F}" type="pres">
      <dgm:prSet presAssocID="{2D3843D1-C8DD-49F2-9CDD-238E55054556}" presName="descendantText" presStyleLbl="alignAcc1" presStyleIdx="3" presStyleCnt="4">
        <dgm:presLayoutVars>
          <dgm:bulletEnabled val="1"/>
        </dgm:presLayoutVars>
      </dgm:prSet>
      <dgm:spPr/>
      <dgm:t>
        <a:bodyPr/>
        <a:lstStyle/>
        <a:p>
          <a:pPr rtl="1"/>
          <a:endParaRPr lang="ar-EG"/>
        </a:p>
      </dgm:t>
    </dgm:pt>
  </dgm:ptLst>
  <dgm:cxnLst>
    <dgm:cxn modelId="{EF1F3251-C0E9-4ECC-9803-5DAC45D7348E}" type="presOf" srcId="{A5F13E5E-B4D7-4270-A140-DDB7E0C1CF2A}" destId="{3A6422DC-B5A2-4A8F-A294-67BEBCC606D1}" srcOrd="0" destOrd="0" presId="urn:microsoft.com/office/officeart/2005/8/layout/chevron2"/>
    <dgm:cxn modelId="{8D9AC06B-2958-4246-9C27-EAD062C82D1C}" srcId="{A5F13E5E-B4D7-4270-A140-DDB7E0C1CF2A}" destId="{2D3843D1-C8DD-49F2-9CDD-238E55054556}" srcOrd="3" destOrd="0" parTransId="{C62F62C2-A686-4F4D-A62C-1434D0BE8E32}" sibTransId="{E9D33F3C-945D-4281-9D1B-40C21599634C}"/>
    <dgm:cxn modelId="{E3122A3A-3DA9-41FF-863A-64328569D3BA}" type="presOf" srcId="{EFCA1BA1-FAE2-4312-8D38-FC28F7F4B9FA}" destId="{76529E86-C811-4DD4-9CDD-B3763BF91F95}" srcOrd="0" destOrd="0" presId="urn:microsoft.com/office/officeart/2005/8/layout/chevron2"/>
    <dgm:cxn modelId="{B371788D-5BD9-448D-86E2-D0F6655265CB}" type="presOf" srcId="{6032023F-A534-4705-80F8-39EE6EB67534}" destId="{5430C8EC-996C-443D-9F0D-13097E33D978}" srcOrd="0" destOrd="0" presId="urn:microsoft.com/office/officeart/2005/8/layout/chevron2"/>
    <dgm:cxn modelId="{4DF07B1F-CDFE-4FCE-957A-8064BF10A11A}" srcId="{A5F13E5E-B4D7-4270-A140-DDB7E0C1CF2A}" destId="{6032023F-A534-4705-80F8-39EE6EB67534}" srcOrd="1" destOrd="0" parTransId="{5C442EBC-FEBA-4F98-B3BD-A9F633137514}" sibTransId="{95D0F69C-5553-47DA-BDBE-EE2876F4A478}"/>
    <dgm:cxn modelId="{E5D18612-785D-4252-8A2F-CB2D238F9F28}" srcId="{A5F13E5E-B4D7-4270-A140-DDB7E0C1CF2A}" destId="{BA4D7A7D-7163-453C-8BF2-CA77EF28AF78}" srcOrd="2" destOrd="0" parTransId="{6C962330-4C84-4D04-B221-C9403E0FBAD8}" sibTransId="{3A1C0C35-6DE3-4E88-B0F4-3189CF8A074D}"/>
    <dgm:cxn modelId="{C9A96246-A4D0-4D9A-8122-F9AE083E3679}" type="presOf" srcId="{AFE2B672-A762-4086-AA57-E692B0AE9A3E}" destId="{1387A8BC-C8A6-42F4-87DF-EBCFBB96E399}" srcOrd="0" destOrd="0" presId="urn:microsoft.com/office/officeart/2005/8/layout/chevron2"/>
    <dgm:cxn modelId="{8A02F900-588D-482A-9F82-8521FE8E7370}" type="presOf" srcId="{A32A199E-9C37-4267-9835-B119C4EDC113}" destId="{5A069639-39B0-447B-AA8D-EB1874B4F995}" srcOrd="0" destOrd="0" presId="urn:microsoft.com/office/officeart/2005/8/layout/chevron2"/>
    <dgm:cxn modelId="{96A9C708-2106-493C-B830-0160B0A009D0}" srcId="{2D3843D1-C8DD-49F2-9CDD-238E55054556}" destId="{B15E1EF5-1581-452F-9484-5F9571BC0BC7}" srcOrd="0" destOrd="0" parTransId="{58EC5F63-98E7-41C9-91EF-FA1F8B752A92}" sibTransId="{C62DA98E-14DC-4E14-929E-CF5669864B8A}"/>
    <dgm:cxn modelId="{C905DEEC-469A-4582-B0A3-8DE6C81692A0}" srcId="{A5F13E5E-B4D7-4270-A140-DDB7E0C1CF2A}" destId="{EFCA1BA1-FAE2-4312-8D38-FC28F7F4B9FA}" srcOrd="0" destOrd="0" parTransId="{2AEA250E-C711-4EDF-AC47-4443C407361C}" sibTransId="{D17D766F-FC2F-4D39-B785-944C2ECC0BAC}"/>
    <dgm:cxn modelId="{589ED66E-7AEC-48E0-9F4C-BFF6E77046FB}" type="presOf" srcId="{B15E1EF5-1581-452F-9484-5F9571BC0BC7}" destId="{8D612D88-848A-4A74-946A-7E92130BD26F}" srcOrd="0" destOrd="0" presId="urn:microsoft.com/office/officeart/2005/8/layout/chevron2"/>
    <dgm:cxn modelId="{79609007-C3DF-4D39-BCA6-766465CC9716}" type="presOf" srcId="{169D8279-B720-4ABC-8F9F-BBC7C6EB3519}" destId="{F44A91FB-5AEA-4007-A1C3-9CB31A127639}" srcOrd="0" destOrd="0" presId="urn:microsoft.com/office/officeart/2005/8/layout/chevron2"/>
    <dgm:cxn modelId="{0A21AD0A-E1BA-4630-A8DD-B710A9B2D11D}" srcId="{6032023F-A534-4705-80F8-39EE6EB67534}" destId="{A32A199E-9C37-4267-9835-B119C4EDC113}" srcOrd="0" destOrd="0" parTransId="{0F970F53-6595-4F99-AB12-9F0F9880F258}" sibTransId="{7F17DD5E-8435-4181-867B-2C49D08556A2}"/>
    <dgm:cxn modelId="{551671E0-9C69-4CF4-A473-B4A00C256EF2}" srcId="{BA4D7A7D-7163-453C-8BF2-CA77EF28AF78}" destId="{AFE2B672-A762-4086-AA57-E692B0AE9A3E}" srcOrd="0" destOrd="0" parTransId="{1AE1E8BE-F44B-4BF6-9C32-E94E678A7CFD}" sibTransId="{A66F48D4-F756-47BA-88B9-B981BEC58F0A}"/>
    <dgm:cxn modelId="{5F3538C9-C0BB-4BC0-9C98-0AD63B260963}" srcId="{EFCA1BA1-FAE2-4312-8D38-FC28F7F4B9FA}" destId="{169D8279-B720-4ABC-8F9F-BBC7C6EB3519}" srcOrd="0" destOrd="0" parTransId="{7A1BA602-400E-41DB-AAD8-EFD8DB184D42}" sibTransId="{9824EA5B-4FDD-43E8-A098-44E62EB28536}"/>
    <dgm:cxn modelId="{E0C29CD9-E9FE-4B52-B866-78A2E3F1682A}" type="presOf" srcId="{2D3843D1-C8DD-49F2-9CDD-238E55054556}" destId="{6E95F928-CC04-485B-B70B-9CF714598F75}" srcOrd="0" destOrd="0" presId="urn:microsoft.com/office/officeart/2005/8/layout/chevron2"/>
    <dgm:cxn modelId="{D2693B3E-888F-47D1-A45A-0EAC432293E7}" type="presOf" srcId="{BA4D7A7D-7163-453C-8BF2-CA77EF28AF78}" destId="{1279D006-7532-4F78-B0D4-37B9A6BBF634}" srcOrd="0" destOrd="0" presId="urn:microsoft.com/office/officeart/2005/8/layout/chevron2"/>
    <dgm:cxn modelId="{F2A3C85E-9473-4616-9B18-316D0A1BD022}" type="presParOf" srcId="{3A6422DC-B5A2-4A8F-A294-67BEBCC606D1}" destId="{6F309DBC-E750-4499-9805-9AB4A03B59F1}" srcOrd="0" destOrd="0" presId="urn:microsoft.com/office/officeart/2005/8/layout/chevron2"/>
    <dgm:cxn modelId="{81D84F97-701A-49BC-9573-CDDBE7EEF712}" type="presParOf" srcId="{6F309DBC-E750-4499-9805-9AB4A03B59F1}" destId="{76529E86-C811-4DD4-9CDD-B3763BF91F95}" srcOrd="0" destOrd="0" presId="urn:microsoft.com/office/officeart/2005/8/layout/chevron2"/>
    <dgm:cxn modelId="{2E00AE6A-836C-487C-A1C1-DC0556B14307}" type="presParOf" srcId="{6F309DBC-E750-4499-9805-9AB4A03B59F1}" destId="{F44A91FB-5AEA-4007-A1C3-9CB31A127639}" srcOrd="1" destOrd="0" presId="urn:microsoft.com/office/officeart/2005/8/layout/chevron2"/>
    <dgm:cxn modelId="{A63B0C9B-3D07-4C5C-A6DC-FA800C885C2F}" type="presParOf" srcId="{3A6422DC-B5A2-4A8F-A294-67BEBCC606D1}" destId="{1A38EC8D-731F-48D3-A4AA-B8770854F327}" srcOrd="1" destOrd="0" presId="urn:microsoft.com/office/officeart/2005/8/layout/chevron2"/>
    <dgm:cxn modelId="{DC84A4A2-3591-4E3F-BC07-D9D595E785E5}" type="presParOf" srcId="{3A6422DC-B5A2-4A8F-A294-67BEBCC606D1}" destId="{BBF8E94B-90CC-4E7A-876C-0FD331AFF8A4}" srcOrd="2" destOrd="0" presId="urn:microsoft.com/office/officeart/2005/8/layout/chevron2"/>
    <dgm:cxn modelId="{BF553D13-7ABC-49E0-B139-FECE5EF10CCB}" type="presParOf" srcId="{BBF8E94B-90CC-4E7A-876C-0FD331AFF8A4}" destId="{5430C8EC-996C-443D-9F0D-13097E33D978}" srcOrd="0" destOrd="0" presId="urn:microsoft.com/office/officeart/2005/8/layout/chevron2"/>
    <dgm:cxn modelId="{B9A0C229-EEF1-4BCE-A0BF-6EB0FDAA7807}" type="presParOf" srcId="{BBF8E94B-90CC-4E7A-876C-0FD331AFF8A4}" destId="{5A069639-39B0-447B-AA8D-EB1874B4F995}" srcOrd="1" destOrd="0" presId="urn:microsoft.com/office/officeart/2005/8/layout/chevron2"/>
    <dgm:cxn modelId="{8BF8A03D-6DD2-4E40-9B6F-6B4CF4C9BA92}" type="presParOf" srcId="{3A6422DC-B5A2-4A8F-A294-67BEBCC606D1}" destId="{857C9B45-CC37-4556-B98B-BA4A76E4C35A}" srcOrd="3" destOrd="0" presId="urn:microsoft.com/office/officeart/2005/8/layout/chevron2"/>
    <dgm:cxn modelId="{CF6901AA-1FFF-40AF-B13E-04849AD290CC}" type="presParOf" srcId="{3A6422DC-B5A2-4A8F-A294-67BEBCC606D1}" destId="{7BE61A3F-8E0D-4701-AC55-6A3A290FBF83}" srcOrd="4" destOrd="0" presId="urn:microsoft.com/office/officeart/2005/8/layout/chevron2"/>
    <dgm:cxn modelId="{C62A87CE-D3F2-472D-BDCD-0E879700E6FA}" type="presParOf" srcId="{7BE61A3F-8E0D-4701-AC55-6A3A290FBF83}" destId="{1279D006-7532-4F78-B0D4-37B9A6BBF634}" srcOrd="0" destOrd="0" presId="urn:microsoft.com/office/officeart/2005/8/layout/chevron2"/>
    <dgm:cxn modelId="{A6F754D0-50F7-4B26-B8BA-8794E3C4BA96}" type="presParOf" srcId="{7BE61A3F-8E0D-4701-AC55-6A3A290FBF83}" destId="{1387A8BC-C8A6-42F4-87DF-EBCFBB96E399}" srcOrd="1" destOrd="0" presId="urn:microsoft.com/office/officeart/2005/8/layout/chevron2"/>
    <dgm:cxn modelId="{5C912790-4759-4679-B2D0-1AC6C3E9818C}" type="presParOf" srcId="{3A6422DC-B5A2-4A8F-A294-67BEBCC606D1}" destId="{0F3A3CCC-0371-4277-8D0E-156D1051B8BC}" srcOrd="5" destOrd="0" presId="urn:microsoft.com/office/officeart/2005/8/layout/chevron2"/>
    <dgm:cxn modelId="{3D34EA76-3127-445D-974A-0312C37EF649}" type="presParOf" srcId="{3A6422DC-B5A2-4A8F-A294-67BEBCC606D1}" destId="{2B23FCA7-56F3-4E9A-A989-54D377D8827A}" srcOrd="6" destOrd="0" presId="urn:microsoft.com/office/officeart/2005/8/layout/chevron2"/>
    <dgm:cxn modelId="{92372F6B-E88B-468D-87DA-DE305E26406A}" type="presParOf" srcId="{2B23FCA7-56F3-4E9A-A989-54D377D8827A}" destId="{6E95F928-CC04-485B-B70B-9CF714598F75}" srcOrd="0" destOrd="0" presId="urn:microsoft.com/office/officeart/2005/8/layout/chevron2"/>
    <dgm:cxn modelId="{15E0CFCB-BC78-46F4-AA14-C74AE548EE79}" type="presParOf" srcId="{2B23FCA7-56F3-4E9A-A989-54D377D8827A}" destId="{8D612D88-848A-4A74-946A-7E92130BD26F}"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SA" b="1" dirty="0" smtClean="0"/>
            <a:t>هناك أشخاص يعتادون على الغضب بسرعة ولا يستطيعون التوقّف عنه حتى لو أرادوا ذلك ولو شعروا بأنّ لا جدوى منه ولا ضرورة له</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custLinFactNeighborX="-23500" custLinFactNeighborY="-43261"/>
      <dgm:spPr/>
      <dgm:t>
        <a:bodyPr/>
        <a:lstStyle/>
        <a:p>
          <a:pPr rtl="1"/>
          <a:endParaRPr lang="ar-EG"/>
        </a:p>
      </dgm:t>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C69337A1-E477-4BFF-8002-A3ABE79AD339}" type="presOf" srcId="{E33811F1-8117-43BB-AB06-471969C09D3E}" destId="{2179F51F-BABF-4C8A-B5DA-CDFE74886B4B}" srcOrd="0" destOrd="0" presId="urn:microsoft.com/office/officeart/2009/3/layout/FramedTextPicture"/>
    <dgm:cxn modelId="{CF6EBF35-D4FA-4093-B5BB-F3A81D5F8931}" type="presOf" srcId="{E07E24A1-725B-44D6-8ED9-9B0F0201C30F}" destId="{2F1132A5-FE2B-42F6-B887-18D637DFDB1E}" srcOrd="0" destOrd="0" presId="urn:microsoft.com/office/officeart/2009/3/layout/FramedTextPicture"/>
    <dgm:cxn modelId="{A340B7D6-0786-4E3A-84F0-19AED0749727}" srcId="{E33811F1-8117-43BB-AB06-471969C09D3E}" destId="{E07E24A1-725B-44D6-8ED9-9B0F0201C30F}" srcOrd="0" destOrd="0" parTransId="{40246991-BC76-4A38-92C1-6B233F486CC7}" sibTransId="{02837C5C-D93D-44A2-8303-E46B9318975A}"/>
    <dgm:cxn modelId="{9477552A-41C9-4197-8D55-764E63641C5D}" type="presParOf" srcId="{2179F51F-BABF-4C8A-B5DA-CDFE74886B4B}" destId="{247DA5A3-5695-4381-99B5-061DD11F54A2}" srcOrd="0" destOrd="0" presId="urn:microsoft.com/office/officeart/2009/3/layout/FramedTextPicture"/>
    <dgm:cxn modelId="{08AE8313-60CD-40D3-97C5-3C31922BC23A}" type="presParOf" srcId="{247DA5A3-5695-4381-99B5-061DD11F54A2}" destId="{BDED9329-C393-42F2-B1D1-1D728FA3EAF8}" srcOrd="0" destOrd="0" presId="urn:microsoft.com/office/officeart/2009/3/layout/FramedTextPicture"/>
    <dgm:cxn modelId="{0C074D80-E6AF-44D7-997D-E6F4FB4EFD99}" type="presParOf" srcId="{247DA5A3-5695-4381-99B5-061DD11F54A2}" destId="{2F1132A5-FE2B-42F6-B887-18D637DFDB1E}" srcOrd="1" destOrd="0" presId="urn:microsoft.com/office/officeart/2009/3/layout/FramedTextPicture"/>
    <dgm:cxn modelId="{A69DA335-1770-4985-9651-1238977C5385}" type="presParOf" srcId="{247DA5A3-5695-4381-99B5-061DD11F54A2}" destId="{A1F09676-F095-4FFC-A703-2CBD010F9B19}" srcOrd="2" destOrd="0" presId="urn:microsoft.com/office/officeart/2009/3/layout/FramedTextPicture"/>
    <dgm:cxn modelId="{4077EB8A-C1E1-4CDE-8904-D2434369375A}" type="presParOf" srcId="{247DA5A3-5695-4381-99B5-061DD11F54A2}" destId="{A04AD65A-78D1-41B2-84F9-A4ADB7C487D9}" srcOrd="3" destOrd="0" presId="urn:microsoft.com/office/officeart/2009/3/layout/FramedTextPicture"/>
    <dgm:cxn modelId="{CE744610-4791-4FE7-9C91-2734B24FFBE2}" type="presParOf" srcId="{247DA5A3-5695-4381-99B5-061DD11F54A2}" destId="{9C30B0EC-4827-4A0B-97AA-30DAD539ADCC}" srcOrd="4" destOrd="0" presId="urn:microsoft.com/office/officeart/2009/3/layout/FramedTextPicture"/>
    <dgm:cxn modelId="{FF5F4BF0-252F-471D-9CE1-455A10316229}"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a:ext uri="{C62137D5-CB1D-491B-B009-E17868A290BF}">
      <dgm14:recolorImg xmlns:dgm14="http://schemas.microsoft.com/office/drawing/2010/diagram" xmlns="" val="1"/>
    </a:ext>
  </dgm:extLst>
</dgm:dataModel>
</file>

<file path=ppt/diagrams/data3.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EG" b="1" dirty="0" smtClean="0"/>
            <a:t>يتأثّر البعض كثيراً بطريقة سير العالم وتزعجهم المشاكل التي تعاني منها البشريّة. يملكون دوماً قضيّةً ما يغضبون لأجلها، وبينما يعتاد الآخرون على الأمر ويتعاملون معه كواقع</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dgm:spPr/>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D5A42DA2-D947-49C5-9A34-67112CF1657D}" type="presOf" srcId="{E33811F1-8117-43BB-AB06-471969C09D3E}" destId="{2179F51F-BABF-4C8A-B5DA-CDFE74886B4B}" srcOrd="0" destOrd="0" presId="urn:microsoft.com/office/officeart/2009/3/layout/FramedTextPicture"/>
    <dgm:cxn modelId="{A340B7D6-0786-4E3A-84F0-19AED0749727}" srcId="{E33811F1-8117-43BB-AB06-471969C09D3E}" destId="{E07E24A1-725B-44D6-8ED9-9B0F0201C30F}" srcOrd="0" destOrd="0" parTransId="{40246991-BC76-4A38-92C1-6B233F486CC7}" sibTransId="{02837C5C-D93D-44A2-8303-E46B9318975A}"/>
    <dgm:cxn modelId="{DEA06075-309F-4D92-8C2F-81D51BFD8DCC}" type="presOf" srcId="{E07E24A1-725B-44D6-8ED9-9B0F0201C30F}" destId="{2F1132A5-FE2B-42F6-B887-18D637DFDB1E}" srcOrd="0" destOrd="0" presId="urn:microsoft.com/office/officeart/2009/3/layout/FramedTextPicture"/>
    <dgm:cxn modelId="{37F3BEEA-C169-4676-BEDF-C118DA797D8A}" type="presParOf" srcId="{2179F51F-BABF-4C8A-B5DA-CDFE74886B4B}" destId="{247DA5A3-5695-4381-99B5-061DD11F54A2}" srcOrd="0" destOrd="0" presId="urn:microsoft.com/office/officeart/2009/3/layout/FramedTextPicture"/>
    <dgm:cxn modelId="{FE0F6C48-2C8B-4337-87C4-96318365640F}" type="presParOf" srcId="{247DA5A3-5695-4381-99B5-061DD11F54A2}" destId="{BDED9329-C393-42F2-B1D1-1D728FA3EAF8}" srcOrd="0" destOrd="0" presId="urn:microsoft.com/office/officeart/2009/3/layout/FramedTextPicture"/>
    <dgm:cxn modelId="{EF681BAF-0B12-43BF-9335-B3F8175A3E7B}" type="presParOf" srcId="{247DA5A3-5695-4381-99B5-061DD11F54A2}" destId="{2F1132A5-FE2B-42F6-B887-18D637DFDB1E}" srcOrd="1" destOrd="0" presId="urn:microsoft.com/office/officeart/2009/3/layout/FramedTextPicture"/>
    <dgm:cxn modelId="{4EEE52A3-6086-48BE-A79A-F770E82FC57D}" type="presParOf" srcId="{247DA5A3-5695-4381-99B5-061DD11F54A2}" destId="{A1F09676-F095-4FFC-A703-2CBD010F9B19}" srcOrd="2" destOrd="0" presId="urn:microsoft.com/office/officeart/2009/3/layout/FramedTextPicture"/>
    <dgm:cxn modelId="{F2DDBB02-0696-405C-AF9D-3AD310F9F145}" type="presParOf" srcId="{247DA5A3-5695-4381-99B5-061DD11F54A2}" destId="{A04AD65A-78D1-41B2-84F9-A4ADB7C487D9}" srcOrd="3" destOrd="0" presId="urn:microsoft.com/office/officeart/2009/3/layout/FramedTextPicture"/>
    <dgm:cxn modelId="{A836AA64-5A58-4F21-9746-8D8FF86E4EEF}" type="presParOf" srcId="{247DA5A3-5695-4381-99B5-061DD11F54A2}" destId="{9C30B0EC-4827-4A0B-97AA-30DAD539ADCC}" srcOrd="4" destOrd="0" presId="urn:microsoft.com/office/officeart/2009/3/layout/FramedTextPicture"/>
    <dgm:cxn modelId="{B3E6AAFD-B8A0-402D-8DEA-8D2B1EC8C958}"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a:ext uri="{C62137D5-CB1D-491B-B009-E17868A290BF}">
      <dgm14:recolorImg xmlns:dgm14="http://schemas.microsoft.com/office/drawing/2010/diagram" xmlns="" val="1"/>
    </a:ext>
  </dgm:extLst>
</dgm:dataModel>
</file>

<file path=ppt/diagrams/data4.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EG" b="1" dirty="0" smtClean="0"/>
            <a:t>في حين يتمكّن الكثير من الأشخاص من نسيان الأذى الذي تعرّضوا له ومسامحة من تسبّب لهم به، يعجز البعض الآخر عن القيام بذلك وتبقى ضغينتهم مشتعلة إلى أجل غير مسمّى</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dgm:spPr/>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CDCDD525-CC8D-41A8-8FE6-052A9E9A6624}" type="presOf" srcId="{E07E24A1-725B-44D6-8ED9-9B0F0201C30F}" destId="{2F1132A5-FE2B-42F6-B887-18D637DFDB1E}" srcOrd="0" destOrd="0" presId="urn:microsoft.com/office/officeart/2009/3/layout/FramedTextPicture"/>
    <dgm:cxn modelId="{A340B7D6-0786-4E3A-84F0-19AED0749727}" srcId="{E33811F1-8117-43BB-AB06-471969C09D3E}" destId="{E07E24A1-725B-44D6-8ED9-9B0F0201C30F}" srcOrd="0" destOrd="0" parTransId="{40246991-BC76-4A38-92C1-6B233F486CC7}" sibTransId="{02837C5C-D93D-44A2-8303-E46B9318975A}"/>
    <dgm:cxn modelId="{7B49B26A-9252-4178-91E4-B73412CC3557}" type="presOf" srcId="{E33811F1-8117-43BB-AB06-471969C09D3E}" destId="{2179F51F-BABF-4C8A-B5DA-CDFE74886B4B}" srcOrd="0" destOrd="0" presId="urn:microsoft.com/office/officeart/2009/3/layout/FramedTextPicture"/>
    <dgm:cxn modelId="{89266C9C-EEA8-4E3C-B420-07B46067773F}" type="presParOf" srcId="{2179F51F-BABF-4C8A-B5DA-CDFE74886B4B}" destId="{247DA5A3-5695-4381-99B5-061DD11F54A2}" srcOrd="0" destOrd="0" presId="urn:microsoft.com/office/officeart/2009/3/layout/FramedTextPicture"/>
    <dgm:cxn modelId="{CC5F7E49-ED58-4E37-A736-8748FA85FA5A}" type="presParOf" srcId="{247DA5A3-5695-4381-99B5-061DD11F54A2}" destId="{BDED9329-C393-42F2-B1D1-1D728FA3EAF8}" srcOrd="0" destOrd="0" presId="urn:microsoft.com/office/officeart/2009/3/layout/FramedTextPicture"/>
    <dgm:cxn modelId="{02EAA2EE-7740-486E-B8CC-E40336228CF8}" type="presParOf" srcId="{247DA5A3-5695-4381-99B5-061DD11F54A2}" destId="{2F1132A5-FE2B-42F6-B887-18D637DFDB1E}" srcOrd="1" destOrd="0" presId="urn:microsoft.com/office/officeart/2009/3/layout/FramedTextPicture"/>
    <dgm:cxn modelId="{831BDD9D-E7A0-4931-B4C5-448E5F27301E}" type="presParOf" srcId="{247DA5A3-5695-4381-99B5-061DD11F54A2}" destId="{A1F09676-F095-4FFC-A703-2CBD010F9B19}" srcOrd="2" destOrd="0" presId="urn:microsoft.com/office/officeart/2009/3/layout/FramedTextPicture"/>
    <dgm:cxn modelId="{1E3B8DFF-718A-4680-AFF9-4CB867FD24AF}" type="presParOf" srcId="{247DA5A3-5695-4381-99B5-061DD11F54A2}" destId="{A04AD65A-78D1-41B2-84F9-A4ADB7C487D9}" srcOrd="3" destOrd="0" presId="urn:microsoft.com/office/officeart/2009/3/layout/FramedTextPicture"/>
    <dgm:cxn modelId="{89374FD2-FDB1-4C98-A852-A9081966AB42}" type="presParOf" srcId="{247DA5A3-5695-4381-99B5-061DD11F54A2}" destId="{9C30B0EC-4827-4A0B-97AA-30DAD539ADCC}" srcOrd="4" destOrd="0" presId="urn:microsoft.com/office/officeart/2009/3/layout/FramedTextPicture"/>
    <dgm:cxn modelId="{8648F366-CDDF-410B-941C-ABF12C7A05A2}"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a:ext uri="{C62137D5-CB1D-491B-B009-E17868A290BF}">
      <dgm14:recolorImg xmlns:dgm14="http://schemas.microsoft.com/office/drawing/2010/diagram" xmlns="" val="1"/>
    </a:ext>
  </dgm:extLst>
</dgm:dataModel>
</file>

<file path=ppt/diagrams/data5.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dgm:spPr/>
      <dgm:t>
        <a:bodyPr/>
        <a:lstStyle/>
        <a:p>
          <a:pPr rtl="1"/>
          <a:r>
            <a:rPr lang="ar-SA" dirty="0" smtClean="0"/>
            <a:t>هذا الصنف من الناس لا يحسن إدارة ذاته ونفسه</a:t>
          </a:r>
          <a:endParaRPr lang="ar-EG"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SA" sz="3200" b="1" dirty="0" smtClean="0">
              <a:solidFill>
                <a:schemeClr val="accent6">
                  <a:lumMod val="50000"/>
                </a:schemeClr>
              </a:solidFill>
            </a:rPr>
            <a:t>سريع الغضب سريع الرض</a:t>
          </a:r>
          <a:r>
            <a:rPr lang="ar-EG" sz="3200" b="1" dirty="0" smtClean="0">
              <a:solidFill>
                <a:schemeClr val="accent6">
                  <a:lumMod val="50000"/>
                </a:schemeClr>
              </a:solidFill>
            </a:rPr>
            <a:t>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7DC3BF84-9C39-4508-9D8E-E109108E12B5}" type="presOf" srcId="{D750FACF-4342-474D-A18E-164FD13BEFD5}" destId="{5915BBF1-CA02-4AA5-B819-E3F5CF613C20}" srcOrd="0" destOrd="0" presId="urn:microsoft.com/office/officeart/2008/layout/CaptionedPictures"/>
    <dgm:cxn modelId="{E4016B83-B6B6-4696-A718-B6625CA2CCEE}" type="presOf" srcId="{DF4BB5E1-1780-42EE-9FDC-AD3F45328573}" destId="{568AFF69-4461-4D64-A3AB-26CB86284337}"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3F33C986-81C7-4FA9-BD20-F2D8643F2FAB}" type="presOf" srcId="{A6867FAD-16F0-4496-8214-61B3EC64C47C}" destId="{44450728-8901-4553-8B62-C2987F7B93A3}" srcOrd="0" destOrd="0" presId="urn:microsoft.com/office/officeart/2008/layout/CaptionedPictures"/>
    <dgm:cxn modelId="{61BB97BD-0806-4D0C-BFD6-7E603F7B414E}" srcId="{A6867FAD-16F0-4496-8214-61B3EC64C47C}" destId="{DF4BB5E1-1780-42EE-9FDC-AD3F45328573}" srcOrd="0" destOrd="0" parTransId="{2A6B5BDB-E25F-4E88-AAC9-6B48EDD07454}" sibTransId="{01518091-BD3B-49A5-BF64-2AAA9CEC7B64}"/>
    <dgm:cxn modelId="{80637695-DC78-4CFF-997D-9E2E33136F3F}" type="presParOf" srcId="{44450728-8901-4553-8B62-C2987F7B93A3}" destId="{E6822258-16C0-466D-B1E4-98968DD2D5D2}" srcOrd="0" destOrd="0" presId="urn:microsoft.com/office/officeart/2008/layout/CaptionedPictures"/>
    <dgm:cxn modelId="{79641A51-14DE-4E37-8802-90E836B591AA}" type="presParOf" srcId="{E6822258-16C0-466D-B1E4-98968DD2D5D2}" destId="{DD4ED205-0EB6-461B-B107-7241D1CBF015}" srcOrd="0" destOrd="0" presId="urn:microsoft.com/office/officeart/2008/layout/CaptionedPictures"/>
    <dgm:cxn modelId="{7D6CDECC-5D8E-4557-B298-9D7AEEF91500}" type="presParOf" srcId="{E6822258-16C0-466D-B1E4-98968DD2D5D2}" destId="{75F7878C-BC37-4A98-B648-B42F10A66D2A}" srcOrd="1" destOrd="0" presId="urn:microsoft.com/office/officeart/2008/layout/CaptionedPictures"/>
    <dgm:cxn modelId="{70BE0B28-ECD2-4CC0-9A42-0E82DB506D1D}" type="presParOf" srcId="{E6822258-16C0-466D-B1E4-98968DD2D5D2}" destId="{7668D8BC-A47E-4721-BCDF-CE9CBECF0980}" srcOrd="2" destOrd="0" presId="urn:microsoft.com/office/officeart/2008/layout/CaptionedPictures"/>
    <dgm:cxn modelId="{23422EA1-6908-4C36-80F7-F72F63D1C0A0}" type="presParOf" srcId="{7668D8BC-A47E-4721-BCDF-CE9CBECF0980}" destId="{5915BBF1-CA02-4AA5-B819-E3F5CF613C20}" srcOrd="0" destOrd="0" presId="urn:microsoft.com/office/officeart/2008/layout/CaptionedPictures"/>
    <dgm:cxn modelId="{19BD8EE6-7001-47CD-B6E7-20C0B5BDC543}"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b="1" dirty="0" smtClean="0"/>
            <a:t>وهذا صنف آخر من الناس لا يغضب، ولكنه إن غضب فلعله يقاطع الطرف الآخر أسبوعا </a:t>
          </a:r>
          <a:endParaRPr lang="ar-EG" sz="2000" b="1"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بطيء الغضب بطيء الرضا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4D7F5A99-EA11-49C9-8556-1E84BAB44478}" type="presOf" srcId="{DF4BB5E1-1780-42EE-9FDC-AD3F45328573}" destId="{568AFF69-4461-4D64-A3AB-26CB86284337}" srcOrd="0" destOrd="0" presId="urn:microsoft.com/office/officeart/2008/layout/CaptionedPictures"/>
    <dgm:cxn modelId="{159616AB-4E55-49BB-9A17-A2FCD250248D}" type="presOf" srcId="{A6867FAD-16F0-4496-8214-61B3EC64C47C}" destId="{44450728-8901-4553-8B62-C2987F7B93A3}" srcOrd="0" destOrd="0" presId="urn:microsoft.com/office/officeart/2008/layout/CaptionedPictures"/>
    <dgm:cxn modelId="{52CA4AC9-2EE9-4104-9533-FBCC20DBEB55}" type="presOf" srcId="{D750FACF-4342-474D-A18E-164FD13BEFD5}" destId="{5915BBF1-CA02-4AA5-B819-E3F5CF613C20}"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61BB97BD-0806-4D0C-BFD6-7E603F7B414E}" srcId="{A6867FAD-16F0-4496-8214-61B3EC64C47C}" destId="{DF4BB5E1-1780-42EE-9FDC-AD3F45328573}" srcOrd="0" destOrd="0" parTransId="{2A6B5BDB-E25F-4E88-AAC9-6B48EDD07454}" sibTransId="{01518091-BD3B-49A5-BF64-2AAA9CEC7B64}"/>
    <dgm:cxn modelId="{357823C2-AFE9-4C75-9EAE-91F94B7773DC}" type="presParOf" srcId="{44450728-8901-4553-8B62-C2987F7B93A3}" destId="{E6822258-16C0-466D-B1E4-98968DD2D5D2}" srcOrd="0" destOrd="0" presId="urn:microsoft.com/office/officeart/2008/layout/CaptionedPictures"/>
    <dgm:cxn modelId="{9FC1D89B-7C71-4B5A-84B8-BE4E757A2531}" type="presParOf" srcId="{E6822258-16C0-466D-B1E4-98968DD2D5D2}" destId="{DD4ED205-0EB6-461B-B107-7241D1CBF015}" srcOrd="0" destOrd="0" presId="urn:microsoft.com/office/officeart/2008/layout/CaptionedPictures"/>
    <dgm:cxn modelId="{8E533975-163B-468A-9B39-9C5DDD21CFA5}" type="presParOf" srcId="{E6822258-16C0-466D-B1E4-98968DD2D5D2}" destId="{75F7878C-BC37-4A98-B648-B42F10A66D2A}" srcOrd="1" destOrd="0" presId="urn:microsoft.com/office/officeart/2008/layout/CaptionedPictures"/>
    <dgm:cxn modelId="{AA416208-A448-4560-9CAA-BF058198C30E}" type="presParOf" srcId="{E6822258-16C0-466D-B1E4-98968DD2D5D2}" destId="{7668D8BC-A47E-4721-BCDF-CE9CBECF0980}" srcOrd="2" destOrd="0" presId="urn:microsoft.com/office/officeart/2008/layout/CaptionedPictures"/>
    <dgm:cxn modelId="{586B5FB1-C948-457B-8F77-9CECC950DB6A}" type="presParOf" srcId="{7668D8BC-A47E-4721-BCDF-CE9CBECF0980}" destId="{5915BBF1-CA02-4AA5-B819-E3F5CF613C20}" srcOrd="0" destOrd="0" presId="urn:microsoft.com/office/officeart/2008/layout/CaptionedPictures"/>
    <dgm:cxn modelId="{47B06F04-74B9-400E-B39A-6AB92ADDFB5A}"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dirty="0" smtClean="0"/>
            <a:t>وهذا شر الناس فانه يغضب لأي شيء ولكنه      لا يرضى بسرعة</a:t>
          </a:r>
          <a:endParaRPr lang="ar-EG" sz="2000"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سريع الغضب بطيء الرضا </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E6975F3D-3BAC-4652-B76A-3A9AB53E79A4}" type="presOf" srcId="{A6867FAD-16F0-4496-8214-61B3EC64C47C}" destId="{44450728-8901-4553-8B62-C2987F7B93A3}" srcOrd="0" destOrd="0" presId="urn:microsoft.com/office/officeart/2008/layout/CaptionedPictures"/>
    <dgm:cxn modelId="{93743F07-F769-46C1-9EC6-903F6E5ACCE3}" type="presOf" srcId="{D750FACF-4342-474D-A18E-164FD13BEFD5}" destId="{5915BBF1-CA02-4AA5-B819-E3F5CF613C20}" srcOrd="0" destOrd="0" presId="urn:microsoft.com/office/officeart/2008/layout/CaptionedPictures"/>
    <dgm:cxn modelId="{058928FD-5B65-4393-80DA-8E9F4706EB13}" type="presOf" srcId="{DF4BB5E1-1780-42EE-9FDC-AD3F45328573}" destId="{568AFF69-4461-4D64-A3AB-26CB86284337}"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61BB97BD-0806-4D0C-BFD6-7E603F7B414E}" srcId="{A6867FAD-16F0-4496-8214-61B3EC64C47C}" destId="{DF4BB5E1-1780-42EE-9FDC-AD3F45328573}" srcOrd="0" destOrd="0" parTransId="{2A6B5BDB-E25F-4E88-AAC9-6B48EDD07454}" sibTransId="{01518091-BD3B-49A5-BF64-2AAA9CEC7B64}"/>
    <dgm:cxn modelId="{F54A9959-5026-4FBC-B265-63BDA771BC26}" type="presParOf" srcId="{44450728-8901-4553-8B62-C2987F7B93A3}" destId="{E6822258-16C0-466D-B1E4-98968DD2D5D2}" srcOrd="0" destOrd="0" presId="urn:microsoft.com/office/officeart/2008/layout/CaptionedPictures"/>
    <dgm:cxn modelId="{ACAE69C0-2F93-492E-A25A-4039CCBB6CC0}" type="presParOf" srcId="{E6822258-16C0-466D-B1E4-98968DD2D5D2}" destId="{DD4ED205-0EB6-461B-B107-7241D1CBF015}" srcOrd="0" destOrd="0" presId="urn:microsoft.com/office/officeart/2008/layout/CaptionedPictures"/>
    <dgm:cxn modelId="{B3A97C1F-C0A7-4A3E-88EB-D1627E6E6503}" type="presParOf" srcId="{E6822258-16C0-466D-B1E4-98968DD2D5D2}" destId="{75F7878C-BC37-4A98-B648-B42F10A66D2A}" srcOrd="1" destOrd="0" presId="urn:microsoft.com/office/officeart/2008/layout/CaptionedPictures"/>
    <dgm:cxn modelId="{F2E0C183-C281-4119-9890-4670FBD7305F}" type="presParOf" srcId="{E6822258-16C0-466D-B1E4-98968DD2D5D2}" destId="{7668D8BC-A47E-4721-BCDF-CE9CBECF0980}" srcOrd="2" destOrd="0" presId="urn:microsoft.com/office/officeart/2008/layout/CaptionedPictures"/>
    <dgm:cxn modelId="{8977FCF9-8405-4059-A542-BF33947E31B0}" type="presParOf" srcId="{7668D8BC-A47E-4721-BCDF-CE9CBECF0980}" destId="{5915BBF1-CA02-4AA5-B819-E3F5CF613C20}" srcOrd="0" destOrd="0" presId="urn:microsoft.com/office/officeart/2008/layout/CaptionedPictures"/>
    <dgm:cxn modelId="{E3237B03-9520-42FB-A53A-8FC6FE880ECF}"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dirty="0" smtClean="0"/>
            <a:t>وهذا خير الناس، فالحلم والحكمة صفاتهم،       ولا يمنع ذلك من غضبهم بحكم طبيعتهم البشرية</a:t>
          </a:r>
          <a:endParaRPr lang="ar-EG" sz="2000"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بطيء الغضب سريع الرضا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9238A297-906E-471E-B535-0BAAEBBC503E}" type="presOf" srcId="{D750FACF-4342-474D-A18E-164FD13BEFD5}" destId="{5915BBF1-CA02-4AA5-B819-E3F5CF613C20}" srcOrd="0" destOrd="0" presId="urn:microsoft.com/office/officeart/2008/layout/CaptionedPictures"/>
    <dgm:cxn modelId="{DB0FA763-9E2C-4A2F-9D71-CB58E05AE60A}" type="presOf" srcId="{DF4BB5E1-1780-42EE-9FDC-AD3F45328573}" destId="{568AFF69-4461-4D64-A3AB-26CB86284337}" srcOrd="0" destOrd="0" presId="urn:microsoft.com/office/officeart/2008/layout/CaptionedPictures"/>
    <dgm:cxn modelId="{AC9ACACD-532B-4E4A-AAA9-6843EB572FDE}" type="presOf" srcId="{A6867FAD-16F0-4496-8214-61B3EC64C47C}" destId="{44450728-8901-4553-8B62-C2987F7B93A3}"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61BB97BD-0806-4D0C-BFD6-7E603F7B414E}" srcId="{A6867FAD-16F0-4496-8214-61B3EC64C47C}" destId="{DF4BB5E1-1780-42EE-9FDC-AD3F45328573}" srcOrd="0" destOrd="0" parTransId="{2A6B5BDB-E25F-4E88-AAC9-6B48EDD07454}" sibTransId="{01518091-BD3B-49A5-BF64-2AAA9CEC7B64}"/>
    <dgm:cxn modelId="{2EAAE171-76B5-4C89-B96C-82AA2EB2CD8C}" type="presParOf" srcId="{44450728-8901-4553-8B62-C2987F7B93A3}" destId="{E6822258-16C0-466D-B1E4-98968DD2D5D2}" srcOrd="0" destOrd="0" presId="urn:microsoft.com/office/officeart/2008/layout/CaptionedPictures"/>
    <dgm:cxn modelId="{C9B665C9-F8FA-4C4F-A8F8-C5063ACA2887}" type="presParOf" srcId="{E6822258-16C0-466D-B1E4-98968DD2D5D2}" destId="{DD4ED205-0EB6-461B-B107-7241D1CBF015}" srcOrd="0" destOrd="0" presId="urn:microsoft.com/office/officeart/2008/layout/CaptionedPictures"/>
    <dgm:cxn modelId="{02C45C37-FA0B-4852-AAC0-FD87B4EB0662}" type="presParOf" srcId="{E6822258-16C0-466D-B1E4-98968DD2D5D2}" destId="{75F7878C-BC37-4A98-B648-B42F10A66D2A}" srcOrd="1" destOrd="0" presId="urn:microsoft.com/office/officeart/2008/layout/CaptionedPictures"/>
    <dgm:cxn modelId="{C5D18D40-5CA0-47B7-A600-42C594D2A177}" type="presParOf" srcId="{E6822258-16C0-466D-B1E4-98968DD2D5D2}" destId="{7668D8BC-A47E-4721-BCDF-CE9CBECF0980}" srcOrd="2" destOrd="0" presId="urn:microsoft.com/office/officeart/2008/layout/CaptionedPictures"/>
    <dgm:cxn modelId="{F9FD7F97-25F7-4A3D-BDBB-F8DD91E93690}" type="presParOf" srcId="{7668D8BC-A47E-4721-BCDF-CE9CBECF0980}" destId="{5915BBF1-CA02-4AA5-B819-E3F5CF613C20}" srcOrd="0" destOrd="0" presId="urn:microsoft.com/office/officeart/2008/layout/CaptionedPictures"/>
    <dgm:cxn modelId="{BDF71D35-214A-4E95-B29E-F4DB193BB2CC}"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324793-D2B5-46B3-B542-B6D7E5101962}" type="doc">
      <dgm:prSet loTypeId="urn:microsoft.com/office/officeart/2008/layout/AscendingPictureAccentProcess" loCatId="picture" qsTypeId="urn:microsoft.com/office/officeart/2005/8/quickstyle/simple1" qsCatId="simple" csTypeId="urn:microsoft.com/office/officeart/2005/8/colors/accent1_4" csCatId="accent1" phldr="1"/>
      <dgm:spPr/>
      <dgm:t>
        <a:bodyPr/>
        <a:lstStyle/>
        <a:p>
          <a:pPr rtl="1"/>
          <a:endParaRPr lang="ar-EG"/>
        </a:p>
      </dgm:t>
    </dgm:pt>
    <dgm:pt modelId="{ADC75A43-40AB-499A-8AB0-C2AD7875CE60}">
      <dgm:prSet phldrT="[Text]" custT="1"/>
      <dgm:spPr/>
      <dgm:t>
        <a:bodyPr/>
        <a:lstStyle/>
        <a:p>
          <a:pPr algn="ctr" rtl="1"/>
          <a:r>
            <a:rPr lang="ar-SA" sz="2800" b="1" dirty="0" smtClean="0">
              <a:solidFill>
                <a:schemeClr val="accent6">
                  <a:lumMod val="50000"/>
                </a:schemeClr>
              </a:solidFill>
            </a:rPr>
            <a:t>الاسترخاء</a:t>
          </a:r>
          <a:endParaRPr lang="ar-EG" sz="2800" dirty="0">
            <a:solidFill>
              <a:schemeClr val="accent6">
                <a:lumMod val="50000"/>
              </a:schemeClr>
            </a:solidFill>
          </a:endParaRPr>
        </a:p>
      </dgm:t>
    </dgm:pt>
    <dgm:pt modelId="{713581D8-BBE4-48B7-8A73-E503A170A6D2}" type="parTrans" cxnId="{5DEE8D9A-C056-4716-94B1-46E674AF3D0E}">
      <dgm:prSet/>
      <dgm:spPr/>
      <dgm:t>
        <a:bodyPr/>
        <a:lstStyle/>
        <a:p>
          <a:pPr rtl="1"/>
          <a:endParaRPr lang="ar-EG"/>
        </a:p>
      </dgm:t>
    </dgm:pt>
    <dgm:pt modelId="{F267DDD5-FB86-40E8-869D-B46CEC2A2B59}" type="sibTrans" cxnId="{5DEE8D9A-C056-4716-94B1-46E674AF3D0E}">
      <dgm:prSet/>
      <dgm:spPr>
        <a:blipFill rotWithShape="1">
          <a:blip xmlns:r="http://schemas.openxmlformats.org/officeDocument/2006/relationships" r:embed="rId1"/>
          <a:stretch>
            <a:fillRect/>
          </a:stretch>
        </a:blipFill>
      </dgm:spPr>
      <dgm:t>
        <a:bodyPr/>
        <a:lstStyle/>
        <a:p>
          <a:pPr rtl="1"/>
          <a:endParaRPr lang="ar-EG"/>
        </a:p>
      </dgm:t>
    </dgm:pt>
    <dgm:pt modelId="{1AB6AD94-0B20-4675-A0C5-D42EA81B9C03}">
      <dgm:prSet phldrT="[Text]" custT="1"/>
      <dgm:spPr/>
      <dgm:t>
        <a:bodyPr/>
        <a:lstStyle/>
        <a:p>
          <a:pPr algn="ctr" rtl="1"/>
          <a:r>
            <a:rPr lang="ar-SA" sz="2800" b="1" dirty="0" smtClean="0">
              <a:solidFill>
                <a:schemeClr val="accent6">
                  <a:lumMod val="50000"/>
                </a:schemeClr>
              </a:solidFill>
            </a:rPr>
            <a:t>التواصل</a:t>
          </a:r>
          <a:endParaRPr lang="ar-EG" sz="2800" dirty="0">
            <a:solidFill>
              <a:schemeClr val="accent6">
                <a:lumMod val="50000"/>
              </a:schemeClr>
            </a:solidFill>
          </a:endParaRPr>
        </a:p>
      </dgm:t>
    </dgm:pt>
    <dgm:pt modelId="{E74E7EC5-D64E-4438-88A3-F232A9885F4D}" type="parTrans" cxnId="{218BF33F-0947-475B-AB2E-669EEE9C3495}">
      <dgm:prSet/>
      <dgm:spPr/>
      <dgm:t>
        <a:bodyPr/>
        <a:lstStyle/>
        <a:p>
          <a:pPr rtl="1"/>
          <a:endParaRPr lang="ar-EG"/>
        </a:p>
      </dgm:t>
    </dgm:pt>
    <dgm:pt modelId="{80D3148F-796B-4198-A9F0-4365E7533BE2}" type="sibTrans" cxnId="{218BF33F-0947-475B-AB2E-669EEE9C3495}">
      <dgm:prSet/>
      <dgm:spPr>
        <a:blipFill rotWithShape="1">
          <a:blip xmlns:r="http://schemas.openxmlformats.org/officeDocument/2006/relationships" r:embed="rId2"/>
          <a:stretch>
            <a:fillRect/>
          </a:stretch>
        </a:blipFill>
      </dgm:spPr>
      <dgm:t>
        <a:bodyPr/>
        <a:lstStyle/>
        <a:p>
          <a:pPr rtl="1"/>
          <a:endParaRPr lang="ar-EG"/>
        </a:p>
      </dgm:t>
    </dgm:pt>
    <dgm:pt modelId="{D6398125-6661-4B7D-B8EA-CDD412A6C98C}">
      <dgm:prSet phldrT="[Text]" custT="1"/>
      <dgm:spPr/>
      <dgm:t>
        <a:bodyPr/>
        <a:lstStyle/>
        <a:p>
          <a:pPr algn="ctr" rtl="1"/>
          <a:r>
            <a:rPr lang="ar-SA" sz="2800" b="1" dirty="0" smtClean="0">
              <a:solidFill>
                <a:schemeClr val="accent6">
                  <a:lumMod val="50000"/>
                </a:schemeClr>
              </a:solidFill>
            </a:rPr>
            <a:t>تغيير البيئة</a:t>
          </a:r>
          <a:endParaRPr lang="ar-EG" sz="2800" dirty="0">
            <a:solidFill>
              <a:schemeClr val="accent6">
                <a:lumMod val="50000"/>
              </a:schemeClr>
            </a:solidFill>
          </a:endParaRPr>
        </a:p>
      </dgm:t>
    </dgm:pt>
    <dgm:pt modelId="{AA4ABAB9-86E2-4F2E-A53B-4A031DCA5E55}" type="parTrans" cxnId="{967AA6C1-7429-487A-81FA-9C2AAE60BB90}">
      <dgm:prSet/>
      <dgm:spPr/>
      <dgm:t>
        <a:bodyPr/>
        <a:lstStyle/>
        <a:p>
          <a:pPr rtl="1"/>
          <a:endParaRPr lang="ar-EG"/>
        </a:p>
      </dgm:t>
    </dgm:pt>
    <dgm:pt modelId="{C0BACA13-45D9-4DDA-BC6C-E933BFBCD917}" type="sibTrans" cxnId="{967AA6C1-7429-487A-81FA-9C2AAE60BB90}">
      <dgm:prSet/>
      <dgm:spPr>
        <a:blipFill rotWithShape="1">
          <a:blip xmlns:r="http://schemas.openxmlformats.org/officeDocument/2006/relationships" r:embed="rId3"/>
          <a:stretch>
            <a:fillRect/>
          </a:stretch>
        </a:blipFill>
      </dgm:spPr>
      <dgm:t>
        <a:bodyPr/>
        <a:lstStyle/>
        <a:p>
          <a:pPr rtl="1"/>
          <a:endParaRPr lang="ar-EG"/>
        </a:p>
      </dgm:t>
    </dgm:pt>
    <dgm:pt modelId="{7AE0AC7F-7EF0-486D-B13F-A05B34335574}">
      <dgm:prSet phldrT="[Text]" custT="1"/>
      <dgm:spPr/>
      <dgm:t>
        <a:bodyPr/>
        <a:lstStyle/>
        <a:p>
          <a:pPr algn="ctr" rtl="1"/>
          <a:r>
            <a:rPr lang="ar-SA" sz="2400" b="1" dirty="0" smtClean="0">
              <a:solidFill>
                <a:schemeClr val="accent6">
                  <a:lumMod val="50000"/>
                </a:schemeClr>
              </a:solidFill>
            </a:rPr>
            <a:t>استخدام روح الفكاهة</a:t>
          </a:r>
          <a:endParaRPr lang="ar-EG" sz="2400" dirty="0">
            <a:solidFill>
              <a:schemeClr val="accent6">
                <a:lumMod val="50000"/>
              </a:schemeClr>
            </a:solidFill>
          </a:endParaRPr>
        </a:p>
      </dgm:t>
    </dgm:pt>
    <dgm:pt modelId="{8350771B-4666-4AE0-932D-2CD1069EC783}" type="parTrans" cxnId="{E4988DC2-6388-4E62-87B8-850A8A45C972}">
      <dgm:prSet/>
      <dgm:spPr/>
      <dgm:t>
        <a:bodyPr/>
        <a:lstStyle/>
        <a:p>
          <a:pPr rtl="1"/>
          <a:endParaRPr lang="ar-EG"/>
        </a:p>
      </dgm:t>
    </dgm:pt>
    <dgm:pt modelId="{69FDFCA6-0BF9-4559-A417-E67783E01318}" type="sibTrans" cxnId="{E4988DC2-6388-4E62-87B8-850A8A45C972}">
      <dgm:prSet/>
      <dgm:spPr>
        <a:blipFill rotWithShape="1">
          <a:blip xmlns:r="http://schemas.openxmlformats.org/officeDocument/2006/relationships" r:embed="rId4"/>
          <a:stretch>
            <a:fillRect/>
          </a:stretch>
        </a:blipFill>
      </dgm:spPr>
      <dgm:t>
        <a:bodyPr/>
        <a:lstStyle/>
        <a:p>
          <a:pPr rtl="1"/>
          <a:endParaRPr lang="ar-EG"/>
        </a:p>
      </dgm:t>
    </dgm:pt>
    <dgm:pt modelId="{183669FA-67D2-4105-80E9-CEC5B0398C5B}">
      <dgm:prSet phldrT="[Text]" custT="1"/>
      <dgm:spPr/>
      <dgm:t>
        <a:bodyPr/>
        <a:lstStyle/>
        <a:p>
          <a:pPr algn="ctr" rtl="1"/>
          <a:r>
            <a:rPr lang="ar-SA" sz="2400" b="1" dirty="0" smtClean="0">
              <a:solidFill>
                <a:schemeClr val="accent6">
                  <a:lumMod val="50000"/>
                </a:schemeClr>
              </a:solidFill>
            </a:rPr>
            <a:t>ممارسة الرياضة</a:t>
          </a:r>
          <a:endParaRPr lang="ar-EG" sz="2400" dirty="0">
            <a:solidFill>
              <a:schemeClr val="accent6">
                <a:lumMod val="50000"/>
              </a:schemeClr>
            </a:solidFill>
          </a:endParaRPr>
        </a:p>
      </dgm:t>
    </dgm:pt>
    <dgm:pt modelId="{5357B8AF-F228-44BB-9D5B-C6387FBD8763}" type="parTrans" cxnId="{5DF15643-580B-415F-9EB5-563DE281262B}">
      <dgm:prSet/>
      <dgm:spPr/>
      <dgm:t>
        <a:bodyPr/>
        <a:lstStyle/>
        <a:p>
          <a:pPr rtl="1"/>
          <a:endParaRPr lang="ar-EG"/>
        </a:p>
      </dgm:t>
    </dgm:pt>
    <dgm:pt modelId="{DAF39508-5F7B-48E4-94DA-1D42FD7B87A9}" type="sibTrans" cxnId="{5DF15643-580B-415F-9EB5-563DE281262B}">
      <dgm:prSet/>
      <dgm:spPr>
        <a:blipFill rotWithShape="1">
          <a:blip xmlns:r="http://schemas.openxmlformats.org/officeDocument/2006/relationships" r:embed="rId5"/>
          <a:stretch>
            <a:fillRect/>
          </a:stretch>
        </a:blipFill>
      </dgm:spPr>
      <dgm:t>
        <a:bodyPr/>
        <a:lstStyle/>
        <a:p>
          <a:pPr rtl="1"/>
          <a:endParaRPr lang="ar-EG"/>
        </a:p>
      </dgm:t>
    </dgm:pt>
    <dgm:pt modelId="{0BAA1C31-EC01-4A92-BB39-FF6C4417E781}" type="pres">
      <dgm:prSet presAssocID="{43324793-D2B5-46B3-B542-B6D7E5101962}" presName="Name0" presStyleCnt="0">
        <dgm:presLayoutVars>
          <dgm:chMax val="7"/>
          <dgm:chPref val="7"/>
          <dgm:dir/>
        </dgm:presLayoutVars>
      </dgm:prSet>
      <dgm:spPr/>
      <dgm:t>
        <a:bodyPr/>
        <a:lstStyle/>
        <a:p>
          <a:pPr rtl="1"/>
          <a:endParaRPr lang="ar-EG"/>
        </a:p>
      </dgm:t>
    </dgm:pt>
    <dgm:pt modelId="{9DC2D4BC-93B3-4AFA-847C-7021BDFDD90E}" type="pres">
      <dgm:prSet presAssocID="{43324793-D2B5-46B3-B542-B6D7E5101962}" presName="dot1" presStyleLbl="alignNode1" presStyleIdx="0" presStyleCnt="15"/>
      <dgm:spPr/>
    </dgm:pt>
    <dgm:pt modelId="{E42BC505-23DC-49E3-A254-A1F08E8118B9}" type="pres">
      <dgm:prSet presAssocID="{43324793-D2B5-46B3-B542-B6D7E5101962}" presName="dot2" presStyleLbl="alignNode1" presStyleIdx="1" presStyleCnt="15"/>
      <dgm:spPr/>
    </dgm:pt>
    <dgm:pt modelId="{DC236ADA-A03D-483E-B210-327AECBCF490}" type="pres">
      <dgm:prSet presAssocID="{43324793-D2B5-46B3-B542-B6D7E5101962}" presName="dot3" presStyleLbl="alignNode1" presStyleIdx="2" presStyleCnt="15"/>
      <dgm:spPr/>
    </dgm:pt>
    <dgm:pt modelId="{F385F8A6-22CF-48CD-B91A-66B6C0856091}" type="pres">
      <dgm:prSet presAssocID="{43324793-D2B5-46B3-B542-B6D7E5101962}" presName="dot4" presStyleLbl="alignNode1" presStyleIdx="3" presStyleCnt="15"/>
      <dgm:spPr/>
    </dgm:pt>
    <dgm:pt modelId="{F0B05948-E447-44E0-AE1E-AC173F720C6A}" type="pres">
      <dgm:prSet presAssocID="{43324793-D2B5-46B3-B542-B6D7E5101962}" presName="dot5" presStyleLbl="alignNode1" presStyleIdx="4" presStyleCnt="15"/>
      <dgm:spPr/>
    </dgm:pt>
    <dgm:pt modelId="{35D86EB3-2294-4D38-AFB3-469679120C4D}" type="pres">
      <dgm:prSet presAssocID="{43324793-D2B5-46B3-B542-B6D7E5101962}" presName="dot6" presStyleLbl="alignNode1" presStyleIdx="5" presStyleCnt="15"/>
      <dgm:spPr/>
    </dgm:pt>
    <dgm:pt modelId="{428EC285-BA37-4CD8-9BA1-6B314E68A643}" type="pres">
      <dgm:prSet presAssocID="{43324793-D2B5-46B3-B542-B6D7E5101962}" presName="dot7" presStyleLbl="alignNode1" presStyleIdx="6" presStyleCnt="15"/>
      <dgm:spPr/>
    </dgm:pt>
    <dgm:pt modelId="{DCD6231F-67AF-45B2-8E0A-0FA4D59CF5BD}" type="pres">
      <dgm:prSet presAssocID="{43324793-D2B5-46B3-B542-B6D7E5101962}" presName="dot8" presStyleLbl="alignNode1" presStyleIdx="7" presStyleCnt="15"/>
      <dgm:spPr/>
    </dgm:pt>
    <dgm:pt modelId="{4DD49EB2-C4A5-4025-AF71-7D850102987D}" type="pres">
      <dgm:prSet presAssocID="{43324793-D2B5-46B3-B542-B6D7E5101962}" presName="dotArrow1" presStyleLbl="alignNode1" presStyleIdx="8" presStyleCnt="15"/>
      <dgm:spPr/>
    </dgm:pt>
    <dgm:pt modelId="{7B05EF4B-6E6E-4702-B0D8-5C28BB381D58}" type="pres">
      <dgm:prSet presAssocID="{43324793-D2B5-46B3-B542-B6D7E5101962}" presName="dotArrow2" presStyleLbl="alignNode1" presStyleIdx="9" presStyleCnt="15"/>
      <dgm:spPr/>
    </dgm:pt>
    <dgm:pt modelId="{10895712-68FF-4BEF-9EE0-15DE849BB157}" type="pres">
      <dgm:prSet presAssocID="{43324793-D2B5-46B3-B542-B6D7E5101962}" presName="dotArrow3" presStyleLbl="alignNode1" presStyleIdx="10" presStyleCnt="15"/>
      <dgm:spPr/>
    </dgm:pt>
    <dgm:pt modelId="{682B0633-8FCB-4AAB-9E39-994FF0FC0854}" type="pres">
      <dgm:prSet presAssocID="{43324793-D2B5-46B3-B542-B6D7E5101962}" presName="dotArrow4" presStyleLbl="alignNode1" presStyleIdx="11" presStyleCnt="15"/>
      <dgm:spPr/>
    </dgm:pt>
    <dgm:pt modelId="{7F1AC856-B94E-4B62-9615-2E21BD896A58}" type="pres">
      <dgm:prSet presAssocID="{43324793-D2B5-46B3-B542-B6D7E5101962}" presName="dotArrow5" presStyleLbl="alignNode1" presStyleIdx="12" presStyleCnt="15"/>
      <dgm:spPr/>
    </dgm:pt>
    <dgm:pt modelId="{C969723C-A3E9-4315-B74E-B59E29FE51D0}" type="pres">
      <dgm:prSet presAssocID="{43324793-D2B5-46B3-B542-B6D7E5101962}" presName="dotArrow6" presStyleLbl="alignNode1" presStyleIdx="13" presStyleCnt="15"/>
      <dgm:spPr/>
    </dgm:pt>
    <dgm:pt modelId="{24D20219-C399-43DB-A625-1CA82663FA26}" type="pres">
      <dgm:prSet presAssocID="{43324793-D2B5-46B3-B542-B6D7E5101962}" presName="dotArrow7" presStyleLbl="alignNode1" presStyleIdx="14" presStyleCnt="15"/>
      <dgm:spPr/>
    </dgm:pt>
    <dgm:pt modelId="{96829A77-77B1-4ABC-8651-79B602E63174}" type="pres">
      <dgm:prSet presAssocID="{ADC75A43-40AB-499A-8AB0-C2AD7875CE60}" presName="parTx1" presStyleLbl="node1" presStyleIdx="0" presStyleCnt="5"/>
      <dgm:spPr/>
      <dgm:t>
        <a:bodyPr/>
        <a:lstStyle/>
        <a:p>
          <a:pPr rtl="1"/>
          <a:endParaRPr lang="ar-EG"/>
        </a:p>
      </dgm:t>
    </dgm:pt>
    <dgm:pt modelId="{88BC68E0-4FDF-4EDE-80A4-2EFE6CB14134}" type="pres">
      <dgm:prSet presAssocID="{F267DDD5-FB86-40E8-869D-B46CEC2A2B59}" presName="picture1" presStyleCnt="0"/>
      <dgm:spPr/>
    </dgm:pt>
    <dgm:pt modelId="{3AD1B206-B908-4429-A90F-4098ACB80008}" type="pres">
      <dgm:prSet presAssocID="{F267DDD5-FB86-40E8-869D-B46CEC2A2B59}" presName="imageRepeatNode" presStyleLbl="fgImgPlace1" presStyleIdx="0" presStyleCnt="5"/>
      <dgm:spPr/>
      <dgm:t>
        <a:bodyPr/>
        <a:lstStyle/>
        <a:p>
          <a:pPr rtl="1"/>
          <a:endParaRPr lang="ar-EG"/>
        </a:p>
      </dgm:t>
    </dgm:pt>
    <dgm:pt modelId="{F6E058D4-64B4-467E-A771-474B5A32550E}" type="pres">
      <dgm:prSet presAssocID="{1AB6AD94-0B20-4675-A0C5-D42EA81B9C03}" presName="parTx2" presStyleLbl="node1" presStyleIdx="1" presStyleCnt="5"/>
      <dgm:spPr/>
      <dgm:t>
        <a:bodyPr/>
        <a:lstStyle/>
        <a:p>
          <a:pPr rtl="1"/>
          <a:endParaRPr lang="ar-EG"/>
        </a:p>
      </dgm:t>
    </dgm:pt>
    <dgm:pt modelId="{3E01BFF8-EC26-4DA8-9D25-B9FF0C0E557C}" type="pres">
      <dgm:prSet presAssocID="{80D3148F-796B-4198-A9F0-4365E7533BE2}" presName="picture2" presStyleCnt="0"/>
      <dgm:spPr/>
    </dgm:pt>
    <dgm:pt modelId="{EBA3AE05-C34F-45D0-B6A4-14C10E08EDB8}" type="pres">
      <dgm:prSet presAssocID="{80D3148F-796B-4198-A9F0-4365E7533BE2}" presName="imageRepeatNode" presStyleLbl="fgImgPlace1" presStyleIdx="1" presStyleCnt="5"/>
      <dgm:spPr/>
      <dgm:t>
        <a:bodyPr/>
        <a:lstStyle/>
        <a:p>
          <a:pPr rtl="1"/>
          <a:endParaRPr lang="ar-EG"/>
        </a:p>
      </dgm:t>
    </dgm:pt>
    <dgm:pt modelId="{FF3FB72E-DA24-4DF2-8F29-322475B4320F}" type="pres">
      <dgm:prSet presAssocID="{7AE0AC7F-7EF0-486D-B13F-A05B34335574}" presName="parTx3" presStyleLbl="node1" presStyleIdx="2" presStyleCnt="5"/>
      <dgm:spPr/>
      <dgm:t>
        <a:bodyPr/>
        <a:lstStyle/>
        <a:p>
          <a:pPr rtl="1"/>
          <a:endParaRPr lang="ar-EG"/>
        </a:p>
      </dgm:t>
    </dgm:pt>
    <dgm:pt modelId="{04376B2A-5187-4514-9441-E12B7A1ACC3D}" type="pres">
      <dgm:prSet presAssocID="{69FDFCA6-0BF9-4559-A417-E67783E01318}" presName="picture3" presStyleCnt="0"/>
      <dgm:spPr/>
    </dgm:pt>
    <dgm:pt modelId="{D2FB6C4C-542E-4EC1-AAB7-527F28B6DDF6}" type="pres">
      <dgm:prSet presAssocID="{69FDFCA6-0BF9-4559-A417-E67783E01318}" presName="imageRepeatNode" presStyleLbl="fgImgPlace1" presStyleIdx="2" presStyleCnt="5"/>
      <dgm:spPr/>
      <dgm:t>
        <a:bodyPr/>
        <a:lstStyle/>
        <a:p>
          <a:pPr rtl="1"/>
          <a:endParaRPr lang="ar-EG"/>
        </a:p>
      </dgm:t>
    </dgm:pt>
    <dgm:pt modelId="{B77CA408-5C81-4FAA-8B8C-98253576B49C}" type="pres">
      <dgm:prSet presAssocID="{D6398125-6661-4B7D-B8EA-CDD412A6C98C}" presName="parTx4" presStyleLbl="node1" presStyleIdx="3" presStyleCnt="5"/>
      <dgm:spPr/>
      <dgm:t>
        <a:bodyPr/>
        <a:lstStyle/>
        <a:p>
          <a:pPr rtl="1"/>
          <a:endParaRPr lang="ar-EG"/>
        </a:p>
      </dgm:t>
    </dgm:pt>
    <dgm:pt modelId="{A653828E-398E-4D2E-8506-5B26263D5450}" type="pres">
      <dgm:prSet presAssocID="{C0BACA13-45D9-4DDA-BC6C-E933BFBCD917}" presName="picture4" presStyleCnt="0"/>
      <dgm:spPr/>
    </dgm:pt>
    <dgm:pt modelId="{0F917773-D55A-4CC3-B77C-D17666CDEA1B}" type="pres">
      <dgm:prSet presAssocID="{C0BACA13-45D9-4DDA-BC6C-E933BFBCD917}" presName="imageRepeatNode" presStyleLbl="fgImgPlace1" presStyleIdx="3" presStyleCnt="5"/>
      <dgm:spPr/>
      <dgm:t>
        <a:bodyPr/>
        <a:lstStyle/>
        <a:p>
          <a:pPr rtl="1"/>
          <a:endParaRPr lang="ar-EG"/>
        </a:p>
      </dgm:t>
    </dgm:pt>
    <dgm:pt modelId="{CEDEF7DC-B757-4E42-8B7B-1CC92A7C8D83}" type="pres">
      <dgm:prSet presAssocID="{183669FA-67D2-4105-80E9-CEC5B0398C5B}" presName="parTx5" presStyleLbl="node1" presStyleIdx="4" presStyleCnt="5"/>
      <dgm:spPr/>
      <dgm:t>
        <a:bodyPr/>
        <a:lstStyle/>
        <a:p>
          <a:pPr rtl="1"/>
          <a:endParaRPr lang="ar-EG"/>
        </a:p>
      </dgm:t>
    </dgm:pt>
    <dgm:pt modelId="{4F7FCE9A-470B-46F0-9B76-B890CFACBAE8}" type="pres">
      <dgm:prSet presAssocID="{DAF39508-5F7B-48E4-94DA-1D42FD7B87A9}" presName="picture5" presStyleCnt="0"/>
      <dgm:spPr/>
    </dgm:pt>
    <dgm:pt modelId="{2F47F5DE-66D2-44BA-B464-591086EB745C}" type="pres">
      <dgm:prSet presAssocID="{DAF39508-5F7B-48E4-94DA-1D42FD7B87A9}" presName="imageRepeatNode" presStyleLbl="fgImgPlace1" presStyleIdx="4" presStyleCnt="5"/>
      <dgm:spPr/>
      <dgm:t>
        <a:bodyPr/>
        <a:lstStyle/>
        <a:p>
          <a:pPr rtl="1"/>
          <a:endParaRPr lang="ar-EG"/>
        </a:p>
      </dgm:t>
    </dgm:pt>
  </dgm:ptLst>
  <dgm:cxnLst>
    <dgm:cxn modelId="{5DEE8D9A-C056-4716-94B1-46E674AF3D0E}" srcId="{43324793-D2B5-46B3-B542-B6D7E5101962}" destId="{ADC75A43-40AB-499A-8AB0-C2AD7875CE60}" srcOrd="0" destOrd="0" parTransId="{713581D8-BBE4-48B7-8A73-E503A170A6D2}" sibTransId="{F267DDD5-FB86-40E8-869D-B46CEC2A2B59}"/>
    <dgm:cxn modelId="{5DF15643-580B-415F-9EB5-563DE281262B}" srcId="{43324793-D2B5-46B3-B542-B6D7E5101962}" destId="{183669FA-67D2-4105-80E9-CEC5B0398C5B}" srcOrd="4" destOrd="0" parTransId="{5357B8AF-F228-44BB-9D5B-C6387FBD8763}" sibTransId="{DAF39508-5F7B-48E4-94DA-1D42FD7B87A9}"/>
    <dgm:cxn modelId="{4E13E08B-5C21-4886-8C84-ED094710AAC3}" type="presOf" srcId="{69FDFCA6-0BF9-4559-A417-E67783E01318}" destId="{D2FB6C4C-542E-4EC1-AAB7-527F28B6DDF6}" srcOrd="0" destOrd="0" presId="urn:microsoft.com/office/officeart/2008/layout/AscendingPictureAccentProcess"/>
    <dgm:cxn modelId="{218BF33F-0947-475B-AB2E-669EEE9C3495}" srcId="{43324793-D2B5-46B3-B542-B6D7E5101962}" destId="{1AB6AD94-0B20-4675-A0C5-D42EA81B9C03}" srcOrd="1" destOrd="0" parTransId="{E74E7EC5-D64E-4438-88A3-F232A9885F4D}" sibTransId="{80D3148F-796B-4198-A9F0-4365E7533BE2}"/>
    <dgm:cxn modelId="{5E345CAF-BAF3-4539-A905-8ABEBC9FA3BC}" type="presOf" srcId="{43324793-D2B5-46B3-B542-B6D7E5101962}" destId="{0BAA1C31-EC01-4A92-BB39-FF6C4417E781}" srcOrd="0" destOrd="0" presId="urn:microsoft.com/office/officeart/2008/layout/AscendingPictureAccentProcess"/>
    <dgm:cxn modelId="{6B408B01-E503-4F4E-BE29-8FA0263B2615}" type="presOf" srcId="{D6398125-6661-4B7D-B8EA-CDD412A6C98C}" destId="{B77CA408-5C81-4FAA-8B8C-98253576B49C}" srcOrd="0" destOrd="0" presId="urn:microsoft.com/office/officeart/2008/layout/AscendingPictureAccentProcess"/>
    <dgm:cxn modelId="{A19A55BD-23F0-481D-8F47-ACFEEF1EE656}" type="presOf" srcId="{C0BACA13-45D9-4DDA-BC6C-E933BFBCD917}" destId="{0F917773-D55A-4CC3-B77C-D17666CDEA1B}" srcOrd="0" destOrd="0" presId="urn:microsoft.com/office/officeart/2008/layout/AscendingPictureAccentProcess"/>
    <dgm:cxn modelId="{967AA6C1-7429-487A-81FA-9C2AAE60BB90}" srcId="{43324793-D2B5-46B3-B542-B6D7E5101962}" destId="{D6398125-6661-4B7D-B8EA-CDD412A6C98C}" srcOrd="3" destOrd="0" parTransId="{AA4ABAB9-86E2-4F2E-A53B-4A031DCA5E55}" sibTransId="{C0BACA13-45D9-4DDA-BC6C-E933BFBCD917}"/>
    <dgm:cxn modelId="{A772AFC8-6DD7-4FD1-A018-9120A51E35DF}" type="presOf" srcId="{183669FA-67D2-4105-80E9-CEC5B0398C5B}" destId="{CEDEF7DC-B757-4E42-8B7B-1CC92A7C8D83}" srcOrd="0" destOrd="0" presId="urn:microsoft.com/office/officeart/2008/layout/AscendingPictureAccentProcess"/>
    <dgm:cxn modelId="{17FA8878-288E-4C38-B392-CE6AE9A3AB18}" type="presOf" srcId="{1AB6AD94-0B20-4675-A0C5-D42EA81B9C03}" destId="{F6E058D4-64B4-467E-A771-474B5A32550E}" srcOrd="0" destOrd="0" presId="urn:microsoft.com/office/officeart/2008/layout/AscendingPictureAccentProcess"/>
    <dgm:cxn modelId="{AF2FE401-9E79-4A22-AFD3-EFEE0AE62C99}" type="presOf" srcId="{DAF39508-5F7B-48E4-94DA-1D42FD7B87A9}" destId="{2F47F5DE-66D2-44BA-B464-591086EB745C}" srcOrd="0" destOrd="0" presId="urn:microsoft.com/office/officeart/2008/layout/AscendingPictureAccentProcess"/>
    <dgm:cxn modelId="{A88D0C7F-0EA9-47F1-9D14-1AB3B90EA880}" type="presOf" srcId="{7AE0AC7F-7EF0-486D-B13F-A05B34335574}" destId="{FF3FB72E-DA24-4DF2-8F29-322475B4320F}" srcOrd="0" destOrd="0" presId="urn:microsoft.com/office/officeart/2008/layout/AscendingPictureAccentProcess"/>
    <dgm:cxn modelId="{E4988DC2-6388-4E62-87B8-850A8A45C972}" srcId="{43324793-D2B5-46B3-B542-B6D7E5101962}" destId="{7AE0AC7F-7EF0-486D-B13F-A05B34335574}" srcOrd="2" destOrd="0" parTransId="{8350771B-4666-4AE0-932D-2CD1069EC783}" sibTransId="{69FDFCA6-0BF9-4559-A417-E67783E01318}"/>
    <dgm:cxn modelId="{B039E7A3-DFCF-43ED-869A-C2ABFF52241E}" type="presOf" srcId="{ADC75A43-40AB-499A-8AB0-C2AD7875CE60}" destId="{96829A77-77B1-4ABC-8651-79B602E63174}" srcOrd="0" destOrd="0" presId="urn:microsoft.com/office/officeart/2008/layout/AscendingPictureAccentProcess"/>
    <dgm:cxn modelId="{BD9FB0F6-5B5C-4257-A23C-2131A09CBD7A}" type="presOf" srcId="{F267DDD5-FB86-40E8-869D-B46CEC2A2B59}" destId="{3AD1B206-B908-4429-A90F-4098ACB80008}" srcOrd="0" destOrd="0" presId="urn:microsoft.com/office/officeart/2008/layout/AscendingPictureAccentProcess"/>
    <dgm:cxn modelId="{F7820E89-EC19-4D5F-9137-38F9626BC869}" type="presOf" srcId="{80D3148F-796B-4198-A9F0-4365E7533BE2}" destId="{EBA3AE05-C34F-45D0-B6A4-14C10E08EDB8}" srcOrd="0" destOrd="0" presId="urn:microsoft.com/office/officeart/2008/layout/AscendingPictureAccentProcess"/>
    <dgm:cxn modelId="{D2DBFE23-C270-4767-A153-A58B2E0A771F}" type="presParOf" srcId="{0BAA1C31-EC01-4A92-BB39-FF6C4417E781}" destId="{9DC2D4BC-93B3-4AFA-847C-7021BDFDD90E}" srcOrd="0" destOrd="0" presId="urn:microsoft.com/office/officeart/2008/layout/AscendingPictureAccentProcess"/>
    <dgm:cxn modelId="{012337B5-C623-4C73-9FE6-D0C5BF5B82A8}" type="presParOf" srcId="{0BAA1C31-EC01-4A92-BB39-FF6C4417E781}" destId="{E42BC505-23DC-49E3-A254-A1F08E8118B9}" srcOrd="1" destOrd="0" presId="urn:microsoft.com/office/officeart/2008/layout/AscendingPictureAccentProcess"/>
    <dgm:cxn modelId="{03722E0A-65A2-4132-A548-1391D5597291}" type="presParOf" srcId="{0BAA1C31-EC01-4A92-BB39-FF6C4417E781}" destId="{DC236ADA-A03D-483E-B210-327AECBCF490}" srcOrd="2" destOrd="0" presId="urn:microsoft.com/office/officeart/2008/layout/AscendingPictureAccentProcess"/>
    <dgm:cxn modelId="{7591469E-2FD9-493B-A8D4-C912831E7C9A}" type="presParOf" srcId="{0BAA1C31-EC01-4A92-BB39-FF6C4417E781}" destId="{F385F8A6-22CF-48CD-B91A-66B6C0856091}" srcOrd="3" destOrd="0" presId="urn:microsoft.com/office/officeart/2008/layout/AscendingPictureAccentProcess"/>
    <dgm:cxn modelId="{8E7416EC-29A2-4349-AB2C-F485AB4741BE}" type="presParOf" srcId="{0BAA1C31-EC01-4A92-BB39-FF6C4417E781}" destId="{F0B05948-E447-44E0-AE1E-AC173F720C6A}" srcOrd="4" destOrd="0" presId="urn:microsoft.com/office/officeart/2008/layout/AscendingPictureAccentProcess"/>
    <dgm:cxn modelId="{3D52D70C-BB45-49AF-9E3C-6D4B0BAF2631}" type="presParOf" srcId="{0BAA1C31-EC01-4A92-BB39-FF6C4417E781}" destId="{35D86EB3-2294-4D38-AFB3-469679120C4D}" srcOrd="5" destOrd="0" presId="urn:microsoft.com/office/officeart/2008/layout/AscendingPictureAccentProcess"/>
    <dgm:cxn modelId="{5FCBE903-6C04-42F2-B3BF-1007E427B1D1}" type="presParOf" srcId="{0BAA1C31-EC01-4A92-BB39-FF6C4417E781}" destId="{428EC285-BA37-4CD8-9BA1-6B314E68A643}" srcOrd="6" destOrd="0" presId="urn:microsoft.com/office/officeart/2008/layout/AscendingPictureAccentProcess"/>
    <dgm:cxn modelId="{DE71A14F-A4FB-478D-BDBD-2DB41B7B70FA}" type="presParOf" srcId="{0BAA1C31-EC01-4A92-BB39-FF6C4417E781}" destId="{DCD6231F-67AF-45B2-8E0A-0FA4D59CF5BD}" srcOrd="7" destOrd="0" presId="urn:microsoft.com/office/officeart/2008/layout/AscendingPictureAccentProcess"/>
    <dgm:cxn modelId="{0AEFE832-1E53-43A7-BD06-E8343E5A0018}" type="presParOf" srcId="{0BAA1C31-EC01-4A92-BB39-FF6C4417E781}" destId="{4DD49EB2-C4A5-4025-AF71-7D850102987D}" srcOrd="8" destOrd="0" presId="urn:microsoft.com/office/officeart/2008/layout/AscendingPictureAccentProcess"/>
    <dgm:cxn modelId="{8E6C7546-6989-461E-93D2-65AB5078EAF3}" type="presParOf" srcId="{0BAA1C31-EC01-4A92-BB39-FF6C4417E781}" destId="{7B05EF4B-6E6E-4702-B0D8-5C28BB381D58}" srcOrd="9" destOrd="0" presId="urn:microsoft.com/office/officeart/2008/layout/AscendingPictureAccentProcess"/>
    <dgm:cxn modelId="{170CF2E3-573E-4B62-ACB7-AD1BA5571B49}" type="presParOf" srcId="{0BAA1C31-EC01-4A92-BB39-FF6C4417E781}" destId="{10895712-68FF-4BEF-9EE0-15DE849BB157}" srcOrd="10" destOrd="0" presId="urn:microsoft.com/office/officeart/2008/layout/AscendingPictureAccentProcess"/>
    <dgm:cxn modelId="{9BB8449A-D7DF-44D6-9045-54C72891D625}" type="presParOf" srcId="{0BAA1C31-EC01-4A92-BB39-FF6C4417E781}" destId="{682B0633-8FCB-4AAB-9E39-994FF0FC0854}" srcOrd="11" destOrd="0" presId="urn:microsoft.com/office/officeart/2008/layout/AscendingPictureAccentProcess"/>
    <dgm:cxn modelId="{661D3977-ACBE-49A1-81A5-F9391209989A}" type="presParOf" srcId="{0BAA1C31-EC01-4A92-BB39-FF6C4417E781}" destId="{7F1AC856-B94E-4B62-9615-2E21BD896A58}" srcOrd="12" destOrd="0" presId="urn:microsoft.com/office/officeart/2008/layout/AscendingPictureAccentProcess"/>
    <dgm:cxn modelId="{7BD5EF14-F69E-46D3-AAA4-4C75AAB2D618}" type="presParOf" srcId="{0BAA1C31-EC01-4A92-BB39-FF6C4417E781}" destId="{C969723C-A3E9-4315-B74E-B59E29FE51D0}" srcOrd="13" destOrd="0" presId="urn:microsoft.com/office/officeart/2008/layout/AscendingPictureAccentProcess"/>
    <dgm:cxn modelId="{5A6D5699-9608-445E-82B5-909367C4718D}" type="presParOf" srcId="{0BAA1C31-EC01-4A92-BB39-FF6C4417E781}" destId="{24D20219-C399-43DB-A625-1CA82663FA26}" srcOrd="14" destOrd="0" presId="urn:microsoft.com/office/officeart/2008/layout/AscendingPictureAccentProcess"/>
    <dgm:cxn modelId="{20D4DC26-879A-48F3-8FF7-7284E107C169}" type="presParOf" srcId="{0BAA1C31-EC01-4A92-BB39-FF6C4417E781}" destId="{96829A77-77B1-4ABC-8651-79B602E63174}" srcOrd="15" destOrd="0" presId="urn:microsoft.com/office/officeart/2008/layout/AscendingPictureAccentProcess"/>
    <dgm:cxn modelId="{0180E86D-75FE-474B-BE97-1D3353823AA2}" type="presParOf" srcId="{0BAA1C31-EC01-4A92-BB39-FF6C4417E781}" destId="{88BC68E0-4FDF-4EDE-80A4-2EFE6CB14134}" srcOrd="16" destOrd="0" presId="urn:microsoft.com/office/officeart/2008/layout/AscendingPictureAccentProcess"/>
    <dgm:cxn modelId="{1ADF69B5-5005-4E5B-A024-112D255791E9}" type="presParOf" srcId="{88BC68E0-4FDF-4EDE-80A4-2EFE6CB14134}" destId="{3AD1B206-B908-4429-A90F-4098ACB80008}" srcOrd="0" destOrd="0" presId="urn:microsoft.com/office/officeart/2008/layout/AscendingPictureAccentProcess"/>
    <dgm:cxn modelId="{E9E6CCC8-9737-4119-92B9-B0249AA8F04C}" type="presParOf" srcId="{0BAA1C31-EC01-4A92-BB39-FF6C4417E781}" destId="{F6E058D4-64B4-467E-A771-474B5A32550E}" srcOrd="17" destOrd="0" presId="urn:microsoft.com/office/officeart/2008/layout/AscendingPictureAccentProcess"/>
    <dgm:cxn modelId="{A88F7C0B-9664-44F6-B718-BE0988C150D9}" type="presParOf" srcId="{0BAA1C31-EC01-4A92-BB39-FF6C4417E781}" destId="{3E01BFF8-EC26-4DA8-9D25-B9FF0C0E557C}" srcOrd="18" destOrd="0" presId="urn:microsoft.com/office/officeart/2008/layout/AscendingPictureAccentProcess"/>
    <dgm:cxn modelId="{A597A2A2-03AA-4009-AC48-E0529DBA4907}" type="presParOf" srcId="{3E01BFF8-EC26-4DA8-9D25-B9FF0C0E557C}" destId="{EBA3AE05-C34F-45D0-B6A4-14C10E08EDB8}" srcOrd="0" destOrd="0" presId="urn:microsoft.com/office/officeart/2008/layout/AscendingPictureAccentProcess"/>
    <dgm:cxn modelId="{341FAD16-50B0-40D2-B628-B3C0A1885F98}" type="presParOf" srcId="{0BAA1C31-EC01-4A92-BB39-FF6C4417E781}" destId="{FF3FB72E-DA24-4DF2-8F29-322475B4320F}" srcOrd="19" destOrd="0" presId="urn:microsoft.com/office/officeart/2008/layout/AscendingPictureAccentProcess"/>
    <dgm:cxn modelId="{3122FF01-14BB-4C56-86DF-1406BBBB55B2}" type="presParOf" srcId="{0BAA1C31-EC01-4A92-BB39-FF6C4417E781}" destId="{04376B2A-5187-4514-9441-E12B7A1ACC3D}" srcOrd="20" destOrd="0" presId="urn:microsoft.com/office/officeart/2008/layout/AscendingPictureAccentProcess"/>
    <dgm:cxn modelId="{E4DC850A-B75D-4A81-80C2-371EFFED39E5}" type="presParOf" srcId="{04376B2A-5187-4514-9441-E12B7A1ACC3D}" destId="{D2FB6C4C-542E-4EC1-AAB7-527F28B6DDF6}" srcOrd="0" destOrd="0" presId="urn:microsoft.com/office/officeart/2008/layout/AscendingPictureAccentProcess"/>
    <dgm:cxn modelId="{D2BDAB6B-5763-4AC8-BF5F-48B78CDAF819}" type="presParOf" srcId="{0BAA1C31-EC01-4A92-BB39-FF6C4417E781}" destId="{B77CA408-5C81-4FAA-8B8C-98253576B49C}" srcOrd="21" destOrd="0" presId="urn:microsoft.com/office/officeart/2008/layout/AscendingPictureAccentProcess"/>
    <dgm:cxn modelId="{8940A690-F988-43C1-8DDF-AD1D2E8778C7}" type="presParOf" srcId="{0BAA1C31-EC01-4A92-BB39-FF6C4417E781}" destId="{A653828E-398E-4D2E-8506-5B26263D5450}" srcOrd="22" destOrd="0" presId="urn:microsoft.com/office/officeart/2008/layout/AscendingPictureAccentProcess"/>
    <dgm:cxn modelId="{C65427D0-B64A-4FF3-A708-90A1C5A6E416}" type="presParOf" srcId="{A653828E-398E-4D2E-8506-5B26263D5450}" destId="{0F917773-D55A-4CC3-B77C-D17666CDEA1B}" srcOrd="0" destOrd="0" presId="urn:microsoft.com/office/officeart/2008/layout/AscendingPictureAccentProcess"/>
    <dgm:cxn modelId="{6D6ED26C-7333-4FFE-9A00-73FB8417FF0B}" type="presParOf" srcId="{0BAA1C31-EC01-4A92-BB39-FF6C4417E781}" destId="{CEDEF7DC-B757-4E42-8B7B-1CC92A7C8D83}" srcOrd="23" destOrd="0" presId="urn:microsoft.com/office/officeart/2008/layout/AscendingPictureAccentProcess"/>
    <dgm:cxn modelId="{B52005C6-E78D-444E-A34D-4F219527D661}" type="presParOf" srcId="{0BAA1C31-EC01-4A92-BB39-FF6C4417E781}" destId="{4F7FCE9A-470B-46F0-9B76-B890CFACBAE8}" srcOrd="24" destOrd="0" presId="urn:microsoft.com/office/officeart/2008/layout/AscendingPictureAccentProcess"/>
    <dgm:cxn modelId="{E7DC4A0C-4684-4D31-A063-6191C55FE4DC}" type="presParOf" srcId="{4F7FCE9A-470B-46F0-9B76-B890CFACBAE8}" destId="{2F47F5DE-66D2-44BA-B464-591086EB745C}" srcOrd="0" destOrd="0" presId="urn:microsoft.com/office/officeart/2008/layout/AscendingPictureAccent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9BCC0-D490-4111-966E-BB176F6E7E21}">
      <dsp:nvSpPr>
        <dsp:cNvPr id="0" name=""/>
        <dsp:cNvSpPr/>
      </dsp:nvSpPr>
      <dsp:spPr>
        <a:xfrm>
          <a:off x="3809110" y="213"/>
          <a:ext cx="1166754" cy="758390"/>
        </a:xfrm>
        <a:prstGeom prst="roundRect">
          <a:avLst/>
        </a:prstGeom>
        <a:solidFill>
          <a:schemeClr val="accent1">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smtClean="0">
              <a:solidFill>
                <a:schemeClr val="tx1"/>
              </a:solidFill>
            </a:rPr>
            <a:t>تعريف الغضب</a:t>
          </a:r>
          <a:endParaRPr lang="ar-EG" sz="1800" kern="1200" dirty="0">
            <a:solidFill>
              <a:schemeClr val="tx1"/>
            </a:solidFill>
          </a:endParaRPr>
        </a:p>
      </dsp:txBody>
      <dsp:txXfrm>
        <a:off x="3846132" y="37235"/>
        <a:ext cx="1092710" cy="684346"/>
      </dsp:txXfrm>
    </dsp:sp>
    <dsp:sp modelId="{E1A180B1-39CB-443D-A0F8-B5A8AE9515EE}">
      <dsp:nvSpPr>
        <dsp:cNvPr id="0" name=""/>
        <dsp:cNvSpPr/>
      </dsp:nvSpPr>
      <dsp:spPr>
        <a:xfrm>
          <a:off x="1761252" y="379408"/>
          <a:ext cx="5262471" cy="5262471"/>
        </a:xfrm>
        <a:custGeom>
          <a:avLst/>
          <a:gdLst/>
          <a:ahLst/>
          <a:cxnLst/>
          <a:rect l="0" t="0" r="0" b="0"/>
          <a:pathLst>
            <a:path>
              <a:moveTo>
                <a:pt x="3381268" y="109162"/>
              </a:moveTo>
              <a:arcTo wR="2631235" hR="2631235" stAng="17193709" swAng="680484"/>
            </a:path>
          </a:pathLst>
        </a:custGeom>
        <a:noFill/>
        <a:ln w="9525" cap="flat" cmpd="sng" algn="ctr">
          <a:solidFill>
            <a:schemeClr val="accent1">
              <a:shade val="90000"/>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6036E320-F4A5-4AD3-B8CB-00B5D789A743}">
      <dsp:nvSpPr>
        <dsp:cNvPr id="0" name=""/>
        <dsp:cNvSpPr/>
      </dsp:nvSpPr>
      <dsp:spPr>
        <a:xfrm>
          <a:off x="5669675" y="770884"/>
          <a:ext cx="1166754" cy="758390"/>
        </a:xfrm>
        <a:prstGeom prst="roundRect">
          <a:avLst/>
        </a:prstGeom>
        <a:solidFill>
          <a:schemeClr val="accent1">
            <a:alpha val="90000"/>
            <a:hueOff val="0"/>
            <a:satOff val="0"/>
            <a:lumOff val="0"/>
            <a:alphaOff val="-5714"/>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1" kern="1200" smtClean="0">
              <a:solidFill>
                <a:schemeClr val="tx1"/>
              </a:solidFill>
            </a:rPr>
            <a:t>كيف يغضب الانسان</a:t>
          </a:r>
          <a:endParaRPr lang="ar-EG" sz="1800" kern="1200" dirty="0">
            <a:solidFill>
              <a:schemeClr val="tx1"/>
            </a:solidFill>
          </a:endParaRPr>
        </a:p>
      </dsp:txBody>
      <dsp:txXfrm>
        <a:off x="5706697" y="807906"/>
        <a:ext cx="1092710" cy="684346"/>
      </dsp:txXfrm>
    </dsp:sp>
    <dsp:sp modelId="{342E45AB-DBE4-4907-A529-F27D025B24C4}">
      <dsp:nvSpPr>
        <dsp:cNvPr id="0" name=""/>
        <dsp:cNvSpPr/>
      </dsp:nvSpPr>
      <dsp:spPr>
        <a:xfrm>
          <a:off x="1761252" y="379408"/>
          <a:ext cx="5262471" cy="5262471"/>
        </a:xfrm>
        <a:custGeom>
          <a:avLst/>
          <a:gdLst/>
          <a:ahLst/>
          <a:cxnLst/>
          <a:rect l="0" t="0" r="0" b="0"/>
          <a:pathLst>
            <a:path>
              <a:moveTo>
                <a:pt x="4930067" y="1351089"/>
              </a:moveTo>
              <a:arcTo wR="2631235" hR="2631235" stAng="19853278" swAng="940504"/>
            </a:path>
          </a:pathLst>
        </a:custGeom>
        <a:noFill/>
        <a:ln w="9525" cap="flat" cmpd="sng" algn="ctr">
          <a:solidFill>
            <a:schemeClr val="accent1">
              <a:shade val="90000"/>
              <a:hueOff val="2705"/>
              <a:satOff val="798"/>
              <a:lumOff val="1987"/>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4CD03DE2-0A60-4368-B518-8A6F4B07A679}">
      <dsp:nvSpPr>
        <dsp:cNvPr id="0" name=""/>
        <dsp:cNvSpPr/>
      </dsp:nvSpPr>
      <dsp:spPr>
        <a:xfrm>
          <a:off x="6440346" y="2631448"/>
          <a:ext cx="1166754" cy="758390"/>
        </a:xfrm>
        <a:prstGeom prst="roundRect">
          <a:avLst/>
        </a:prstGeom>
        <a:solidFill>
          <a:schemeClr val="accent1">
            <a:alpha val="90000"/>
            <a:hueOff val="0"/>
            <a:satOff val="0"/>
            <a:lumOff val="0"/>
            <a:alphaOff val="-11429"/>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smtClean="0">
              <a:solidFill>
                <a:schemeClr val="tx1"/>
              </a:solidFill>
            </a:rPr>
            <a:t>أنواع الغضب</a:t>
          </a:r>
          <a:endParaRPr lang="ar-EG" sz="1800" kern="1200" dirty="0">
            <a:solidFill>
              <a:schemeClr val="tx1"/>
            </a:solidFill>
          </a:endParaRPr>
        </a:p>
      </dsp:txBody>
      <dsp:txXfrm>
        <a:off x="6477368" y="2668470"/>
        <a:ext cx="1092710" cy="684346"/>
      </dsp:txXfrm>
    </dsp:sp>
    <dsp:sp modelId="{71B65E80-C8A4-45ED-BD76-422C10E385DE}">
      <dsp:nvSpPr>
        <dsp:cNvPr id="0" name=""/>
        <dsp:cNvSpPr/>
      </dsp:nvSpPr>
      <dsp:spPr>
        <a:xfrm>
          <a:off x="1761252" y="379408"/>
          <a:ext cx="5262471" cy="5262471"/>
        </a:xfrm>
        <a:custGeom>
          <a:avLst/>
          <a:gdLst/>
          <a:ahLst/>
          <a:cxnLst/>
          <a:rect l="0" t="0" r="0" b="0"/>
          <a:pathLst>
            <a:path>
              <a:moveTo>
                <a:pt x="5190444" y="3242670"/>
              </a:moveTo>
              <a:arcTo wR="2631235" hR="2631235" stAng="806218" swAng="940504"/>
            </a:path>
          </a:pathLst>
        </a:custGeom>
        <a:noFill/>
        <a:ln w="9525" cap="flat" cmpd="sng" algn="ctr">
          <a:solidFill>
            <a:schemeClr val="accent1">
              <a:shade val="90000"/>
              <a:hueOff val="5409"/>
              <a:satOff val="1597"/>
              <a:lumOff val="3974"/>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8FAA15D4-D1B5-4831-9E15-F74475BB1D23}">
      <dsp:nvSpPr>
        <dsp:cNvPr id="0" name=""/>
        <dsp:cNvSpPr/>
      </dsp:nvSpPr>
      <dsp:spPr>
        <a:xfrm>
          <a:off x="5669675" y="4492013"/>
          <a:ext cx="1166754" cy="758390"/>
        </a:xfrm>
        <a:prstGeom prst="roundRect">
          <a:avLst/>
        </a:prstGeom>
        <a:solidFill>
          <a:schemeClr val="accent1">
            <a:alpha val="90000"/>
            <a:hueOff val="0"/>
            <a:satOff val="0"/>
            <a:lumOff val="0"/>
            <a:alphaOff val="-17143"/>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smtClean="0">
              <a:solidFill>
                <a:schemeClr val="tx1"/>
              </a:solidFill>
            </a:rPr>
            <a:t>أسباب الغضب</a:t>
          </a:r>
          <a:endParaRPr lang="ar-EG" sz="1800" kern="1200" dirty="0">
            <a:solidFill>
              <a:schemeClr val="tx1"/>
            </a:solidFill>
          </a:endParaRPr>
        </a:p>
      </dsp:txBody>
      <dsp:txXfrm>
        <a:off x="5706697" y="4529035"/>
        <a:ext cx="1092710" cy="684346"/>
      </dsp:txXfrm>
    </dsp:sp>
    <dsp:sp modelId="{2496B273-8630-4B5A-A569-D560867B28AA}">
      <dsp:nvSpPr>
        <dsp:cNvPr id="0" name=""/>
        <dsp:cNvSpPr/>
      </dsp:nvSpPr>
      <dsp:spPr>
        <a:xfrm>
          <a:off x="1761252" y="379408"/>
          <a:ext cx="5262471" cy="5262471"/>
        </a:xfrm>
        <a:custGeom>
          <a:avLst/>
          <a:gdLst/>
          <a:ahLst/>
          <a:cxnLst/>
          <a:rect l="0" t="0" r="0" b="0"/>
          <a:pathLst>
            <a:path>
              <a:moveTo>
                <a:pt x="3862599" y="4956561"/>
              </a:moveTo>
              <a:arcTo wR="2631235" hR="2631235" stAng="3725807" swAng="680484"/>
            </a:path>
          </a:pathLst>
        </a:custGeom>
        <a:noFill/>
        <a:ln w="9525" cap="flat" cmpd="sng" algn="ctr">
          <a:solidFill>
            <a:schemeClr val="accent1">
              <a:shade val="90000"/>
              <a:hueOff val="8114"/>
              <a:satOff val="2395"/>
              <a:lumOff val="5961"/>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04E235FD-3DD4-4086-9136-FD6F0C7E4EDB}">
      <dsp:nvSpPr>
        <dsp:cNvPr id="0" name=""/>
        <dsp:cNvSpPr/>
      </dsp:nvSpPr>
      <dsp:spPr>
        <a:xfrm>
          <a:off x="3809110" y="5262684"/>
          <a:ext cx="1166754" cy="758390"/>
        </a:xfrm>
        <a:prstGeom prst="roundRect">
          <a:avLst/>
        </a:prstGeom>
        <a:solidFill>
          <a:schemeClr val="accent1">
            <a:alpha val="90000"/>
            <a:hueOff val="0"/>
            <a:satOff val="0"/>
            <a:lumOff val="0"/>
            <a:alphaOff val="-22857"/>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solidFill>
                <a:schemeClr val="tx1"/>
              </a:solidFill>
            </a:rPr>
            <a:t>نتائج الغضب</a:t>
          </a:r>
          <a:endParaRPr lang="ar-EG" sz="1800" kern="1200" dirty="0">
            <a:solidFill>
              <a:schemeClr val="tx1"/>
            </a:solidFill>
          </a:endParaRPr>
        </a:p>
      </dsp:txBody>
      <dsp:txXfrm>
        <a:off x="3846132" y="5299706"/>
        <a:ext cx="1092710" cy="684346"/>
      </dsp:txXfrm>
    </dsp:sp>
    <dsp:sp modelId="{B7CDA546-F816-4E8A-B83B-3D6BEC48960C}">
      <dsp:nvSpPr>
        <dsp:cNvPr id="0" name=""/>
        <dsp:cNvSpPr/>
      </dsp:nvSpPr>
      <dsp:spPr>
        <a:xfrm>
          <a:off x="1761252" y="379408"/>
          <a:ext cx="5262471" cy="5262471"/>
        </a:xfrm>
        <a:custGeom>
          <a:avLst/>
          <a:gdLst/>
          <a:ahLst/>
          <a:cxnLst/>
          <a:rect l="0" t="0" r="0" b="0"/>
          <a:pathLst>
            <a:path>
              <a:moveTo>
                <a:pt x="1881202" y="5153308"/>
              </a:moveTo>
              <a:arcTo wR="2631235" hR="2631235" stAng="6393709" swAng="680484"/>
            </a:path>
          </a:pathLst>
        </a:custGeom>
        <a:noFill/>
        <a:ln w="9525" cap="flat" cmpd="sng" algn="ctr">
          <a:solidFill>
            <a:schemeClr val="accent1">
              <a:shade val="90000"/>
              <a:hueOff val="10818"/>
              <a:satOff val="3193"/>
              <a:lumOff val="7947"/>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0231DCBB-BF7D-4DC0-A4C4-61DBED31A563}">
      <dsp:nvSpPr>
        <dsp:cNvPr id="0" name=""/>
        <dsp:cNvSpPr/>
      </dsp:nvSpPr>
      <dsp:spPr>
        <a:xfrm>
          <a:off x="1948546" y="4492013"/>
          <a:ext cx="1166754" cy="758390"/>
        </a:xfrm>
        <a:prstGeom prst="roundRect">
          <a:avLst/>
        </a:prstGeom>
        <a:solidFill>
          <a:schemeClr val="accent1">
            <a:alpha val="90000"/>
            <a:hueOff val="0"/>
            <a:satOff val="0"/>
            <a:lumOff val="0"/>
            <a:alphaOff val="-28571"/>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smtClean="0">
              <a:solidFill>
                <a:schemeClr val="tx1"/>
              </a:solidFill>
            </a:rPr>
            <a:t>أصناف الناس في الغضب</a:t>
          </a:r>
          <a:endParaRPr lang="ar-EG" sz="1800" kern="1200" dirty="0">
            <a:solidFill>
              <a:schemeClr val="tx1"/>
            </a:solidFill>
          </a:endParaRPr>
        </a:p>
      </dsp:txBody>
      <dsp:txXfrm>
        <a:off x="1985568" y="4529035"/>
        <a:ext cx="1092710" cy="684346"/>
      </dsp:txXfrm>
    </dsp:sp>
    <dsp:sp modelId="{0522FB45-5DDB-4D32-9700-4E55FDF1DB8C}">
      <dsp:nvSpPr>
        <dsp:cNvPr id="0" name=""/>
        <dsp:cNvSpPr/>
      </dsp:nvSpPr>
      <dsp:spPr>
        <a:xfrm>
          <a:off x="1761252" y="379408"/>
          <a:ext cx="5262471" cy="5262471"/>
        </a:xfrm>
        <a:custGeom>
          <a:avLst/>
          <a:gdLst/>
          <a:ahLst/>
          <a:cxnLst/>
          <a:rect l="0" t="0" r="0" b="0"/>
          <a:pathLst>
            <a:path>
              <a:moveTo>
                <a:pt x="332404" y="3911381"/>
              </a:moveTo>
              <a:arcTo wR="2631235" hR="2631235" stAng="9053278" swAng="940504"/>
            </a:path>
          </a:pathLst>
        </a:custGeom>
        <a:noFill/>
        <a:ln w="9525" cap="flat" cmpd="sng" algn="ctr">
          <a:solidFill>
            <a:schemeClr val="accent1">
              <a:shade val="90000"/>
              <a:hueOff val="13523"/>
              <a:satOff val="3991"/>
              <a:lumOff val="9934"/>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90FDBB4E-680C-44C2-8D61-23616D3FAD4B}">
      <dsp:nvSpPr>
        <dsp:cNvPr id="0" name=""/>
        <dsp:cNvSpPr/>
      </dsp:nvSpPr>
      <dsp:spPr>
        <a:xfrm>
          <a:off x="1177875" y="2631448"/>
          <a:ext cx="1166754" cy="758390"/>
        </a:xfrm>
        <a:prstGeom prst="roundRect">
          <a:avLst/>
        </a:prstGeom>
        <a:solidFill>
          <a:schemeClr val="accent1">
            <a:alpha val="90000"/>
            <a:hueOff val="0"/>
            <a:satOff val="0"/>
            <a:lumOff val="0"/>
            <a:alphaOff val="-34286"/>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smtClean="0">
              <a:solidFill>
                <a:schemeClr val="tx1"/>
              </a:solidFill>
            </a:rPr>
            <a:t>علاج الغضب</a:t>
          </a:r>
          <a:endParaRPr lang="ar-EG" sz="1800" kern="1200" dirty="0">
            <a:solidFill>
              <a:schemeClr val="tx1"/>
            </a:solidFill>
          </a:endParaRPr>
        </a:p>
      </dsp:txBody>
      <dsp:txXfrm>
        <a:off x="1214897" y="2668470"/>
        <a:ext cx="1092710" cy="684346"/>
      </dsp:txXfrm>
    </dsp:sp>
    <dsp:sp modelId="{2B7D198D-1F96-4BCC-A124-3D437668766D}">
      <dsp:nvSpPr>
        <dsp:cNvPr id="0" name=""/>
        <dsp:cNvSpPr/>
      </dsp:nvSpPr>
      <dsp:spPr>
        <a:xfrm>
          <a:off x="1761252" y="379408"/>
          <a:ext cx="5262471" cy="5262471"/>
        </a:xfrm>
        <a:custGeom>
          <a:avLst/>
          <a:gdLst/>
          <a:ahLst/>
          <a:cxnLst/>
          <a:rect l="0" t="0" r="0" b="0"/>
          <a:pathLst>
            <a:path>
              <a:moveTo>
                <a:pt x="72027" y="2019800"/>
              </a:moveTo>
              <a:arcTo wR="2631235" hR="2631235" stAng="11606218" swAng="940504"/>
            </a:path>
          </a:pathLst>
        </a:custGeom>
        <a:noFill/>
        <a:ln w="9525" cap="flat" cmpd="sng" algn="ctr">
          <a:solidFill>
            <a:schemeClr val="accent1">
              <a:shade val="90000"/>
              <a:hueOff val="16228"/>
              <a:satOff val="4790"/>
              <a:lumOff val="11921"/>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1CB745A5-32DA-47B6-B0E1-7050686EE619}">
      <dsp:nvSpPr>
        <dsp:cNvPr id="0" name=""/>
        <dsp:cNvSpPr/>
      </dsp:nvSpPr>
      <dsp:spPr>
        <a:xfrm>
          <a:off x="1948546" y="770884"/>
          <a:ext cx="1166754" cy="758390"/>
        </a:xfrm>
        <a:prstGeom prst="roundRect">
          <a:avLst/>
        </a:prstGeom>
        <a:solidFill>
          <a:schemeClr val="accent1">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solidFill>
                <a:schemeClr val="tx1"/>
              </a:solidFill>
            </a:rPr>
            <a:t>تطبيق مبدأ 90/10</a:t>
          </a:r>
          <a:endParaRPr lang="ar-EG" sz="1800" kern="1200" dirty="0">
            <a:solidFill>
              <a:schemeClr val="tx1"/>
            </a:solidFill>
          </a:endParaRPr>
        </a:p>
      </dsp:txBody>
      <dsp:txXfrm>
        <a:off x="1985568" y="807906"/>
        <a:ext cx="1092710" cy="684346"/>
      </dsp:txXfrm>
    </dsp:sp>
    <dsp:sp modelId="{7CCD153A-76F4-4E6C-86B8-588800215EBF}">
      <dsp:nvSpPr>
        <dsp:cNvPr id="0" name=""/>
        <dsp:cNvSpPr/>
      </dsp:nvSpPr>
      <dsp:spPr>
        <a:xfrm>
          <a:off x="1761252" y="379408"/>
          <a:ext cx="5262471" cy="5262471"/>
        </a:xfrm>
        <a:custGeom>
          <a:avLst/>
          <a:gdLst/>
          <a:ahLst/>
          <a:cxnLst/>
          <a:rect l="0" t="0" r="0" b="0"/>
          <a:pathLst>
            <a:path>
              <a:moveTo>
                <a:pt x="1399871" y="305909"/>
              </a:moveTo>
              <a:arcTo wR="2631235" hR="2631235" stAng="14525807" swAng="680484"/>
            </a:path>
          </a:pathLst>
        </a:custGeom>
        <a:noFill/>
        <a:ln w="9525" cap="flat" cmpd="sng" algn="ctr">
          <a:solidFill>
            <a:schemeClr val="accent1">
              <a:shade val="90000"/>
              <a:hueOff val="18932"/>
              <a:satOff val="5588"/>
              <a:lumOff val="13908"/>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6A1F5E8E-33A8-4B44-8615-84FD5CA8AC5D}" type="slidenum">
              <a:rPr lang="es-ES"/>
              <a:pPr/>
              <a:t>‹#›</a:t>
            </a:fld>
            <a:endParaRPr lang="es-ES"/>
          </a:p>
        </p:txBody>
      </p:sp>
    </p:spTree>
    <p:extLst>
      <p:ext uri="{BB962C8B-B14F-4D97-AF65-F5344CB8AC3E}">
        <p14:creationId xmlns:p14="http://schemas.microsoft.com/office/powerpoint/2010/main" xmlns="" val="178534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19702BFA-C628-4BAA-AA9A-1215B098373E}" type="slidenum">
              <a:rPr lang="es-ES"/>
              <a:pPr/>
              <a:t>‹#›</a:t>
            </a:fld>
            <a:endParaRPr lang="es-ES"/>
          </a:p>
        </p:txBody>
      </p:sp>
    </p:spTree>
    <p:extLst>
      <p:ext uri="{BB962C8B-B14F-4D97-AF65-F5344CB8AC3E}">
        <p14:creationId xmlns:p14="http://schemas.microsoft.com/office/powerpoint/2010/main" xmlns="" val="84119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204C3130-456A-42A1-840A-DA42EF0061FD}" type="slidenum">
              <a:rPr lang="es-ES"/>
              <a:pPr/>
              <a:t>‹#›</a:t>
            </a:fld>
            <a:endParaRPr lang="es-ES"/>
          </a:p>
        </p:txBody>
      </p:sp>
    </p:spTree>
    <p:extLst>
      <p:ext uri="{BB962C8B-B14F-4D97-AF65-F5344CB8AC3E}">
        <p14:creationId xmlns:p14="http://schemas.microsoft.com/office/powerpoint/2010/main" xmlns="" val="27825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6EC8A4F3-E37C-441B-B184-B9CBB25C3882}" type="slidenum">
              <a:rPr lang="es-ES"/>
              <a:pPr/>
              <a:t>‹#›</a:t>
            </a:fld>
            <a:endParaRPr lang="es-ES"/>
          </a:p>
        </p:txBody>
      </p:sp>
    </p:spTree>
    <p:extLst>
      <p:ext uri="{BB962C8B-B14F-4D97-AF65-F5344CB8AC3E}">
        <p14:creationId xmlns:p14="http://schemas.microsoft.com/office/powerpoint/2010/main" xmlns="" val="136775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09CCFC0E-5D6A-4094-9932-ED71EFC82C07}" type="slidenum">
              <a:rPr lang="es-ES"/>
              <a:pPr/>
              <a:t>‹#›</a:t>
            </a:fld>
            <a:endParaRPr lang="es-ES"/>
          </a:p>
        </p:txBody>
      </p:sp>
    </p:spTree>
    <p:extLst>
      <p:ext uri="{BB962C8B-B14F-4D97-AF65-F5344CB8AC3E}">
        <p14:creationId xmlns:p14="http://schemas.microsoft.com/office/powerpoint/2010/main" xmlns="" val="421267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C2B0A60F-9846-4913-96EA-711C6D5E429F}" type="slidenum">
              <a:rPr lang="es-ES"/>
              <a:pPr/>
              <a:t>‹#›</a:t>
            </a:fld>
            <a:endParaRPr lang="es-ES"/>
          </a:p>
        </p:txBody>
      </p:sp>
    </p:spTree>
    <p:extLst>
      <p:ext uri="{BB962C8B-B14F-4D97-AF65-F5344CB8AC3E}">
        <p14:creationId xmlns:p14="http://schemas.microsoft.com/office/powerpoint/2010/main" xmlns="" val="306550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BE6CD194-B1EC-45C8-8643-5392DE61AF31}" type="slidenum">
              <a:rPr lang="es-ES"/>
              <a:pPr/>
              <a:t>‹#›</a:t>
            </a:fld>
            <a:endParaRPr lang="es-ES"/>
          </a:p>
        </p:txBody>
      </p:sp>
    </p:spTree>
    <p:extLst>
      <p:ext uri="{BB962C8B-B14F-4D97-AF65-F5344CB8AC3E}">
        <p14:creationId xmlns:p14="http://schemas.microsoft.com/office/powerpoint/2010/main" xmlns="" val="49691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E6496B45-0317-4354-9768-0D4CFC05F525}" type="slidenum">
              <a:rPr lang="es-ES"/>
              <a:pPr/>
              <a:t>‹#›</a:t>
            </a:fld>
            <a:endParaRPr lang="es-ES"/>
          </a:p>
        </p:txBody>
      </p:sp>
    </p:spTree>
    <p:extLst>
      <p:ext uri="{BB962C8B-B14F-4D97-AF65-F5344CB8AC3E}">
        <p14:creationId xmlns:p14="http://schemas.microsoft.com/office/powerpoint/2010/main" xmlns="" val="46837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174F91DE-8F4C-4368-AC5F-D835048D5C90}" type="slidenum">
              <a:rPr lang="es-ES"/>
              <a:pPr/>
              <a:t>‹#›</a:t>
            </a:fld>
            <a:endParaRPr lang="es-ES"/>
          </a:p>
        </p:txBody>
      </p:sp>
    </p:spTree>
    <p:extLst>
      <p:ext uri="{BB962C8B-B14F-4D97-AF65-F5344CB8AC3E}">
        <p14:creationId xmlns:p14="http://schemas.microsoft.com/office/powerpoint/2010/main" xmlns="" val="612493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F8CBB58A-E15C-40A2-88AE-6321600BA0EC}" type="slidenum">
              <a:rPr lang="es-ES"/>
              <a:pPr/>
              <a:t>‹#›</a:t>
            </a:fld>
            <a:endParaRPr lang="es-ES"/>
          </a:p>
        </p:txBody>
      </p:sp>
    </p:spTree>
    <p:extLst>
      <p:ext uri="{BB962C8B-B14F-4D97-AF65-F5344CB8AC3E}">
        <p14:creationId xmlns:p14="http://schemas.microsoft.com/office/powerpoint/2010/main" xmlns="" val="3446599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429BC4DD-2FC7-40C4-A934-7F5D0DFD8D26}" type="slidenum">
              <a:rPr lang="es-ES"/>
              <a:pPr/>
              <a:t>‹#›</a:t>
            </a:fld>
            <a:endParaRPr lang="es-ES"/>
          </a:p>
        </p:txBody>
      </p:sp>
    </p:spTree>
    <p:extLst>
      <p:ext uri="{BB962C8B-B14F-4D97-AF65-F5344CB8AC3E}">
        <p14:creationId xmlns:p14="http://schemas.microsoft.com/office/powerpoint/2010/main" xmlns="" val="63667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52CF28A-2AA7-4554-92E2-912796BDC011}"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7" Type="http://schemas.microsoft.com/office/2007/relationships/diagramDrawing" Target="../diagrams/drawing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7" Type="http://schemas.microsoft.com/office/2007/relationships/diagramDrawing" Target="../diagrams/drawing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7" Type="http://schemas.microsoft.com/office/2007/relationships/diagramDrawing" Target="../diagrams/drawing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0.xml"/><Relationship Id="rId7" Type="http://schemas.microsoft.com/office/2007/relationships/diagramDrawing" Target="../diagrams/drawing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3.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90"/>
          <p:cNvSpPr>
            <a:spLocks noGrp="1" noChangeArrowheads="1"/>
          </p:cNvSpPr>
          <p:nvPr>
            <p:ph type="ctrTitle"/>
          </p:nvPr>
        </p:nvSpPr>
        <p:spPr>
          <a:xfrm>
            <a:off x="1692275" y="2060575"/>
            <a:ext cx="5832475" cy="647700"/>
          </a:xfrm>
        </p:spPr>
        <p:txBody>
          <a:bodyPr/>
          <a:lstStyle/>
          <a:p>
            <a:r>
              <a:rPr lang="ar-EG" sz="5000" b="1" dirty="0" smtClean="0">
                <a:solidFill>
                  <a:srgbClr val="333300"/>
                </a:solidFill>
              </a:rPr>
              <a:t>فن ادارة الغضب</a:t>
            </a:r>
            <a:endParaRPr lang="es-ES" sz="5000" b="1" dirty="0">
              <a:solidFill>
                <a:srgbClr val="3333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كيف يغضب الانسان</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0192152"/>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تعريف الغضب</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ound Diagonal Corner Rectangle 2"/>
          <p:cNvSpPr/>
          <p:nvPr/>
        </p:nvSpPr>
        <p:spPr bwMode="auto">
          <a:xfrm>
            <a:off x="251520" y="2636912"/>
            <a:ext cx="8640960" cy="3384376"/>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عندما يخوض الإنسان تجربة الغضب تتوتر عضلات الجسم، بالإضافة إلى قيام المخ بإفراز مواد تسمى بـ </a:t>
            </a:r>
            <a:r>
              <a:rPr lang="en-US" sz="2800" b="1" dirty="0" smtClean="0">
                <a:latin typeface="Simplified Arabic" pitchFamily="18" charset="-78"/>
                <a:cs typeface="Simplified Arabic" pitchFamily="18" charset="-78"/>
              </a:rPr>
              <a:t>(Catechol </a:t>
            </a:r>
            <a:r>
              <a:rPr lang="en-US" sz="2800" b="1" dirty="0">
                <a:latin typeface="Simplified Arabic" pitchFamily="18" charset="-78"/>
                <a:cs typeface="Simplified Arabic" pitchFamily="18" charset="-78"/>
              </a:rPr>
              <a:t>amines) </a:t>
            </a:r>
            <a:r>
              <a:rPr lang="ar-EG" sz="2800" b="1" dirty="0">
                <a:latin typeface="Simplified Arabic" pitchFamily="18" charset="-78"/>
                <a:cs typeface="Simplified Arabic" pitchFamily="18" charset="-78"/>
              </a:rPr>
              <a:t>التي تسبب الشعور بوجود دفعة من الطاقة تستمر لعدة دقائق، وفى نفس الوقت تتزايد معدلات ضربات القلب، يرتفع ضغط الدم، تزيد سرعة التنفس، ويزداد الوجه حمرة لاندفاع الدم الذي يتخلل الأعضاء والأطراف استعداداً لرد الفعل الجسدي. وبعد ذلك تفرز المزيد من المواد وهرمونات الأدرينالين التي تطيل من مدة بقاء الإنسان في حالة توتر</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4098" name="Picture 2" descr="http://cdn1.albayan.ae/polopoly_fs/1.1608858.1331397810!/image/202925383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2184" y="332656"/>
            <a:ext cx="3575720" cy="2033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7504154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340768"/>
            <a:ext cx="4032448" cy="3600400"/>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وإذا كان للغضب مرحلة إعداد فسيولوجية سابقة على حدوثه التي يستعد فيها الجسم لشن الهجوم، توجد أيضاً مرحلة أخرى تسمى بمرحلة “هدوء العاصفة” حيث يستعيد الجسم فيها حالة الاسترخاء الطبيعية عندما يزول مصدر الثورة </a:t>
            </a:r>
            <a:r>
              <a:rPr lang="ar-EG" sz="2800" b="1" dirty="0" smtClean="0">
                <a:latin typeface="Simplified Arabic" pitchFamily="18" charset="-78"/>
                <a:cs typeface="Simplified Arabic" pitchFamily="18" charset="-78"/>
              </a:rPr>
              <a:t>أو </a:t>
            </a:r>
            <a:r>
              <a:rPr lang="ar-EG" sz="2800" b="1" dirty="0">
                <a:latin typeface="Simplified Arabic" pitchFamily="18" charset="-78"/>
                <a:cs typeface="Simplified Arabic" pitchFamily="18" charset="-78"/>
              </a:rPr>
              <a:t>التهديد</a:t>
            </a:r>
          </a:p>
        </p:txBody>
      </p:sp>
      <p:sp>
        <p:nvSpPr>
          <p:cNvPr id="2" name="Round Diagonal Corner Rectangle 1"/>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هدوء العاصفة</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5122" name="Picture 2" descr="https://encrypted-tbn3.gstatic.com/images?q=tbn:ANd9GcQe4JPKgU5adZSX1tqLi1xPDYqXP_nud45RHwRbsUoswU3pyVv-9Q"/>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412776"/>
            <a:ext cx="3691111" cy="35283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4336243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heel(1)">
                                      <p:cBhvr>
                                        <p:cTn id="1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340768"/>
            <a:ext cx="4032448" cy="4104456"/>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ومن الصعب العودة إلى الحالة الطبيعية للإنسان التي كان عليها قبل التعرض للغضب في وقت قصير لأن هرمون الأدرينالين الذي يفرزه الجسم أثناء خبرة الغضب يجعل الشخص في حالة يقظة تستمر لفترة طويلة من الزمن (تتراوح من ساعات وأحيانا تمتد إلى أيام) </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هرمون الأدرينالين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6148" name="Picture 4" descr="http://4.bp.blogspot.com/-SSb6hD6EH4M/UNMp2Y1S_EI/AAAAAAAAA9o/gujso4NzSj4/s320/481417_10151258929278647_1229648679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498844"/>
            <a:ext cx="3600400" cy="39463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673984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wheel(1)">
                                      <p:cBhvr>
                                        <p:cTn id="11"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تكنيكات إدارة في الغضب Anger Manegment Techniques‬ - YouTub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 y="0"/>
            <a:ext cx="9143998" cy="6858000"/>
          </a:xfrm>
          <a:prstGeom prst="rect">
            <a:avLst/>
          </a:prstGeom>
        </p:spPr>
      </p:pic>
    </p:spTree>
    <p:extLst>
      <p:ext uri="{BB962C8B-B14F-4D97-AF65-F5344CB8AC3E}">
        <p14:creationId xmlns:p14="http://schemas.microsoft.com/office/powerpoint/2010/main" xmlns="" val="2070204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أنواع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24944622"/>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المقنّع</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17525805"/>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96729" y="611977"/>
            <a:ext cx="20088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3200" b="1" dirty="0">
                <a:solidFill>
                  <a:srgbClr val="003366"/>
                </a:solidFill>
              </a:rPr>
              <a:t>الغضب المقنّع</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غضب مكبوت </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غضب ارتيابي </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721016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يكبت كثيرون غضبهم لأنّهم يخشون منه ومن غضب الآخرين. يعتبرون أنّه سيظهر جوانب بشعة من شخصيّتهم فيخفونه، ربّما لأنّهم لطالما سمعوا منذ الصغر أنّه من الخطأ أن نغضب، وأنّ الأشخاص الهادئين هم أكثر لطفاً</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مكبوت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772816"/>
            <a:ext cx="3810000"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0389809"/>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circle(in)">
                                      <p:cBhvr>
                                        <p:cTn id="11"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650" b="1" dirty="0">
                <a:latin typeface="Simplified Arabic" pitchFamily="18" charset="-78"/>
                <a:cs typeface="Simplified Arabic" pitchFamily="18" charset="-78"/>
              </a:rPr>
              <a:t>يحملون الكثير من الغضب في </a:t>
            </a:r>
            <a:r>
              <a:rPr lang="ar-EG" sz="2650" b="1" dirty="0" smtClean="0">
                <a:latin typeface="Simplified Arabic" pitchFamily="18" charset="-78"/>
                <a:cs typeface="Simplified Arabic" pitchFamily="18" charset="-78"/>
              </a:rPr>
              <a:t>داخلهم،لا </a:t>
            </a:r>
            <a:r>
              <a:rPr lang="ar-EG" sz="2650" b="1" dirty="0">
                <a:latin typeface="Simplified Arabic" pitchFamily="18" charset="-78"/>
                <a:cs typeface="Simplified Arabic" pitchFamily="18" charset="-78"/>
              </a:rPr>
              <a:t>لشيءٍ سوى لكونهم يشعرون بأنّهم مهدّدون دوماً من الآخرين وأنّ الآخرين لا يريدون لهم </a:t>
            </a:r>
            <a:r>
              <a:rPr lang="ar-EG" sz="2650" b="1" dirty="0" smtClean="0">
                <a:latin typeface="Simplified Arabic" pitchFamily="18" charset="-78"/>
                <a:cs typeface="Simplified Arabic" pitchFamily="18" charset="-78"/>
              </a:rPr>
              <a:t>الخير ينتابهم </a:t>
            </a:r>
            <a:r>
              <a:rPr lang="ar-EG" sz="2650" b="1" dirty="0">
                <a:latin typeface="Simplified Arabic" pitchFamily="18" charset="-78"/>
                <a:cs typeface="Simplified Arabic" pitchFamily="18" charset="-78"/>
              </a:rPr>
              <a:t>الشكّ باستمرار من دون أيّ أسبابٍ مقنعة، وريبتهم تلك تجعلهم في غضبٍ دائم</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ارتيابي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5910" y="1772816"/>
            <a:ext cx="3619500" cy="31683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00650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wheel(1)">
                                      <p:cBhvr>
                                        <p:cTn id="11"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2286000" y="228600"/>
            <a:ext cx="4572000" cy="722334"/>
          </a:xfrm>
          <a:prstGeom prst="roundRect">
            <a:avLst/>
          </a:prstGeom>
          <a:solidFill>
            <a:srgbClr val="33CC33"/>
          </a:solidFill>
          <a:ln>
            <a:solidFill>
              <a:srgbClr val="00FF99"/>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الاتفاقيات </a:t>
            </a:r>
          </a:p>
        </p:txBody>
      </p:sp>
      <p:sp>
        <p:nvSpPr>
          <p:cNvPr id="43" name="AutoShape 7"/>
          <p:cNvSpPr>
            <a:spLocks noChangeArrowheads="1"/>
          </p:cNvSpPr>
          <p:nvPr/>
        </p:nvSpPr>
        <p:spPr bwMode="auto">
          <a:xfrm>
            <a:off x="6621810" y="1247657"/>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الابتسامة طوال الوقت </a:t>
            </a:r>
            <a:endParaRPr lang="ar-SA" sz="2400" b="1" dirty="0">
              <a:latin typeface="Verdana" panose="020B0604030504040204" pitchFamily="34" charset="0"/>
              <a:ea typeface="HY헤드라인M" pitchFamily="2" charset="-127"/>
            </a:endParaRPr>
          </a:p>
        </p:txBody>
      </p:sp>
      <p:sp>
        <p:nvSpPr>
          <p:cNvPr id="44" name="AutoShape 7"/>
          <p:cNvSpPr>
            <a:spLocks noChangeArrowheads="1"/>
          </p:cNvSpPr>
          <p:nvPr/>
        </p:nvSpPr>
        <p:spPr bwMode="auto">
          <a:xfrm>
            <a:off x="1687538" y="1247657"/>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الحضور </a:t>
            </a:r>
            <a:r>
              <a:rPr lang="ar-EG" sz="2400" b="1" dirty="0" smtClean="0">
                <a:latin typeface="Verdana" panose="020B0604030504040204" pitchFamily="34" charset="0"/>
                <a:ea typeface="HY헤드라인M" pitchFamily="2" charset="-127"/>
              </a:rPr>
              <a:t>والانصراف</a:t>
            </a:r>
          </a:p>
          <a:p>
            <a:pPr algn="ctr"/>
            <a:r>
              <a:rPr lang="ar-EG" sz="2400" b="1" dirty="0" smtClean="0">
                <a:latin typeface="Verdana" panose="020B0604030504040204" pitchFamily="34" charset="0"/>
                <a:ea typeface="HY헤드라인M" pitchFamily="2" charset="-127"/>
              </a:rPr>
              <a:t> </a:t>
            </a:r>
            <a:r>
              <a:rPr lang="ar-EG" sz="2400" b="1" dirty="0">
                <a:latin typeface="Verdana" panose="020B0604030504040204" pitchFamily="34" charset="0"/>
                <a:ea typeface="HY헤드라인M" pitchFamily="2" charset="-127"/>
              </a:rPr>
              <a:t>في الوقت المحدد</a:t>
            </a:r>
            <a:endParaRPr lang="ar-SA" sz="2400" b="1" dirty="0">
              <a:latin typeface="Verdana" panose="020B0604030504040204" pitchFamily="34" charset="0"/>
              <a:ea typeface="HY헤드라인M" pitchFamily="2" charset="-127"/>
            </a:endParaRPr>
          </a:p>
        </p:txBody>
      </p:sp>
      <p:sp>
        <p:nvSpPr>
          <p:cNvPr id="45" name="AutoShape 7"/>
          <p:cNvSpPr>
            <a:spLocks noChangeArrowheads="1"/>
          </p:cNvSpPr>
          <p:nvPr/>
        </p:nvSpPr>
        <p:spPr bwMode="auto">
          <a:xfrm>
            <a:off x="6611480" y="2361374"/>
            <a:ext cx="2369790" cy="668992"/>
          </a:xfrm>
          <a:prstGeom prst="roundRect">
            <a:avLst>
              <a:gd name="adj" fmla="val 50000"/>
            </a:avLst>
          </a:prstGeom>
          <a:solidFill>
            <a:srgbClr val="66FF99"/>
          </a:solidFill>
          <a:ln>
            <a:noFill/>
          </a:ln>
          <a:effectLst/>
          <a:extLst/>
        </p:spPr>
        <p:txBody>
          <a:bodyPr wrap="none" anchor="ctr"/>
          <a:lstStyle/>
          <a:p>
            <a:pPr algn="ctr" rtl="1"/>
            <a:r>
              <a:rPr lang="ar-EG" sz="2400" b="1" dirty="0" smtClean="0">
                <a:latin typeface="Verdana" panose="020B0604030504040204" pitchFamily="34" charset="0"/>
                <a:ea typeface="HY헤드라인M" pitchFamily="2" charset="-127"/>
              </a:rPr>
              <a:t>تقبل جميع </a:t>
            </a:r>
          </a:p>
          <a:p>
            <a:pPr algn="ctr" rtl="1"/>
            <a:r>
              <a:rPr lang="ar-EG" sz="2400" b="1" dirty="0" smtClean="0">
                <a:latin typeface="Verdana" panose="020B0604030504040204" pitchFamily="34" charset="0"/>
                <a:ea typeface="HY헤드라인M" pitchFamily="2" charset="-127"/>
              </a:rPr>
              <a:t>الآراء </a:t>
            </a:r>
            <a:r>
              <a:rPr lang="ar-EG" sz="2400" b="1" dirty="0">
                <a:latin typeface="Verdana" panose="020B0604030504040204" pitchFamily="34" charset="0"/>
                <a:ea typeface="HY헤드라인M" pitchFamily="2" charset="-127"/>
              </a:rPr>
              <a:t>بصدر رحب</a:t>
            </a:r>
            <a:endParaRPr lang="ar-SA" sz="2400" b="1" dirty="0">
              <a:latin typeface="Verdana" panose="020B0604030504040204" pitchFamily="34" charset="0"/>
              <a:ea typeface="HY헤드라인M" pitchFamily="2" charset="-127"/>
            </a:endParaRPr>
          </a:p>
        </p:txBody>
      </p:sp>
      <p:sp>
        <p:nvSpPr>
          <p:cNvPr id="46" name="AutoShape 7"/>
          <p:cNvSpPr>
            <a:spLocks noChangeArrowheads="1"/>
          </p:cNvSpPr>
          <p:nvPr/>
        </p:nvSpPr>
        <p:spPr bwMode="auto">
          <a:xfrm>
            <a:off x="1677208" y="2361374"/>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التفاعل مع المجموعة</a:t>
            </a:r>
            <a:endParaRPr lang="ar-SA" sz="2400" b="1" dirty="0">
              <a:latin typeface="Verdana" panose="020B0604030504040204" pitchFamily="34" charset="0"/>
              <a:ea typeface="HY헤드라인M" pitchFamily="2" charset="-127"/>
            </a:endParaRPr>
          </a:p>
        </p:txBody>
      </p:sp>
      <p:sp>
        <p:nvSpPr>
          <p:cNvPr id="47" name="AutoShape 7"/>
          <p:cNvSpPr>
            <a:spLocks noChangeArrowheads="1"/>
          </p:cNvSpPr>
          <p:nvPr/>
        </p:nvSpPr>
        <p:spPr bwMode="auto">
          <a:xfrm>
            <a:off x="6601150" y="3475091"/>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المحمول مغلق </a:t>
            </a:r>
            <a:endParaRPr lang="ar-SA" sz="2400" b="1" dirty="0">
              <a:latin typeface="Verdana" panose="020B0604030504040204" pitchFamily="34" charset="0"/>
              <a:ea typeface="HY헤드라인M" pitchFamily="2" charset="-127"/>
            </a:endParaRPr>
          </a:p>
        </p:txBody>
      </p:sp>
      <p:sp>
        <p:nvSpPr>
          <p:cNvPr id="48" name="AutoShape 7"/>
          <p:cNvSpPr>
            <a:spLocks noChangeArrowheads="1"/>
          </p:cNvSpPr>
          <p:nvPr/>
        </p:nvSpPr>
        <p:spPr bwMode="auto">
          <a:xfrm>
            <a:off x="1666878" y="3475091"/>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تنفيذ جميع التمارين</a:t>
            </a:r>
            <a:endParaRPr lang="ar-SA" sz="2400" b="1" dirty="0">
              <a:latin typeface="Verdana" panose="020B0604030504040204" pitchFamily="34" charset="0"/>
              <a:ea typeface="HY헤드라인M" pitchFamily="2" charset="-127"/>
            </a:endParaRPr>
          </a:p>
        </p:txBody>
      </p:sp>
      <p:sp>
        <p:nvSpPr>
          <p:cNvPr id="49" name="AutoShape 7"/>
          <p:cNvSpPr>
            <a:spLocks noChangeArrowheads="1"/>
          </p:cNvSpPr>
          <p:nvPr/>
        </p:nvSpPr>
        <p:spPr bwMode="auto">
          <a:xfrm>
            <a:off x="6590820" y="4588808"/>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المحافظة على الانظباط </a:t>
            </a:r>
            <a:endParaRPr lang="ar-SA" sz="2400" b="1" dirty="0">
              <a:latin typeface="Verdana" panose="020B0604030504040204" pitchFamily="34" charset="0"/>
              <a:ea typeface="HY헤드라인M" pitchFamily="2" charset="-127"/>
            </a:endParaRPr>
          </a:p>
        </p:txBody>
      </p:sp>
      <p:sp>
        <p:nvSpPr>
          <p:cNvPr id="50" name="AutoShape 7"/>
          <p:cNvSpPr>
            <a:spLocks noChangeArrowheads="1"/>
          </p:cNvSpPr>
          <p:nvPr/>
        </p:nvSpPr>
        <p:spPr bwMode="auto">
          <a:xfrm>
            <a:off x="1656548" y="4588808"/>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تقبل قرارات المدرب </a:t>
            </a:r>
            <a:endParaRPr lang="ar-SA" sz="2400" b="1" dirty="0">
              <a:latin typeface="Verdana" panose="020B0604030504040204" pitchFamily="34" charset="0"/>
              <a:ea typeface="HY헤드라인M" pitchFamily="2" charset="-127"/>
            </a:endParaRPr>
          </a:p>
        </p:txBody>
      </p:sp>
      <p:sp>
        <p:nvSpPr>
          <p:cNvPr id="51" name="AutoShape 7"/>
          <p:cNvSpPr>
            <a:spLocks noChangeArrowheads="1"/>
          </p:cNvSpPr>
          <p:nvPr/>
        </p:nvSpPr>
        <p:spPr bwMode="auto">
          <a:xfrm>
            <a:off x="6580490" y="5702525"/>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حسن الظن </a:t>
            </a:r>
            <a:endParaRPr lang="ar-EG" sz="2400" b="1" dirty="0" smtClean="0">
              <a:latin typeface="Verdana" panose="020B0604030504040204" pitchFamily="34" charset="0"/>
              <a:ea typeface="HY헤드라인M" pitchFamily="2" charset="-127"/>
            </a:endParaRPr>
          </a:p>
          <a:p>
            <a:pPr algn="ctr"/>
            <a:r>
              <a:rPr lang="ar-EG" sz="2400" b="1" dirty="0" smtClean="0">
                <a:latin typeface="Verdana" panose="020B0604030504040204" pitchFamily="34" charset="0"/>
                <a:ea typeface="HY헤드라인M" pitchFamily="2" charset="-127"/>
              </a:rPr>
              <a:t>والثقة </a:t>
            </a:r>
            <a:r>
              <a:rPr lang="ar-EG" sz="2400" b="1" dirty="0">
                <a:latin typeface="Verdana" panose="020B0604030504040204" pitchFamily="34" charset="0"/>
                <a:ea typeface="HY헤드라인M" pitchFamily="2" charset="-127"/>
              </a:rPr>
              <a:t>المتبادلة</a:t>
            </a:r>
            <a:endParaRPr lang="ar-SA" sz="2400" b="1" dirty="0">
              <a:latin typeface="Verdana" panose="020B0604030504040204" pitchFamily="34" charset="0"/>
              <a:ea typeface="HY헤드라인M" pitchFamily="2" charset="-127"/>
            </a:endParaRPr>
          </a:p>
        </p:txBody>
      </p:sp>
      <p:sp>
        <p:nvSpPr>
          <p:cNvPr id="52" name="AutoShape 7"/>
          <p:cNvSpPr>
            <a:spLocks noChangeArrowheads="1"/>
          </p:cNvSpPr>
          <p:nvPr/>
        </p:nvSpPr>
        <p:spPr bwMode="auto">
          <a:xfrm>
            <a:off x="1646218" y="5702525"/>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الحب بين المجموعات</a:t>
            </a:r>
            <a:endParaRPr lang="ar-SA" sz="2400" b="1" dirty="0">
              <a:latin typeface="Verdana" panose="020B0604030504040204" pitchFamily="34" charset="0"/>
              <a:ea typeface="HY헤드라인M" pitchFamily="2" charset="-127"/>
            </a:endParaRPr>
          </a:p>
        </p:txBody>
      </p:sp>
      <p:pic>
        <p:nvPicPr>
          <p:cNvPr id="53" name="Picture 2" descr="F:\دينى\work\صور\kid-smai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75240" y="914400"/>
            <a:ext cx="1302880" cy="1288108"/>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4"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988" y="838200"/>
            <a:ext cx="106194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5" name="Picture 4" descr="F:\دينى\work\صور\ثقافة-الحوار-من-أجل-سورية-افضل-297x3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75240" y="2057400"/>
            <a:ext cx="122905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6" name="Picture 5" descr="F:\دينى\work\صور\اختلاف مشارب.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0168" y="1981200"/>
            <a:ext cx="110716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7" name="Picture 6" descr="F:\دينى\work\صور\15460_IPhone_Locked.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34000" y="3200400"/>
            <a:ext cx="114300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8"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3528" y="3124200"/>
            <a:ext cx="129540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9" name="Picture 8" descr="F:\دينى\work\صور\imagتes.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370080" y="4305300"/>
            <a:ext cx="1155607"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0" name="Picture 9" descr="F:\دينى\work\صور\848484.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30168" y="4267200"/>
            <a:ext cx="1107160" cy="13335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1" name="Picture 10" descr="F:\دينى\work\صور\zan 2.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14940" y="5391702"/>
            <a:ext cx="1143000" cy="1161498"/>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2" name="Picture 11" descr="F:\دينى\work\صور\Love-Is-Love_6.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99022" y="5391702"/>
            <a:ext cx="1045652" cy="1165784"/>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23" name="Picture 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7189362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par>
                                <p:cTn id="11" presetID="3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 calcmode="lin" valueType="num">
                                      <p:cBhvr>
                                        <p:cTn id="15" dur="1000" fill="hold"/>
                                        <p:tgtEl>
                                          <p:spTgt spid="53"/>
                                        </p:tgtEl>
                                        <p:attrNameLst>
                                          <p:attrName>style.rotation</p:attrName>
                                        </p:attrNameLst>
                                      </p:cBhvr>
                                      <p:tavLst>
                                        <p:tav tm="0">
                                          <p:val>
                                            <p:fltVal val="90"/>
                                          </p:val>
                                        </p:tav>
                                        <p:tav tm="100000">
                                          <p:val>
                                            <p:fltVal val="0"/>
                                          </p:val>
                                        </p:tav>
                                      </p:tavLst>
                                    </p:anim>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1000" fill="hold"/>
                                        <p:tgtEl>
                                          <p:spTgt spid="54"/>
                                        </p:tgtEl>
                                        <p:attrNameLst>
                                          <p:attrName>ppt_w</p:attrName>
                                        </p:attrNameLst>
                                      </p:cBhvr>
                                      <p:tavLst>
                                        <p:tav tm="0">
                                          <p:val>
                                            <p:fltVal val="0"/>
                                          </p:val>
                                        </p:tav>
                                        <p:tav tm="100000">
                                          <p:val>
                                            <p:strVal val="#ppt_w"/>
                                          </p:val>
                                        </p:tav>
                                      </p:tavLst>
                                    </p:anim>
                                    <p:anim calcmode="lin" valueType="num">
                                      <p:cBhvr>
                                        <p:cTn id="28" dur="1000" fill="hold"/>
                                        <p:tgtEl>
                                          <p:spTgt spid="54"/>
                                        </p:tgtEl>
                                        <p:attrNameLst>
                                          <p:attrName>ppt_h</p:attrName>
                                        </p:attrNameLst>
                                      </p:cBhvr>
                                      <p:tavLst>
                                        <p:tav tm="0">
                                          <p:val>
                                            <p:fltVal val="0"/>
                                          </p:val>
                                        </p:tav>
                                        <p:tav tm="100000">
                                          <p:val>
                                            <p:strVal val="#ppt_h"/>
                                          </p:val>
                                        </p:tav>
                                      </p:tavLst>
                                    </p:anim>
                                    <p:anim calcmode="lin" valueType="num">
                                      <p:cBhvr>
                                        <p:cTn id="29" dur="1000" fill="hold"/>
                                        <p:tgtEl>
                                          <p:spTgt spid="54"/>
                                        </p:tgtEl>
                                        <p:attrNameLst>
                                          <p:attrName>style.rotation</p:attrName>
                                        </p:attrNameLst>
                                      </p:cBhvr>
                                      <p:tavLst>
                                        <p:tav tm="0">
                                          <p:val>
                                            <p:fltVal val="90"/>
                                          </p:val>
                                        </p:tav>
                                        <p:tav tm="100000">
                                          <p:val>
                                            <p:fltVal val="0"/>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par>
                                <p:cTn id="39" presetID="3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fltVal val="0"/>
                                          </p:val>
                                        </p:tav>
                                        <p:tav tm="100000">
                                          <p:val>
                                            <p:strVal val="#ppt_w"/>
                                          </p:val>
                                        </p:tav>
                                      </p:tavLst>
                                    </p:anim>
                                    <p:anim calcmode="lin" valueType="num">
                                      <p:cBhvr>
                                        <p:cTn id="50" dur="1000" fill="hold"/>
                                        <p:tgtEl>
                                          <p:spTgt spid="46"/>
                                        </p:tgtEl>
                                        <p:attrNameLst>
                                          <p:attrName>ppt_h</p:attrName>
                                        </p:attrNameLst>
                                      </p:cBhvr>
                                      <p:tavLst>
                                        <p:tav tm="0">
                                          <p:val>
                                            <p:fltVal val="0"/>
                                          </p:val>
                                        </p:tav>
                                        <p:tav tm="100000">
                                          <p:val>
                                            <p:strVal val="#ppt_h"/>
                                          </p:val>
                                        </p:tav>
                                      </p:tavLst>
                                    </p:anim>
                                    <p:anim calcmode="lin" valueType="num">
                                      <p:cBhvr>
                                        <p:cTn id="51" dur="1000" fill="hold"/>
                                        <p:tgtEl>
                                          <p:spTgt spid="46"/>
                                        </p:tgtEl>
                                        <p:attrNameLst>
                                          <p:attrName>style.rotation</p:attrName>
                                        </p:attrNameLst>
                                      </p:cBhvr>
                                      <p:tavLst>
                                        <p:tav tm="0">
                                          <p:val>
                                            <p:fltVal val="90"/>
                                          </p:val>
                                        </p:tav>
                                        <p:tav tm="100000">
                                          <p:val>
                                            <p:fltVal val="0"/>
                                          </p:val>
                                        </p:tav>
                                      </p:tavLst>
                                    </p:anim>
                                    <p:animEffect transition="in" filter="fade">
                                      <p:cBhvr>
                                        <p:cTn id="52" dur="1000"/>
                                        <p:tgtEl>
                                          <p:spTgt spid="46"/>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1000" fill="hold"/>
                                        <p:tgtEl>
                                          <p:spTgt spid="47"/>
                                        </p:tgtEl>
                                        <p:attrNameLst>
                                          <p:attrName>ppt_w</p:attrName>
                                        </p:attrNameLst>
                                      </p:cBhvr>
                                      <p:tavLst>
                                        <p:tav tm="0">
                                          <p:val>
                                            <p:fltVal val="0"/>
                                          </p:val>
                                        </p:tav>
                                        <p:tav tm="100000">
                                          <p:val>
                                            <p:strVal val="#ppt_w"/>
                                          </p:val>
                                        </p:tav>
                                      </p:tavLst>
                                    </p:anim>
                                    <p:anim calcmode="lin" valueType="num">
                                      <p:cBhvr>
                                        <p:cTn id="64" dur="1000" fill="hold"/>
                                        <p:tgtEl>
                                          <p:spTgt spid="47"/>
                                        </p:tgtEl>
                                        <p:attrNameLst>
                                          <p:attrName>ppt_h</p:attrName>
                                        </p:attrNameLst>
                                      </p:cBhvr>
                                      <p:tavLst>
                                        <p:tav tm="0">
                                          <p:val>
                                            <p:fltVal val="0"/>
                                          </p:val>
                                        </p:tav>
                                        <p:tav tm="100000">
                                          <p:val>
                                            <p:strVal val="#ppt_h"/>
                                          </p:val>
                                        </p:tav>
                                      </p:tavLst>
                                    </p:anim>
                                    <p:anim calcmode="lin" valueType="num">
                                      <p:cBhvr>
                                        <p:cTn id="65" dur="1000" fill="hold"/>
                                        <p:tgtEl>
                                          <p:spTgt spid="47"/>
                                        </p:tgtEl>
                                        <p:attrNameLst>
                                          <p:attrName>style.rotation</p:attrName>
                                        </p:attrNameLst>
                                      </p:cBhvr>
                                      <p:tavLst>
                                        <p:tav tm="0">
                                          <p:val>
                                            <p:fltVal val="90"/>
                                          </p:val>
                                        </p:tav>
                                        <p:tav tm="100000">
                                          <p:val>
                                            <p:fltVal val="0"/>
                                          </p:val>
                                        </p:tav>
                                      </p:tavLst>
                                    </p:anim>
                                    <p:animEffect transition="in" filter="fade">
                                      <p:cBhvr>
                                        <p:cTn id="66" dur="1000"/>
                                        <p:tgtEl>
                                          <p:spTgt spid="47"/>
                                        </p:tgtEl>
                                      </p:cBhvr>
                                    </p:animEffect>
                                  </p:childTnLst>
                                </p:cTn>
                              </p:par>
                              <p:par>
                                <p:cTn id="67" presetID="3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1000" fill="hold"/>
                                        <p:tgtEl>
                                          <p:spTgt spid="57"/>
                                        </p:tgtEl>
                                        <p:attrNameLst>
                                          <p:attrName>ppt_w</p:attrName>
                                        </p:attrNameLst>
                                      </p:cBhvr>
                                      <p:tavLst>
                                        <p:tav tm="0">
                                          <p:val>
                                            <p:fltVal val="0"/>
                                          </p:val>
                                        </p:tav>
                                        <p:tav tm="100000">
                                          <p:val>
                                            <p:strVal val="#ppt_w"/>
                                          </p:val>
                                        </p:tav>
                                      </p:tavLst>
                                    </p:anim>
                                    <p:anim calcmode="lin" valueType="num">
                                      <p:cBhvr>
                                        <p:cTn id="70" dur="1000" fill="hold"/>
                                        <p:tgtEl>
                                          <p:spTgt spid="57"/>
                                        </p:tgtEl>
                                        <p:attrNameLst>
                                          <p:attrName>ppt_h</p:attrName>
                                        </p:attrNameLst>
                                      </p:cBhvr>
                                      <p:tavLst>
                                        <p:tav tm="0">
                                          <p:val>
                                            <p:fltVal val="0"/>
                                          </p:val>
                                        </p:tav>
                                        <p:tav tm="100000">
                                          <p:val>
                                            <p:strVal val="#ppt_h"/>
                                          </p:val>
                                        </p:tav>
                                      </p:tavLst>
                                    </p:anim>
                                    <p:anim calcmode="lin" valueType="num">
                                      <p:cBhvr>
                                        <p:cTn id="71" dur="1000" fill="hold"/>
                                        <p:tgtEl>
                                          <p:spTgt spid="57"/>
                                        </p:tgtEl>
                                        <p:attrNameLst>
                                          <p:attrName>style.rotation</p:attrName>
                                        </p:attrNameLst>
                                      </p:cBhvr>
                                      <p:tavLst>
                                        <p:tav tm="0">
                                          <p:val>
                                            <p:fltVal val="90"/>
                                          </p:val>
                                        </p:tav>
                                        <p:tav tm="100000">
                                          <p:val>
                                            <p:fltVal val="0"/>
                                          </p:val>
                                        </p:tav>
                                      </p:tavLst>
                                    </p:anim>
                                    <p:animEffect transition="in" filter="fade">
                                      <p:cBhvr>
                                        <p:cTn id="72" dur="10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1000" fill="hold"/>
                                        <p:tgtEl>
                                          <p:spTgt spid="48"/>
                                        </p:tgtEl>
                                        <p:attrNameLst>
                                          <p:attrName>ppt_w</p:attrName>
                                        </p:attrNameLst>
                                      </p:cBhvr>
                                      <p:tavLst>
                                        <p:tav tm="0">
                                          <p:val>
                                            <p:fltVal val="0"/>
                                          </p:val>
                                        </p:tav>
                                        <p:tav tm="100000">
                                          <p:val>
                                            <p:strVal val="#ppt_w"/>
                                          </p:val>
                                        </p:tav>
                                      </p:tavLst>
                                    </p:anim>
                                    <p:anim calcmode="lin" valueType="num">
                                      <p:cBhvr>
                                        <p:cTn id="78" dur="1000" fill="hold"/>
                                        <p:tgtEl>
                                          <p:spTgt spid="48"/>
                                        </p:tgtEl>
                                        <p:attrNameLst>
                                          <p:attrName>ppt_h</p:attrName>
                                        </p:attrNameLst>
                                      </p:cBhvr>
                                      <p:tavLst>
                                        <p:tav tm="0">
                                          <p:val>
                                            <p:fltVal val="0"/>
                                          </p:val>
                                        </p:tav>
                                        <p:tav tm="100000">
                                          <p:val>
                                            <p:strVal val="#ppt_h"/>
                                          </p:val>
                                        </p:tav>
                                      </p:tavLst>
                                    </p:anim>
                                    <p:anim calcmode="lin" valueType="num">
                                      <p:cBhvr>
                                        <p:cTn id="79" dur="1000" fill="hold"/>
                                        <p:tgtEl>
                                          <p:spTgt spid="48"/>
                                        </p:tgtEl>
                                        <p:attrNameLst>
                                          <p:attrName>style.rotation</p:attrName>
                                        </p:attrNameLst>
                                      </p:cBhvr>
                                      <p:tavLst>
                                        <p:tav tm="0">
                                          <p:val>
                                            <p:fltVal val="90"/>
                                          </p:val>
                                        </p:tav>
                                        <p:tav tm="100000">
                                          <p:val>
                                            <p:fltVal val="0"/>
                                          </p:val>
                                        </p:tav>
                                      </p:tavLst>
                                    </p:anim>
                                    <p:animEffect transition="in" filter="fade">
                                      <p:cBhvr>
                                        <p:cTn id="80" dur="1000"/>
                                        <p:tgtEl>
                                          <p:spTgt spid="48"/>
                                        </p:tgtEl>
                                      </p:cBhvr>
                                    </p:animEffect>
                                  </p:childTnLst>
                                </p:cTn>
                              </p:par>
                              <p:par>
                                <p:cTn id="81" presetID="3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p:cTn id="83" dur="1000" fill="hold"/>
                                        <p:tgtEl>
                                          <p:spTgt spid="58"/>
                                        </p:tgtEl>
                                        <p:attrNameLst>
                                          <p:attrName>ppt_w</p:attrName>
                                        </p:attrNameLst>
                                      </p:cBhvr>
                                      <p:tavLst>
                                        <p:tav tm="0">
                                          <p:val>
                                            <p:fltVal val="0"/>
                                          </p:val>
                                        </p:tav>
                                        <p:tav tm="100000">
                                          <p:val>
                                            <p:strVal val="#ppt_w"/>
                                          </p:val>
                                        </p:tav>
                                      </p:tavLst>
                                    </p:anim>
                                    <p:anim calcmode="lin" valueType="num">
                                      <p:cBhvr>
                                        <p:cTn id="84" dur="1000" fill="hold"/>
                                        <p:tgtEl>
                                          <p:spTgt spid="58"/>
                                        </p:tgtEl>
                                        <p:attrNameLst>
                                          <p:attrName>ppt_h</p:attrName>
                                        </p:attrNameLst>
                                      </p:cBhvr>
                                      <p:tavLst>
                                        <p:tav tm="0">
                                          <p:val>
                                            <p:fltVal val="0"/>
                                          </p:val>
                                        </p:tav>
                                        <p:tav tm="100000">
                                          <p:val>
                                            <p:strVal val="#ppt_h"/>
                                          </p:val>
                                        </p:tav>
                                      </p:tavLst>
                                    </p:anim>
                                    <p:anim calcmode="lin" valueType="num">
                                      <p:cBhvr>
                                        <p:cTn id="85" dur="1000" fill="hold"/>
                                        <p:tgtEl>
                                          <p:spTgt spid="58"/>
                                        </p:tgtEl>
                                        <p:attrNameLst>
                                          <p:attrName>style.rotation</p:attrName>
                                        </p:attrNameLst>
                                      </p:cBhvr>
                                      <p:tavLst>
                                        <p:tav tm="0">
                                          <p:val>
                                            <p:fltVal val="90"/>
                                          </p:val>
                                        </p:tav>
                                        <p:tav tm="100000">
                                          <p:val>
                                            <p:fltVal val="0"/>
                                          </p:val>
                                        </p:tav>
                                      </p:tavLst>
                                    </p:anim>
                                    <p:animEffect transition="in" filter="fade">
                                      <p:cBhvr>
                                        <p:cTn id="86" dur="10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par>
                                <p:cTn id="95" presetID="3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1000" fill="hold"/>
                                        <p:tgtEl>
                                          <p:spTgt spid="59"/>
                                        </p:tgtEl>
                                        <p:attrNameLst>
                                          <p:attrName>ppt_w</p:attrName>
                                        </p:attrNameLst>
                                      </p:cBhvr>
                                      <p:tavLst>
                                        <p:tav tm="0">
                                          <p:val>
                                            <p:fltVal val="0"/>
                                          </p:val>
                                        </p:tav>
                                        <p:tav tm="100000">
                                          <p:val>
                                            <p:strVal val="#ppt_w"/>
                                          </p:val>
                                        </p:tav>
                                      </p:tavLst>
                                    </p:anim>
                                    <p:anim calcmode="lin" valueType="num">
                                      <p:cBhvr>
                                        <p:cTn id="98" dur="1000" fill="hold"/>
                                        <p:tgtEl>
                                          <p:spTgt spid="59"/>
                                        </p:tgtEl>
                                        <p:attrNameLst>
                                          <p:attrName>ppt_h</p:attrName>
                                        </p:attrNameLst>
                                      </p:cBhvr>
                                      <p:tavLst>
                                        <p:tav tm="0">
                                          <p:val>
                                            <p:fltVal val="0"/>
                                          </p:val>
                                        </p:tav>
                                        <p:tav tm="100000">
                                          <p:val>
                                            <p:strVal val="#ppt_h"/>
                                          </p:val>
                                        </p:tav>
                                      </p:tavLst>
                                    </p:anim>
                                    <p:anim calcmode="lin" valueType="num">
                                      <p:cBhvr>
                                        <p:cTn id="99" dur="1000" fill="hold"/>
                                        <p:tgtEl>
                                          <p:spTgt spid="59"/>
                                        </p:tgtEl>
                                        <p:attrNameLst>
                                          <p:attrName>style.rotation</p:attrName>
                                        </p:attrNameLst>
                                      </p:cBhvr>
                                      <p:tavLst>
                                        <p:tav tm="0">
                                          <p:val>
                                            <p:fltVal val="90"/>
                                          </p:val>
                                        </p:tav>
                                        <p:tav tm="100000">
                                          <p:val>
                                            <p:fltVal val="0"/>
                                          </p:val>
                                        </p:tav>
                                      </p:tavLst>
                                    </p:anim>
                                    <p:animEffect transition="in" filter="fade">
                                      <p:cBhvr>
                                        <p:cTn id="100" dur="10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1000" fill="hold"/>
                                        <p:tgtEl>
                                          <p:spTgt spid="50"/>
                                        </p:tgtEl>
                                        <p:attrNameLst>
                                          <p:attrName>ppt_w</p:attrName>
                                        </p:attrNameLst>
                                      </p:cBhvr>
                                      <p:tavLst>
                                        <p:tav tm="0">
                                          <p:val>
                                            <p:fltVal val="0"/>
                                          </p:val>
                                        </p:tav>
                                        <p:tav tm="100000">
                                          <p:val>
                                            <p:strVal val="#ppt_w"/>
                                          </p:val>
                                        </p:tav>
                                      </p:tavLst>
                                    </p:anim>
                                    <p:anim calcmode="lin" valueType="num">
                                      <p:cBhvr>
                                        <p:cTn id="106" dur="1000" fill="hold"/>
                                        <p:tgtEl>
                                          <p:spTgt spid="50"/>
                                        </p:tgtEl>
                                        <p:attrNameLst>
                                          <p:attrName>ppt_h</p:attrName>
                                        </p:attrNameLst>
                                      </p:cBhvr>
                                      <p:tavLst>
                                        <p:tav tm="0">
                                          <p:val>
                                            <p:fltVal val="0"/>
                                          </p:val>
                                        </p:tav>
                                        <p:tav tm="100000">
                                          <p:val>
                                            <p:strVal val="#ppt_h"/>
                                          </p:val>
                                        </p:tav>
                                      </p:tavLst>
                                    </p:anim>
                                    <p:anim calcmode="lin" valueType="num">
                                      <p:cBhvr>
                                        <p:cTn id="107" dur="1000" fill="hold"/>
                                        <p:tgtEl>
                                          <p:spTgt spid="50"/>
                                        </p:tgtEl>
                                        <p:attrNameLst>
                                          <p:attrName>style.rotation</p:attrName>
                                        </p:attrNameLst>
                                      </p:cBhvr>
                                      <p:tavLst>
                                        <p:tav tm="0">
                                          <p:val>
                                            <p:fltVal val="90"/>
                                          </p:val>
                                        </p:tav>
                                        <p:tav tm="100000">
                                          <p:val>
                                            <p:fltVal val="0"/>
                                          </p:val>
                                        </p:tav>
                                      </p:tavLst>
                                    </p:anim>
                                    <p:animEffect transition="in" filter="fade">
                                      <p:cBhvr>
                                        <p:cTn id="108" dur="1000"/>
                                        <p:tgtEl>
                                          <p:spTgt spid="50"/>
                                        </p:tgtEl>
                                      </p:cBhvr>
                                    </p:animEffect>
                                  </p:childTnLst>
                                </p:cTn>
                              </p:par>
                              <p:par>
                                <p:cTn id="109" presetID="3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p:cTn id="111" dur="1000" fill="hold"/>
                                        <p:tgtEl>
                                          <p:spTgt spid="60"/>
                                        </p:tgtEl>
                                        <p:attrNameLst>
                                          <p:attrName>ppt_w</p:attrName>
                                        </p:attrNameLst>
                                      </p:cBhvr>
                                      <p:tavLst>
                                        <p:tav tm="0">
                                          <p:val>
                                            <p:fltVal val="0"/>
                                          </p:val>
                                        </p:tav>
                                        <p:tav tm="100000">
                                          <p:val>
                                            <p:strVal val="#ppt_w"/>
                                          </p:val>
                                        </p:tav>
                                      </p:tavLst>
                                    </p:anim>
                                    <p:anim calcmode="lin" valueType="num">
                                      <p:cBhvr>
                                        <p:cTn id="112" dur="1000" fill="hold"/>
                                        <p:tgtEl>
                                          <p:spTgt spid="60"/>
                                        </p:tgtEl>
                                        <p:attrNameLst>
                                          <p:attrName>ppt_h</p:attrName>
                                        </p:attrNameLst>
                                      </p:cBhvr>
                                      <p:tavLst>
                                        <p:tav tm="0">
                                          <p:val>
                                            <p:fltVal val="0"/>
                                          </p:val>
                                        </p:tav>
                                        <p:tav tm="100000">
                                          <p:val>
                                            <p:strVal val="#ppt_h"/>
                                          </p:val>
                                        </p:tav>
                                      </p:tavLst>
                                    </p:anim>
                                    <p:anim calcmode="lin" valueType="num">
                                      <p:cBhvr>
                                        <p:cTn id="113" dur="1000" fill="hold"/>
                                        <p:tgtEl>
                                          <p:spTgt spid="60"/>
                                        </p:tgtEl>
                                        <p:attrNameLst>
                                          <p:attrName>style.rotation</p:attrName>
                                        </p:attrNameLst>
                                      </p:cBhvr>
                                      <p:tavLst>
                                        <p:tav tm="0">
                                          <p:val>
                                            <p:fltVal val="90"/>
                                          </p:val>
                                        </p:tav>
                                        <p:tav tm="100000">
                                          <p:val>
                                            <p:fltVal val="0"/>
                                          </p:val>
                                        </p:tav>
                                      </p:tavLst>
                                    </p:anim>
                                    <p:animEffect transition="in" filter="fade">
                                      <p:cBhvr>
                                        <p:cTn id="114" dur="10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1000" fill="hold"/>
                                        <p:tgtEl>
                                          <p:spTgt spid="51"/>
                                        </p:tgtEl>
                                        <p:attrNameLst>
                                          <p:attrName>ppt_w</p:attrName>
                                        </p:attrNameLst>
                                      </p:cBhvr>
                                      <p:tavLst>
                                        <p:tav tm="0">
                                          <p:val>
                                            <p:fltVal val="0"/>
                                          </p:val>
                                        </p:tav>
                                        <p:tav tm="100000">
                                          <p:val>
                                            <p:strVal val="#ppt_w"/>
                                          </p:val>
                                        </p:tav>
                                      </p:tavLst>
                                    </p:anim>
                                    <p:anim calcmode="lin" valueType="num">
                                      <p:cBhvr>
                                        <p:cTn id="120" dur="1000" fill="hold"/>
                                        <p:tgtEl>
                                          <p:spTgt spid="51"/>
                                        </p:tgtEl>
                                        <p:attrNameLst>
                                          <p:attrName>ppt_h</p:attrName>
                                        </p:attrNameLst>
                                      </p:cBhvr>
                                      <p:tavLst>
                                        <p:tav tm="0">
                                          <p:val>
                                            <p:fltVal val="0"/>
                                          </p:val>
                                        </p:tav>
                                        <p:tav tm="100000">
                                          <p:val>
                                            <p:strVal val="#ppt_h"/>
                                          </p:val>
                                        </p:tav>
                                      </p:tavLst>
                                    </p:anim>
                                    <p:anim calcmode="lin" valueType="num">
                                      <p:cBhvr>
                                        <p:cTn id="121" dur="1000" fill="hold"/>
                                        <p:tgtEl>
                                          <p:spTgt spid="51"/>
                                        </p:tgtEl>
                                        <p:attrNameLst>
                                          <p:attrName>style.rotation</p:attrName>
                                        </p:attrNameLst>
                                      </p:cBhvr>
                                      <p:tavLst>
                                        <p:tav tm="0">
                                          <p:val>
                                            <p:fltVal val="90"/>
                                          </p:val>
                                        </p:tav>
                                        <p:tav tm="100000">
                                          <p:val>
                                            <p:fltVal val="0"/>
                                          </p:val>
                                        </p:tav>
                                      </p:tavLst>
                                    </p:anim>
                                    <p:animEffect transition="in" filter="fade">
                                      <p:cBhvr>
                                        <p:cTn id="122" dur="1000"/>
                                        <p:tgtEl>
                                          <p:spTgt spid="51"/>
                                        </p:tgtEl>
                                      </p:cBhvr>
                                    </p:animEffect>
                                  </p:childTnLst>
                                </p:cTn>
                              </p:par>
                              <p:par>
                                <p:cTn id="123" presetID="31" presetClass="entr" presetSubtype="0" fill="hold" nodeType="withEffect">
                                  <p:stCondLst>
                                    <p:cond delay="0"/>
                                  </p:stCondLst>
                                  <p:childTnLst>
                                    <p:set>
                                      <p:cBhvr>
                                        <p:cTn id="124" dur="1" fill="hold">
                                          <p:stCondLst>
                                            <p:cond delay="0"/>
                                          </p:stCondLst>
                                        </p:cTn>
                                        <p:tgtEl>
                                          <p:spTgt spid="61"/>
                                        </p:tgtEl>
                                        <p:attrNameLst>
                                          <p:attrName>style.visibility</p:attrName>
                                        </p:attrNameLst>
                                      </p:cBhvr>
                                      <p:to>
                                        <p:strVal val="visible"/>
                                      </p:to>
                                    </p:set>
                                    <p:anim calcmode="lin" valueType="num">
                                      <p:cBhvr>
                                        <p:cTn id="125" dur="1000" fill="hold"/>
                                        <p:tgtEl>
                                          <p:spTgt spid="61"/>
                                        </p:tgtEl>
                                        <p:attrNameLst>
                                          <p:attrName>ppt_w</p:attrName>
                                        </p:attrNameLst>
                                      </p:cBhvr>
                                      <p:tavLst>
                                        <p:tav tm="0">
                                          <p:val>
                                            <p:fltVal val="0"/>
                                          </p:val>
                                        </p:tav>
                                        <p:tav tm="100000">
                                          <p:val>
                                            <p:strVal val="#ppt_w"/>
                                          </p:val>
                                        </p:tav>
                                      </p:tavLst>
                                    </p:anim>
                                    <p:anim calcmode="lin" valueType="num">
                                      <p:cBhvr>
                                        <p:cTn id="126" dur="1000" fill="hold"/>
                                        <p:tgtEl>
                                          <p:spTgt spid="61"/>
                                        </p:tgtEl>
                                        <p:attrNameLst>
                                          <p:attrName>ppt_h</p:attrName>
                                        </p:attrNameLst>
                                      </p:cBhvr>
                                      <p:tavLst>
                                        <p:tav tm="0">
                                          <p:val>
                                            <p:fltVal val="0"/>
                                          </p:val>
                                        </p:tav>
                                        <p:tav tm="100000">
                                          <p:val>
                                            <p:strVal val="#ppt_h"/>
                                          </p:val>
                                        </p:tav>
                                      </p:tavLst>
                                    </p:anim>
                                    <p:anim calcmode="lin" valueType="num">
                                      <p:cBhvr>
                                        <p:cTn id="127" dur="1000" fill="hold"/>
                                        <p:tgtEl>
                                          <p:spTgt spid="61"/>
                                        </p:tgtEl>
                                        <p:attrNameLst>
                                          <p:attrName>style.rotation</p:attrName>
                                        </p:attrNameLst>
                                      </p:cBhvr>
                                      <p:tavLst>
                                        <p:tav tm="0">
                                          <p:val>
                                            <p:fltVal val="90"/>
                                          </p:val>
                                        </p:tav>
                                        <p:tav tm="100000">
                                          <p:val>
                                            <p:fltVal val="0"/>
                                          </p:val>
                                        </p:tav>
                                      </p:tavLst>
                                    </p:anim>
                                    <p:animEffect transition="in" filter="fade">
                                      <p:cBhvr>
                                        <p:cTn id="128" dur="10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 calcmode="lin" valueType="num">
                                      <p:cBhvr>
                                        <p:cTn id="133" dur="1000" fill="hold"/>
                                        <p:tgtEl>
                                          <p:spTgt spid="52"/>
                                        </p:tgtEl>
                                        <p:attrNameLst>
                                          <p:attrName>ppt_w</p:attrName>
                                        </p:attrNameLst>
                                      </p:cBhvr>
                                      <p:tavLst>
                                        <p:tav tm="0">
                                          <p:val>
                                            <p:fltVal val="0"/>
                                          </p:val>
                                        </p:tav>
                                        <p:tav tm="100000">
                                          <p:val>
                                            <p:strVal val="#ppt_w"/>
                                          </p:val>
                                        </p:tav>
                                      </p:tavLst>
                                    </p:anim>
                                    <p:anim calcmode="lin" valueType="num">
                                      <p:cBhvr>
                                        <p:cTn id="134" dur="1000" fill="hold"/>
                                        <p:tgtEl>
                                          <p:spTgt spid="52"/>
                                        </p:tgtEl>
                                        <p:attrNameLst>
                                          <p:attrName>ppt_h</p:attrName>
                                        </p:attrNameLst>
                                      </p:cBhvr>
                                      <p:tavLst>
                                        <p:tav tm="0">
                                          <p:val>
                                            <p:fltVal val="0"/>
                                          </p:val>
                                        </p:tav>
                                        <p:tav tm="100000">
                                          <p:val>
                                            <p:strVal val="#ppt_h"/>
                                          </p:val>
                                        </p:tav>
                                      </p:tavLst>
                                    </p:anim>
                                    <p:anim calcmode="lin" valueType="num">
                                      <p:cBhvr>
                                        <p:cTn id="135" dur="1000" fill="hold"/>
                                        <p:tgtEl>
                                          <p:spTgt spid="52"/>
                                        </p:tgtEl>
                                        <p:attrNameLst>
                                          <p:attrName>style.rotation</p:attrName>
                                        </p:attrNameLst>
                                      </p:cBhvr>
                                      <p:tavLst>
                                        <p:tav tm="0">
                                          <p:val>
                                            <p:fltVal val="90"/>
                                          </p:val>
                                        </p:tav>
                                        <p:tav tm="100000">
                                          <p:val>
                                            <p:fltVal val="0"/>
                                          </p:val>
                                        </p:tav>
                                      </p:tavLst>
                                    </p:anim>
                                    <p:animEffect transition="in" filter="fade">
                                      <p:cBhvr>
                                        <p:cTn id="136" dur="1000"/>
                                        <p:tgtEl>
                                          <p:spTgt spid="52"/>
                                        </p:tgtEl>
                                      </p:cBhvr>
                                    </p:animEffect>
                                  </p:childTnLst>
                                </p:cTn>
                              </p:par>
                              <p:par>
                                <p:cTn id="137" presetID="31" presetClass="entr" presetSubtype="0"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p:cTn id="139" dur="1000" fill="hold"/>
                                        <p:tgtEl>
                                          <p:spTgt spid="62"/>
                                        </p:tgtEl>
                                        <p:attrNameLst>
                                          <p:attrName>ppt_w</p:attrName>
                                        </p:attrNameLst>
                                      </p:cBhvr>
                                      <p:tavLst>
                                        <p:tav tm="0">
                                          <p:val>
                                            <p:fltVal val="0"/>
                                          </p:val>
                                        </p:tav>
                                        <p:tav tm="100000">
                                          <p:val>
                                            <p:strVal val="#ppt_w"/>
                                          </p:val>
                                        </p:tav>
                                      </p:tavLst>
                                    </p:anim>
                                    <p:anim calcmode="lin" valueType="num">
                                      <p:cBhvr>
                                        <p:cTn id="140" dur="1000" fill="hold"/>
                                        <p:tgtEl>
                                          <p:spTgt spid="62"/>
                                        </p:tgtEl>
                                        <p:attrNameLst>
                                          <p:attrName>ppt_h</p:attrName>
                                        </p:attrNameLst>
                                      </p:cBhvr>
                                      <p:tavLst>
                                        <p:tav tm="0">
                                          <p:val>
                                            <p:fltVal val="0"/>
                                          </p:val>
                                        </p:tav>
                                        <p:tav tm="100000">
                                          <p:val>
                                            <p:strVal val="#ppt_h"/>
                                          </p:val>
                                        </p:tav>
                                      </p:tavLst>
                                    </p:anim>
                                    <p:anim calcmode="lin" valueType="num">
                                      <p:cBhvr>
                                        <p:cTn id="141" dur="1000" fill="hold"/>
                                        <p:tgtEl>
                                          <p:spTgt spid="62"/>
                                        </p:tgtEl>
                                        <p:attrNameLst>
                                          <p:attrName>style.rotation</p:attrName>
                                        </p:attrNameLst>
                                      </p:cBhvr>
                                      <p:tavLst>
                                        <p:tav tm="0">
                                          <p:val>
                                            <p:fltVal val="90"/>
                                          </p:val>
                                        </p:tav>
                                        <p:tav tm="100000">
                                          <p:val>
                                            <p:fltVal val="0"/>
                                          </p:val>
                                        </p:tav>
                                      </p:tavLst>
                                    </p:anim>
                                    <p:animEffect transition="in" filter="fade">
                                      <p:cBhvr>
                                        <p:cTn id="14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المتفجّر</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059570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3018061" y="1412776"/>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غضب مفاجئ </a:t>
            </a:r>
            <a:endParaRPr lang="en-US" sz="1996" b="1" dirty="0">
              <a:solidFill>
                <a:schemeClr val="accent6">
                  <a:lumMod val="50000"/>
                </a:schemeClr>
              </a:solidFill>
            </a:endParaRPr>
          </a:p>
        </p:txBody>
      </p:sp>
      <p:sp>
        <p:nvSpPr>
          <p:cNvPr id="10" name="AutoShape 5"/>
          <p:cNvSpPr>
            <a:spLocks noChangeArrowheads="1"/>
          </p:cNvSpPr>
          <p:nvPr/>
        </p:nvSpPr>
        <p:spPr bwMode="auto">
          <a:xfrm>
            <a:off x="1907704" y="2065165"/>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غضب مبالغ به </a:t>
            </a:r>
            <a:endParaRPr lang="en-US" sz="1996" b="1" dirty="0">
              <a:solidFill>
                <a:schemeClr val="accent6">
                  <a:lumMod val="50000"/>
                </a:schemeClr>
              </a:solidFill>
            </a:endParaRPr>
          </a:p>
        </p:txBody>
      </p:sp>
      <p:sp>
        <p:nvSpPr>
          <p:cNvPr id="11" name="AutoShape 6"/>
          <p:cNvSpPr>
            <a:spLocks noChangeArrowheads="1"/>
          </p:cNvSpPr>
          <p:nvPr/>
        </p:nvSpPr>
        <p:spPr bwMode="auto">
          <a:xfrm>
            <a:off x="1907704" y="3339698"/>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1996" b="1" dirty="0">
                <a:solidFill>
                  <a:schemeClr val="accent6">
                    <a:lumMod val="50000"/>
                  </a:schemeClr>
                </a:solidFill>
              </a:rPr>
              <a:t>إدمان الغضب </a:t>
            </a:r>
            <a:endParaRPr lang="en-US" sz="1996" b="1" dirty="0">
              <a:solidFill>
                <a:schemeClr val="accent6">
                  <a:lumMod val="50000"/>
                </a:schemeClr>
              </a:solidFill>
            </a:endParaRPr>
          </a:p>
        </p:txBody>
      </p:sp>
      <p:sp>
        <p:nvSpPr>
          <p:cNvPr id="12" name="AutoShape 7"/>
          <p:cNvSpPr>
            <a:spLocks noChangeArrowheads="1"/>
          </p:cNvSpPr>
          <p:nvPr/>
        </p:nvSpPr>
        <p:spPr bwMode="auto">
          <a:xfrm>
            <a:off x="3016621" y="2685869"/>
            <a:ext cx="1376785" cy="1201086"/>
          </a:xfrm>
          <a:prstGeom prst="hexagon">
            <a:avLst>
              <a:gd name="adj" fmla="val 28657"/>
              <a:gd name="vf" fmla="val 115470"/>
            </a:avLst>
          </a:prstGeom>
          <a:noFill/>
          <a:ln w="9525" cmpd="sng">
            <a:solidFill>
              <a:srgbClr val="984B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13" name="AutoShape 8"/>
          <p:cNvSpPr>
            <a:spLocks noChangeArrowheads="1"/>
          </p:cNvSpPr>
          <p:nvPr/>
        </p:nvSpPr>
        <p:spPr bwMode="auto">
          <a:xfrm>
            <a:off x="5343905" y="2275426"/>
            <a:ext cx="2358968" cy="2010451"/>
          </a:xfrm>
          <a:prstGeom prst="hexagon">
            <a:avLst>
              <a:gd name="adj" fmla="val 29334"/>
              <a:gd name="vf" fmla="val 115470"/>
            </a:avLst>
          </a:prstGeom>
          <a:solidFill>
            <a:srgbClr val="00B050"/>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2800" b="1" dirty="0">
                <a:solidFill>
                  <a:srgbClr val="FFFFFF"/>
                </a:solidFill>
              </a:rPr>
              <a:t>الغضب المتفجّر</a:t>
            </a:r>
            <a:endParaRPr lang="en-US" sz="2800" b="1" dirty="0">
              <a:solidFill>
                <a:srgbClr val="FFFFFF"/>
              </a:solidFill>
            </a:endParaRPr>
          </a:p>
        </p:txBody>
      </p:sp>
      <p:cxnSp>
        <p:nvCxnSpPr>
          <p:cNvPr id="14" name="AutoShape 9"/>
          <p:cNvCxnSpPr>
            <a:cxnSpLocks noChangeShapeType="1"/>
            <a:stCxn id="12" idx="0"/>
            <a:endCxn id="13" idx="2"/>
          </p:cNvCxnSpPr>
          <p:nvPr/>
        </p:nvCxnSpPr>
        <p:spPr bwMode="auto">
          <a:xfrm>
            <a:off x="3694933" y="3276331"/>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pic>
        <p:nvPicPr>
          <p:cNvPr id="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157875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a:latin typeface="Simplified Arabic" pitchFamily="18" charset="-78"/>
                <a:cs typeface="Simplified Arabic" pitchFamily="18" charset="-78"/>
              </a:rPr>
              <a:t>يأتي غضب بعض الناس كعاصفة سريعة ومفاجئة غير متوقّعة أبداً. ينفجرون بلمحة بصر ويتلاشى غضبهم بسرعةٍ </a:t>
            </a:r>
            <a:r>
              <a:rPr lang="ar-EG" sz="2400" b="1" dirty="0" smtClean="0">
                <a:latin typeface="Simplified Arabic" pitchFamily="18" charset="-78"/>
                <a:cs typeface="Simplified Arabic" pitchFamily="18" charset="-78"/>
              </a:rPr>
              <a:t>غريبة فورتهم </a:t>
            </a:r>
            <a:r>
              <a:rPr lang="ar-EG" sz="2400" b="1" dirty="0">
                <a:latin typeface="Simplified Arabic" pitchFamily="18" charset="-78"/>
                <a:cs typeface="Simplified Arabic" pitchFamily="18" charset="-78"/>
              </a:rPr>
              <a:t>تلك تكون سطحيّة ولا تعبّر عن عمق وقوّة في المشاعر التي يحملها الغاضب، فهو يعبّر بسرعة عمّا يزعجه وبالتالي يرتاح وتتلاشى آثار الانزعاج بسرعة</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مفاجئ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9218" name="Picture 2" descr="http://www.todaywomenhealth.com/wp-content/uploads/2013/05/33910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772817"/>
            <a:ext cx="3600400" cy="31683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050807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wheel(1)">
                                      <p:cBhvr>
                                        <p:cTn id="1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بعض الأشخاص يعرفون متى يغضبون ومتى يمتنعون عن ذلك، وغالباً ما يكون غضبهم مدروساً. المشاعر التي يظهرونها لا تكون بالقوّة التي تبدو عليها، لكنّهم يستخدمونها كوسيلةٍ للحصول على ما يريدون</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مبالغ به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0242" name="Picture 2" descr="http://www.arabhaz.com/Articles/wp-content/uploads/2011/01/4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35635" y="1762494"/>
            <a:ext cx="3904317" cy="31786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2801382"/>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circle(in)">
                                      <p:cBhvr>
                                        <p:cTn id="1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هم في حالة دائمة من عدم الرضى ويعبّرون عن ذلك في الانفجار من حينٍ إلى آخر أمام أوّل شخصٍ يمرّ </a:t>
            </a:r>
            <a:r>
              <a:rPr lang="ar-EG" sz="2800" b="1" dirty="0" smtClean="0">
                <a:latin typeface="Simplified Arabic" pitchFamily="18" charset="-78"/>
                <a:cs typeface="Simplified Arabic" pitchFamily="18" charset="-78"/>
              </a:rPr>
              <a:t>أمامهم يصرّون </a:t>
            </a:r>
            <a:r>
              <a:rPr lang="ar-EG" sz="2800" b="1" dirty="0">
                <a:latin typeface="Simplified Arabic" pitchFamily="18" charset="-78"/>
                <a:cs typeface="Simplified Arabic" pitchFamily="18" charset="-78"/>
              </a:rPr>
              <a:t>على تأمين حاجتهم تلك بمنأى عن كلّ المشاكل التي قد تنتج عنها</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إدمان الغضب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1266" name="Picture 2" descr="http://cdn2.alnaddycdn.com/images/2012/10/1349614185s1043f.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764193"/>
            <a:ext cx="3888432" cy="31769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674108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circle(in)">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المزمن</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363354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3018061" y="1412776"/>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الغضب </a:t>
            </a:r>
            <a:r>
              <a:rPr lang="ar-EG" sz="1900" b="1" dirty="0">
                <a:solidFill>
                  <a:schemeClr val="accent6">
                    <a:lumMod val="50000"/>
                  </a:schemeClr>
                </a:solidFill>
              </a:rPr>
              <a:t>الاعتيادي </a:t>
            </a:r>
            <a:endParaRPr lang="en-US" sz="1900" b="1" dirty="0">
              <a:solidFill>
                <a:schemeClr val="accent6">
                  <a:lumMod val="50000"/>
                </a:schemeClr>
              </a:solidFill>
            </a:endParaRPr>
          </a:p>
        </p:txBody>
      </p:sp>
      <p:sp>
        <p:nvSpPr>
          <p:cNvPr id="10" name="AutoShape 5"/>
          <p:cNvSpPr>
            <a:spLocks noChangeArrowheads="1"/>
          </p:cNvSpPr>
          <p:nvPr/>
        </p:nvSpPr>
        <p:spPr bwMode="auto">
          <a:xfrm>
            <a:off x="1907704" y="2065165"/>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الغضب المبدئي </a:t>
            </a:r>
            <a:endParaRPr lang="en-US" sz="1996" b="1" dirty="0">
              <a:solidFill>
                <a:schemeClr val="accent6">
                  <a:lumMod val="50000"/>
                </a:schemeClr>
              </a:solidFill>
            </a:endParaRPr>
          </a:p>
        </p:txBody>
      </p:sp>
      <p:sp>
        <p:nvSpPr>
          <p:cNvPr id="11" name="AutoShape 6"/>
          <p:cNvSpPr>
            <a:spLocks noChangeArrowheads="1"/>
          </p:cNvSpPr>
          <p:nvPr/>
        </p:nvSpPr>
        <p:spPr bwMode="auto">
          <a:xfrm>
            <a:off x="1907704" y="3339698"/>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1996" b="1" dirty="0">
                <a:solidFill>
                  <a:schemeClr val="accent6">
                    <a:lumMod val="50000"/>
                  </a:schemeClr>
                </a:solidFill>
              </a:rPr>
              <a:t>الحقد </a:t>
            </a:r>
            <a:endParaRPr lang="en-US" sz="1996" b="1" dirty="0">
              <a:solidFill>
                <a:schemeClr val="accent6">
                  <a:lumMod val="50000"/>
                </a:schemeClr>
              </a:solidFill>
            </a:endParaRPr>
          </a:p>
        </p:txBody>
      </p:sp>
      <p:sp>
        <p:nvSpPr>
          <p:cNvPr id="12" name="AutoShape 7"/>
          <p:cNvSpPr>
            <a:spLocks noChangeArrowheads="1"/>
          </p:cNvSpPr>
          <p:nvPr/>
        </p:nvSpPr>
        <p:spPr bwMode="auto">
          <a:xfrm>
            <a:off x="3016621" y="2685869"/>
            <a:ext cx="1376785" cy="1201086"/>
          </a:xfrm>
          <a:prstGeom prst="hexagon">
            <a:avLst>
              <a:gd name="adj" fmla="val 28657"/>
              <a:gd name="vf" fmla="val 115470"/>
            </a:avLst>
          </a:prstGeom>
          <a:noFill/>
          <a:ln w="9525" cmpd="sng">
            <a:solidFill>
              <a:srgbClr val="984B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13" name="AutoShape 8"/>
          <p:cNvSpPr>
            <a:spLocks noChangeArrowheads="1"/>
          </p:cNvSpPr>
          <p:nvPr/>
        </p:nvSpPr>
        <p:spPr bwMode="auto">
          <a:xfrm>
            <a:off x="5343905" y="2275426"/>
            <a:ext cx="2358968" cy="2010451"/>
          </a:xfrm>
          <a:prstGeom prst="hexagon">
            <a:avLst>
              <a:gd name="adj" fmla="val 29334"/>
              <a:gd name="vf" fmla="val 115470"/>
            </a:avLst>
          </a:prstGeom>
          <a:solidFill>
            <a:srgbClr val="00B050"/>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2800" b="1" dirty="0">
                <a:solidFill>
                  <a:srgbClr val="FFFFFF"/>
                </a:solidFill>
              </a:rPr>
              <a:t>الغضب المزمن</a:t>
            </a:r>
            <a:endParaRPr lang="en-US" sz="2800" b="1" dirty="0">
              <a:solidFill>
                <a:srgbClr val="FFFFFF"/>
              </a:solidFill>
            </a:endParaRPr>
          </a:p>
        </p:txBody>
      </p:sp>
      <p:cxnSp>
        <p:nvCxnSpPr>
          <p:cNvPr id="14" name="AutoShape 9"/>
          <p:cNvCxnSpPr>
            <a:cxnSpLocks noChangeShapeType="1"/>
            <a:stCxn id="12" idx="0"/>
            <a:endCxn id="13" idx="2"/>
          </p:cNvCxnSpPr>
          <p:nvPr/>
        </p:nvCxnSpPr>
        <p:spPr bwMode="auto">
          <a:xfrm>
            <a:off x="3694933" y="3276331"/>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pic>
        <p:nvPicPr>
          <p:cNvPr id="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641817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الاعتيادي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xmlns="" val="303374423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http://articles.slssa.com/images/posts/8500_thumb.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494971" y="1268760"/>
            <a:ext cx="2425583" cy="168388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1472231"/>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المبدئي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xmlns="" val="256664028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http://www.assadik.com/upload/articles/22aa34e2d68f979ff2cde0effc26a2b8623how-to-control-anger.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475655" y="1412777"/>
            <a:ext cx="2428687" cy="15841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13167000"/>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الحقد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xmlns="" val="398357350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http://www.almosafr.com/forum/uploaded/14975_2120915687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475655" y="1412776"/>
            <a:ext cx="2414173" cy="165618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9731795"/>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5288" y="-99392"/>
            <a:ext cx="8229600" cy="981075"/>
          </a:xfrm>
        </p:spPr>
        <p:txBody>
          <a:bodyPr/>
          <a:lstStyle/>
          <a:p>
            <a:r>
              <a:rPr lang="ar-EG" dirty="0" smtClean="0">
                <a:solidFill>
                  <a:schemeClr val="tx1"/>
                </a:solidFill>
              </a:rPr>
              <a:t>محتويات البرنامج</a:t>
            </a:r>
            <a:endParaRPr lang="ar-EG" dirty="0">
              <a:solidFill>
                <a:schemeClr val="tx1"/>
              </a:solidFill>
            </a:endParaRPr>
          </a:p>
        </p:txBody>
      </p:sp>
      <p:graphicFrame>
        <p:nvGraphicFramePr>
          <p:cNvPr id="2" name="Diagram 1"/>
          <p:cNvGraphicFramePr/>
          <p:nvPr>
            <p:extLst>
              <p:ext uri="{D42A27DB-BD31-4B8C-83A1-F6EECF244321}">
                <p14:modId xmlns:p14="http://schemas.microsoft.com/office/powerpoint/2010/main" xmlns="" val="3626926517"/>
              </p:ext>
            </p:extLst>
          </p:nvPr>
        </p:nvGraphicFramePr>
        <p:xfrm>
          <a:off x="179512" y="836712"/>
          <a:ext cx="8784976"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السليم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811592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2051720" y="2056681"/>
            <a:ext cx="5697488"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40624" y="611977"/>
            <a:ext cx="21210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3200" b="1" dirty="0">
                <a:solidFill>
                  <a:srgbClr val="003366"/>
                </a:solidFill>
              </a:rPr>
              <a:t>الغضب السليم </a:t>
            </a:r>
            <a:endParaRPr lang="en-US" dirty="0">
              <a:solidFill>
                <a:srgbClr val="003366"/>
              </a:solidFill>
              <a:latin typeface="Arial" panose="020B0604020202020204" pitchFamily="34" charset="0"/>
            </a:endParaRPr>
          </a:p>
        </p:txBody>
      </p:sp>
      <p:sp>
        <p:nvSpPr>
          <p:cNvPr id="2" name="Rectangle 1"/>
          <p:cNvSpPr/>
          <p:nvPr/>
        </p:nvSpPr>
        <p:spPr>
          <a:xfrm>
            <a:off x="2051720" y="2262351"/>
            <a:ext cx="5697488" cy="2246769"/>
          </a:xfrm>
          <a:prstGeom prst="rect">
            <a:avLst/>
          </a:prstGeom>
        </p:spPr>
        <p:txBody>
          <a:bodyPr wrap="square">
            <a:spAutoFit/>
          </a:bodyPr>
          <a:lstStyle/>
          <a:p>
            <a:pPr algn="justLow" rtl="1"/>
            <a:r>
              <a:rPr lang="ar-EG" sz="2800" b="1" dirty="0">
                <a:solidFill>
                  <a:srgbClr val="003366"/>
                </a:solidFill>
              </a:rPr>
              <a:t>قد نملك كلّنا إحدى أو بعض السمات التي ذكرناها سابقاً، إلا أنّنا يجب أن نلتفت جيداً إلى كون الغضب طاقة قد تكون إيجابيّة إذا ما </a:t>
            </a:r>
            <a:r>
              <a:rPr lang="ar-EG" sz="2800" b="1" dirty="0" smtClean="0">
                <a:solidFill>
                  <a:srgbClr val="003366"/>
                </a:solidFill>
              </a:rPr>
              <a:t/>
            </a:r>
            <a:br>
              <a:rPr lang="ar-EG" sz="2800" b="1" dirty="0" smtClean="0">
                <a:solidFill>
                  <a:srgbClr val="003366"/>
                </a:solidFill>
              </a:rPr>
            </a:br>
            <a:r>
              <a:rPr lang="ar-EG" sz="2800" b="1" dirty="0" smtClean="0">
                <a:solidFill>
                  <a:srgbClr val="003366"/>
                </a:solidFill>
              </a:rPr>
              <a:t>أحسنّا </a:t>
            </a:r>
            <a:r>
              <a:rPr lang="ar-EG" sz="2800" b="1" dirty="0">
                <a:solidFill>
                  <a:srgbClr val="003366"/>
                </a:solidFill>
              </a:rPr>
              <a:t>استخدامها، وسلبيّة ما لم نعرف كيف </a:t>
            </a:r>
            <a:r>
              <a:rPr lang="ar-EG" sz="2800" b="1" dirty="0" smtClean="0">
                <a:solidFill>
                  <a:srgbClr val="003366"/>
                </a:solidFill>
              </a:rPr>
              <a:t/>
            </a:r>
            <a:br>
              <a:rPr lang="ar-EG" sz="2800" b="1" dirty="0" smtClean="0">
                <a:solidFill>
                  <a:srgbClr val="003366"/>
                </a:solidFill>
              </a:rPr>
            </a:br>
            <a:r>
              <a:rPr lang="ar-EG" sz="2800" b="1" dirty="0" smtClean="0">
                <a:solidFill>
                  <a:srgbClr val="003366"/>
                </a:solidFill>
              </a:rPr>
              <a:t>ومتى </a:t>
            </a:r>
            <a:r>
              <a:rPr lang="ar-EG" sz="2800" b="1" dirty="0">
                <a:solidFill>
                  <a:srgbClr val="003366"/>
                </a:solidFill>
              </a:rPr>
              <a:t>نوجّهها</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218086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smtClean="0">
                <a:solidFill>
                  <a:schemeClr val="bg1"/>
                </a:solidFill>
              </a:rPr>
              <a:t>ينقسم الغضب </a:t>
            </a:r>
            <a:r>
              <a:rPr lang="ar-EG" altLang="zh-CN" sz="4400" b="1" dirty="0">
                <a:solidFill>
                  <a:schemeClr val="bg1"/>
                </a:solidFill>
              </a:rPr>
              <a:t>إلى نوعين </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776351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65473" y="611977"/>
            <a:ext cx="20714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3200" b="1" dirty="0" smtClean="0">
                <a:solidFill>
                  <a:srgbClr val="003366"/>
                </a:solidFill>
              </a:rPr>
              <a:t>نوعين الغضب</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smtClean="0">
                <a:solidFill>
                  <a:srgbClr val="003366"/>
                </a:solidFill>
              </a:rPr>
              <a:t>الغضب </a:t>
            </a:r>
            <a:r>
              <a:rPr lang="ar-EG" sz="2800" b="1" dirty="0">
                <a:solidFill>
                  <a:srgbClr val="003366"/>
                </a:solidFill>
              </a:rPr>
              <a:t>الإيجابي</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smtClean="0">
                <a:solidFill>
                  <a:srgbClr val="003366"/>
                </a:solidFill>
              </a:rPr>
              <a:t>الغضب </a:t>
            </a:r>
            <a:r>
              <a:rPr lang="ar-EG" sz="2800" b="1" dirty="0">
                <a:solidFill>
                  <a:srgbClr val="003366"/>
                </a:solidFill>
              </a:rPr>
              <a:t>السلبي</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466023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الإيجابي</a:t>
            </a:r>
          </a:p>
        </p:txBody>
      </p:sp>
      <p:sp>
        <p:nvSpPr>
          <p:cNvPr id="3" name="Round Diagonal Corner Rectangle 2"/>
          <p:cNvSpPr/>
          <p:nvPr/>
        </p:nvSpPr>
        <p:spPr bwMode="auto">
          <a:xfrm>
            <a:off x="251520" y="3501008"/>
            <a:ext cx="8640960" cy="1872208"/>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ففي حالة الغضب، يعمل الجانب الأيسر من المخ بشكل أكثر تحفيزاً، وهي المنطقة التي تشمل أيضاً المشاعر الإيجابية. ويقول الخبراء، إنّ الغضب يقود التغيُّرات الأساسية في الجسم البشري، التي تتحكّم بدورها في عمل القلب والهرمونات</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5362" name="Picture 2" descr="http://www.twsela.com/wp-content/uploads/2013/08/20130505-lifeclass-fatherless-sons-15-600x4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476671"/>
            <a:ext cx="3672408" cy="2515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4591332"/>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wipe(down)">
                                      <p:cBhvr>
                                        <p:cTn id="11" dur="500"/>
                                        <p:tgtEl>
                                          <p:spTgt spid="1536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السلبي</a:t>
            </a:r>
          </a:p>
        </p:txBody>
      </p:sp>
      <p:sp>
        <p:nvSpPr>
          <p:cNvPr id="3" name="Round Diagonal Corner Rectangle 2"/>
          <p:cNvSpPr/>
          <p:nvPr/>
        </p:nvSpPr>
        <p:spPr bwMode="auto">
          <a:xfrm>
            <a:off x="251520" y="3501008"/>
            <a:ext cx="8640960" cy="1872208"/>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يؤثر الغضب على قلب الشخص الذي يغضب بما يماثل تأثير الجري على القلب وانفعال الغضب يزيد من عدد مرات </a:t>
            </a:r>
            <a:r>
              <a:rPr lang="ar-EG" sz="2800" b="1" dirty="0" smtClean="0">
                <a:latin typeface="Simplified Arabic" pitchFamily="18" charset="-78"/>
                <a:cs typeface="Simplified Arabic" pitchFamily="18" charset="-78"/>
              </a:rPr>
              <a:t>انقباضات </a:t>
            </a:r>
            <a:r>
              <a:rPr lang="ar-EG" sz="2800" b="1" dirty="0">
                <a:latin typeface="Simplified Arabic" pitchFamily="18" charset="-78"/>
                <a:cs typeface="Simplified Arabic" pitchFamily="18" charset="-78"/>
              </a:rPr>
              <a:t>القلب في الدقيقة الواحدة فيضاعف كمية الدم التي يدفعها القلب في الأوعية وبالتالي يجهد القلب لأنه </a:t>
            </a:r>
            <a:r>
              <a:rPr lang="ar-EG" sz="2800" b="1" dirty="0" smtClean="0">
                <a:latin typeface="Simplified Arabic" pitchFamily="18" charset="-78"/>
                <a:cs typeface="Simplified Arabic" pitchFamily="18" charset="-78"/>
              </a:rPr>
              <a:t>يجبره على </a:t>
            </a:r>
            <a:r>
              <a:rPr lang="ar-EG" sz="2800" b="1" dirty="0">
                <a:latin typeface="Simplified Arabic" pitchFamily="18" charset="-78"/>
                <a:cs typeface="Simplified Arabic" pitchFamily="18" charset="-78"/>
              </a:rPr>
              <a:t>زيادة عمله عن معدلاته الطبيعية</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605798"/>
            <a:ext cx="3528392" cy="2227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61022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wipe(down)">
                                      <p:cBhvr>
                                        <p:cTn id="11" dur="500"/>
                                        <p:tgtEl>
                                          <p:spTgt spid="1638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اسباب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95856075"/>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86313" y="611977"/>
            <a:ext cx="2029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3200" b="1" dirty="0" smtClean="0">
                <a:solidFill>
                  <a:srgbClr val="003366"/>
                </a:solidFill>
              </a:rPr>
              <a:t>اسباب الغضب</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أسباب خارجية </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أسباب </a:t>
            </a:r>
            <a:r>
              <a:rPr lang="ar-EG" sz="2800" b="1" dirty="0" smtClean="0">
                <a:solidFill>
                  <a:srgbClr val="003366"/>
                </a:solidFill>
              </a:rPr>
              <a:t>داخلية</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8598279"/>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1"/>
          <p:cNvSpPr>
            <a:spLocks noChangeArrowheads="1"/>
          </p:cNvSpPr>
          <p:nvPr/>
        </p:nvSpPr>
        <p:spPr bwMode="auto">
          <a:xfrm>
            <a:off x="2225972" y="1196752"/>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الجوع</a:t>
            </a:r>
            <a:endParaRPr lang="en-US" sz="2000" b="1" dirty="0">
              <a:solidFill>
                <a:srgbClr val="FFFFFF"/>
              </a:solidFill>
              <a:ea typeface="SimSun" panose="02010600030101010101" pitchFamily="2" charset="-122"/>
            </a:endParaRPr>
          </a:p>
        </p:txBody>
      </p:sp>
      <p:sp>
        <p:nvSpPr>
          <p:cNvPr id="21" name="AutoShape 2"/>
          <p:cNvSpPr>
            <a:spLocks noChangeArrowheads="1"/>
          </p:cNvSpPr>
          <p:nvPr/>
        </p:nvSpPr>
        <p:spPr bwMode="auto">
          <a:xfrm>
            <a:off x="1115616" y="1817457"/>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الألم</a:t>
            </a:r>
            <a:endParaRPr lang="en-US" sz="2000" b="1" dirty="0">
              <a:solidFill>
                <a:srgbClr val="FFFFFF"/>
              </a:solidFill>
              <a:ea typeface="SimSun" panose="02010600030101010101" pitchFamily="2" charset="-122"/>
            </a:endParaRPr>
          </a:p>
        </p:txBody>
      </p:sp>
      <p:sp>
        <p:nvSpPr>
          <p:cNvPr id="22" name="AutoShape 3"/>
          <p:cNvSpPr>
            <a:spLocks noChangeArrowheads="1"/>
          </p:cNvSpPr>
          <p:nvPr/>
        </p:nvSpPr>
        <p:spPr bwMode="auto">
          <a:xfrm>
            <a:off x="1115616" y="3090550"/>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المرض</a:t>
            </a:r>
            <a:endParaRPr lang="en-US" sz="2000" b="1" dirty="0">
              <a:solidFill>
                <a:srgbClr val="FFFFFF"/>
              </a:solidFill>
              <a:ea typeface="SimSun" panose="02010600030101010101" pitchFamily="2" charset="-122"/>
            </a:endParaRPr>
          </a:p>
        </p:txBody>
      </p:sp>
      <p:sp>
        <p:nvSpPr>
          <p:cNvPr id="23" name="AutoShape 4"/>
          <p:cNvSpPr>
            <a:spLocks noChangeArrowheads="1"/>
          </p:cNvSpPr>
          <p:nvPr/>
        </p:nvSpPr>
        <p:spPr bwMode="auto">
          <a:xfrm>
            <a:off x="3336329" y="1817457"/>
            <a:ext cx="1376785" cy="1201086"/>
          </a:xfrm>
          <a:prstGeom prst="hexagon">
            <a:avLst>
              <a:gd name="adj" fmla="val 28657"/>
              <a:gd name="vf" fmla="val 115470"/>
            </a:avLst>
          </a:prstGeom>
          <a:solidFill>
            <a:srgbClr val="00B050">
              <a:alpha val="80000"/>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2000" b="1" dirty="0">
                <a:solidFill>
                  <a:srgbClr val="FFFFFF"/>
                </a:solidFill>
              </a:rPr>
              <a:t>الإرهاق</a:t>
            </a:r>
            <a:endParaRPr lang="en-US" sz="1996" b="1" dirty="0">
              <a:solidFill>
                <a:srgbClr val="FFFFFF"/>
              </a:solidFill>
            </a:endParaRPr>
          </a:p>
        </p:txBody>
      </p:sp>
      <p:sp>
        <p:nvSpPr>
          <p:cNvPr id="24" name="AutoShape 5"/>
          <p:cNvSpPr>
            <a:spLocks noChangeArrowheads="1"/>
          </p:cNvSpPr>
          <p:nvPr/>
        </p:nvSpPr>
        <p:spPr bwMode="auto">
          <a:xfrm>
            <a:off x="2225972" y="2469846"/>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العوامل الجينية</a:t>
            </a:r>
            <a:endParaRPr lang="en-US" sz="2000" b="1" dirty="0">
              <a:solidFill>
                <a:srgbClr val="FFFFFF"/>
              </a:solidFill>
              <a:ea typeface="SimSun" panose="02010600030101010101" pitchFamily="2" charset="-122"/>
            </a:endParaRPr>
          </a:p>
        </p:txBody>
      </p:sp>
      <p:sp>
        <p:nvSpPr>
          <p:cNvPr id="25" name="AutoShape 6"/>
          <p:cNvSpPr>
            <a:spLocks noChangeArrowheads="1"/>
          </p:cNvSpPr>
          <p:nvPr/>
        </p:nvSpPr>
        <p:spPr bwMode="auto">
          <a:xfrm>
            <a:off x="2225972" y="3744379"/>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1900" b="1" dirty="0">
                <a:solidFill>
                  <a:srgbClr val="FFFFFF"/>
                </a:solidFill>
                <a:ea typeface="SimSun" panose="02010600030101010101" pitchFamily="2" charset="-122"/>
              </a:rPr>
              <a:t>الانسحاب</a:t>
            </a:r>
            <a:r>
              <a:rPr lang="ar-EG" b="1" dirty="0">
                <a:solidFill>
                  <a:srgbClr val="FFFFFF"/>
                </a:solidFill>
                <a:ea typeface="SimSun" panose="02010600030101010101" pitchFamily="2" charset="-122"/>
              </a:rPr>
              <a:t> </a:t>
            </a:r>
            <a:r>
              <a:rPr lang="ar-EG" sz="2000" b="1" dirty="0">
                <a:solidFill>
                  <a:srgbClr val="FFFFFF"/>
                </a:solidFill>
                <a:ea typeface="SimSun" panose="02010600030101010101" pitchFamily="2" charset="-122"/>
              </a:rPr>
              <a:t>من تأثير مخدر</a:t>
            </a:r>
            <a:endParaRPr lang="en-US" sz="2000" b="1" dirty="0">
              <a:solidFill>
                <a:srgbClr val="FFFFFF"/>
              </a:solidFill>
              <a:ea typeface="SimSun" panose="02010600030101010101" pitchFamily="2" charset="-122"/>
            </a:endParaRPr>
          </a:p>
        </p:txBody>
      </p:sp>
      <p:sp>
        <p:nvSpPr>
          <p:cNvPr id="26" name="AutoShape 7"/>
          <p:cNvSpPr>
            <a:spLocks noChangeArrowheads="1"/>
          </p:cNvSpPr>
          <p:nvPr/>
        </p:nvSpPr>
        <p:spPr bwMode="auto">
          <a:xfrm>
            <a:off x="3334889" y="3090550"/>
            <a:ext cx="1376785" cy="1201086"/>
          </a:xfrm>
          <a:prstGeom prst="hexagon">
            <a:avLst>
              <a:gd name="adj" fmla="val 28657"/>
              <a:gd name="vf" fmla="val 115470"/>
            </a:avLst>
          </a:prstGeom>
          <a:noFill/>
          <a:ln w="9525" cmpd="sng">
            <a:solidFill>
              <a:srgbClr val="00CC66"/>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27" name="AutoShape 8"/>
          <p:cNvSpPr>
            <a:spLocks noChangeArrowheads="1"/>
          </p:cNvSpPr>
          <p:nvPr/>
        </p:nvSpPr>
        <p:spPr bwMode="auto">
          <a:xfrm>
            <a:off x="5662173" y="2680107"/>
            <a:ext cx="2358968" cy="2010451"/>
          </a:xfrm>
          <a:prstGeom prst="hexagon">
            <a:avLst>
              <a:gd name="adj" fmla="val 29334"/>
              <a:gd name="vf" fmla="val 115470"/>
            </a:avLst>
          </a:prstGeom>
          <a:solidFill>
            <a:srgbClr val="66FF99"/>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2359" b="1" dirty="0"/>
              <a:t>اسباب الغضب</a:t>
            </a:r>
          </a:p>
        </p:txBody>
      </p:sp>
      <p:cxnSp>
        <p:nvCxnSpPr>
          <p:cNvPr id="28" name="AutoShape 9"/>
          <p:cNvCxnSpPr>
            <a:cxnSpLocks noChangeShapeType="1"/>
            <a:stCxn id="26" idx="0"/>
            <a:endCxn id="27" idx="2"/>
          </p:cNvCxnSpPr>
          <p:nvPr/>
        </p:nvCxnSpPr>
        <p:spPr bwMode="auto">
          <a:xfrm>
            <a:off x="4013201" y="3681012"/>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pic>
        <p:nvPicPr>
          <p:cNvPr id="1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18783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80">
                                          <p:stCondLst>
                                            <p:cond delay="0"/>
                                          </p:stCondLst>
                                        </p:cTn>
                                        <p:tgtEl>
                                          <p:spTgt spid="25"/>
                                        </p:tgtEl>
                                      </p:cBhvr>
                                    </p:animEffect>
                                    <p:anim calcmode="lin" valueType="num">
                                      <p:cBhvr>
                                        <p:cTn id="8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5" dur="26">
                                          <p:stCondLst>
                                            <p:cond delay="650"/>
                                          </p:stCondLst>
                                        </p:cTn>
                                        <p:tgtEl>
                                          <p:spTgt spid="25"/>
                                        </p:tgtEl>
                                      </p:cBhvr>
                                      <p:to x="100000" y="60000"/>
                                    </p:animScale>
                                    <p:animScale>
                                      <p:cBhvr>
                                        <p:cTn id="86" dur="166" decel="50000">
                                          <p:stCondLst>
                                            <p:cond delay="676"/>
                                          </p:stCondLst>
                                        </p:cTn>
                                        <p:tgtEl>
                                          <p:spTgt spid="25"/>
                                        </p:tgtEl>
                                      </p:cBhvr>
                                      <p:to x="100000" y="100000"/>
                                    </p:animScale>
                                    <p:animScale>
                                      <p:cBhvr>
                                        <p:cTn id="87" dur="26">
                                          <p:stCondLst>
                                            <p:cond delay="1312"/>
                                          </p:stCondLst>
                                        </p:cTn>
                                        <p:tgtEl>
                                          <p:spTgt spid="25"/>
                                        </p:tgtEl>
                                      </p:cBhvr>
                                      <p:to x="100000" y="80000"/>
                                    </p:animScale>
                                    <p:animScale>
                                      <p:cBhvr>
                                        <p:cTn id="88" dur="166" decel="50000">
                                          <p:stCondLst>
                                            <p:cond delay="1338"/>
                                          </p:stCondLst>
                                        </p:cTn>
                                        <p:tgtEl>
                                          <p:spTgt spid="25"/>
                                        </p:tgtEl>
                                      </p:cBhvr>
                                      <p:to x="100000" y="100000"/>
                                    </p:animScale>
                                    <p:animScale>
                                      <p:cBhvr>
                                        <p:cTn id="89" dur="26">
                                          <p:stCondLst>
                                            <p:cond delay="1642"/>
                                          </p:stCondLst>
                                        </p:cTn>
                                        <p:tgtEl>
                                          <p:spTgt spid="25"/>
                                        </p:tgtEl>
                                      </p:cBhvr>
                                      <p:to x="100000" y="90000"/>
                                    </p:animScale>
                                    <p:animScale>
                                      <p:cBhvr>
                                        <p:cTn id="90" dur="166" decel="50000">
                                          <p:stCondLst>
                                            <p:cond delay="1668"/>
                                          </p:stCondLst>
                                        </p:cTn>
                                        <p:tgtEl>
                                          <p:spTgt spid="25"/>
                                        </p:tgtEl>
                                      </p:cBhvr>
                                      <p:to x="100000" y="100000"/>
                                    </p:animScale>
                                    <p:animScale>
                                      <p:cBhvr>
                                        <p:cTn id="91" dur="26">
                                          <p:stCondLst>
                                            <p:cond delay="1808"/>
                                          </p:stCondLst>
                                        </p:cTn>
                                        <p:tgtEl>
                                          <p:spTgt spid="25"/>
                                        </p:tgtEl>
                                      </p:cBhvr>
                                      <p:to x="100000" y="95000"/>
                                    </p:animScale>
                                    <p:animScale>
                                      <p:cBhvr>
                                        <p:cTn id="92" dur="166" decel="50000">
                                          <p:stCondLst>
                                            <p:cond delay="1834"/>
                                          </p:stCondLst>
                                        </p:cTn>
                                        <p:tgtEl>
                                          <p:spTgt spid="2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80">
                                          <p:stCondLst>
                                            <p:cond delay="0"/>
                                          </p:stCondLst>
                                        </p:cTn>
                                        <p:tgtEl>
                                          <p:spTgt spid="24"/>
                                        </p:tgtEl>
                                      </p:cBhvr>
                                    </p:animEffect>
                                    <p:anim calcmode="lin" valueType="num">
                                      <p:cBhvr>
                                        <p:cTn id="9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3" dur="26">
                                          <p:stCondLst>
                                            <p:cond delay="650"/>
                                          </p:stCondLst>
                                        </p:cTn>
                                        <p:tgtEl>
                                          <p:spTgt spid="24"/>
                                        </p:tgtEl>
                                      </p:cBhvr>
                                      <p:to x="100000" y="60000"/>
                                    </p:animScale>
                                    <p:animScale>
                                      <p:cBhvr>
                                        <p:cTn id="104" dur="166" decel="50000">
                                          <p:stCondLst>
                                            <p:cond delay="676"/>
                                          </p:stCondLst>
                                        </p:cTn>
                                        <p:tgtEl>
                                          <p:spTgt spid="24"/>
                                        </p:tgtEl>
                                      </p:cBhvr>
                                      <p:to x="100000" y="100000"/>
                                    </p:animScale>
                                    <p:animScale>
                                      <p:cBhvr>
                                        <p:cTn id="105" dur="26">
                                          <p:stCondLst>
                                            <p:cond delay="1312"/>
                                          </p:stCondLst>
                                        </p:cTn>
                                        <p:tgtEl>
                                          <p:spTgt spid="24"/>
                                        </p:tgtEl>
                                      </p:cBhvr>
                                      <p:to x="100000" y="80000"/>
                                    </p:animScale>
                                    <p:animScale>
                                      <p:cBhvr>
                                        <p:cTn id="106" dur="166" decel="50000">
                                          <p:stCondLst>
                                            <p:cond delay="1338"/>
                                          </p:stCondLst>
                                        </p:cTn>
                                        <p:tgtEl>
                                          <p:spTgt spid="24"/>
                                        </p:tgtEl>
                                      </p:cBhvr>
                                      <p:to x="100000" y="100000"/>
                                    </p:animScale>
                                    <p:animScale>
                                      <p:cBhvr>
                                        <p:cTn id="107" dur="26">
                                          <p:stCondLst>
                                            <p:cond delay="1642"/>
                                          </p:stCondLst>
                                        </p:cTn>
                                        <p:tgtEl>
                                          <p:spTgt spid="24"/>
                                        </p:tgtEl>
                                      </p:cBhvr>
                                      <p:to x="100000" y="90000"/>
                                    </p:animScale>
                                    <p:animScale>
                                      <p:cBhvr>
                                        <p:cTn id="108" dur="166" decel="50000">
                                          <p:stCondLst>
                                            <p:cond delay="1668"/>
                                          </p:stCondLst>
                                        </p:cTn>
                                        <p:tgtEl>
                                          <p:spTgt spid="24"/>
                                        </p:tgtEl>
                                      </p:cBhvr>
                                      <p:to x="100000" y="100000"/>
                                    </p:animScale>
                                    <p:animScale>
                                      <p:cBhvr>
                                        <p:cTn id="109" dur="26">
                                          <p:stCondLst>
                                            <p:cond delay="1808"/>
                                          </p:stCondLst>
                                        </p:cTn>
                                        <p:tgtEl>
                                          <p:spTgt spid="24"/>
                                        </p:tgtEl>
                                      </p:cBhvr>
                                      <p:to x="100000" y="95000"/>
                                    </p:animScale>
                                    <p:animScale>
                                      <p:cBhvr>
                                        <p:cTn id="11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idx="4294967295"/>
          </p:nvPr>
        </p:nvSpPr>
        <p:spPr>
          <a:xfrm>
            <a:off x="539552" y="476672"/>
            <a:ext cx="8229600" cy="774700"/>
          </a:xfrm>
          <a:solidFill>
            <a:srgbClr val="00FF99"/>
          </a:solidFill>
          <a:effectLst>
            <a:outerShdw dist="38100" dir="2700000" algn="ctr" rotWithShape="0">
              <a:srgbClr val="000000">
                <a:alpha val="37999"/>
              </a:srgbClr>
            </a:outerShdw>
          </a:effectLst>
        </p:spPr>
        <p:txBody>
          <a:bodyPr/>
          <a:lstStyle/>
          <a:p>
            <a:pPr rtl="1"/>
            <a:r>
              <a:rPr lang="ar-EG" altLang="zh-CN" dirty="0">
                <a:solidFill>
                  <a:srgbClr val="0070C0"/>
                </a:solidFill>
                <a:latin typeface="汉仪粗宋简" pitchFamily="1" charset="-122"/>
                <a:ea typeface="汉仪粗宋简" pitchFamily="1" charset="-122"/>
              </a:rPr>
              <a:t>مسببات الغضب </a:t>
            </a:r>
            <a:r>
              <a:rPr lang="ar-EG" altLang="zh-CN" dirty="0" smtClean="0">
                <a:solidFill>
                  <a:srgbClr val="0070C0"/>
                </a:solidFill>
                <a:latin typeface="汉仪粗宋简" pitchFamily="1" charset="-122"/>
                <a:ea typeface="汉仪粗宋简" pitchFamily="1" charset="-122"/>
              </a:rPr>
              <a:t>الاخرى</a:t>
            </a:r>
            <a:endParaRPr lang="zh-CN" altLang="en-US" sz="4400" dirty="0">
              <a:solidFill>
                <a:srgbClr val="0070C0"/>
              </a:solidFill>
              <a:latin typeface="汉仪粗宋简" pitchFamily="1" charset="-122"/>
              <a:ea typeface="汉仪粗宋简" pitchFamily="1" charset="-122"/>
            </a:endParaRPr>
          </a:p>
        </p:txBody>
      </p:sp>
      <p:sp>
        <p:nvSpPr>
          <p:cNvPr id="12" name="圆角矩形 4"/>
          <p:cNvSpPr>
            <a:spLocks noChangeArrowheads="1"/>
          </p:cNvSpPr>
          <p:nvPr/>
        </p:nvSpPr>
        <p:spPr bwMode="auto">
          <a:xfrm>
            <a:off x="1725416" y="1686347"/>
            <a:ext cx="4929187" cy="642938"/>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4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المزاح </a:t>
            </a:r>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مع الاخرين</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3"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xmlns="" val="0"/>
              </a:ext>
            </a:extLst>
          </a:blip>
          <a:srcRect l="38753" r="35728" b="62553"/>
          <a:stretch>
            <a:fillRect/>
          </a:stretch>
        </p:blipFill>
        <p:spPr bwMode="auto">
          <a:xfrm>
            <a:off x="5981328" y="1251372"/>
            <a:ext cx="11430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5"/>
          <p:cNvSpPr txBox="1">
            <a:spLocks noChangeArrowheads="1"/>
          </p:cNvSpPr>
          <p:nvPr/>
        </p:nvSpPr>
        <p:spPr bwMode="auto">
          <a:xfrm>
            <a:off x="6201990" y="1802236"/>
            <a:ext cx="7493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15" name="圆角矩形 8"/>
          <p:cNvSpPr>
            <a:spLocks noChangeArrowheads="1"/>
          </p:cNvSpPr>
          <p:nvPr/>
        </p:nvSpPr>
        <p:spPr bwMode="auto">
          <a:xfrm>
            <a:off x="2439791" y="2915072"/>
            <a:ext cx="4929187" cy="642938"/>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الصدمات العاطفية</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6"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xmlns="" val="0"/>
              </a:ext>
            </a:extLst>
          </a:blip>
          <a:srcRect l="38753" r="35728" b="62553"/>
          <a:stretch>
            <a:fillRect/>
          </a:stretch>
        </p:blipFill>
        <p:spPr bwMode="auto">
          <a:xfrm>
            <a:off x="6695703" y="2465810"/>
            <a:ext cx="11430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0"/>
          <p:cNvSpPr txBox="1">
            <a:spLocks noChangeArrowheads="1"/>
          </p:cNvSpPr>
          <p:nvPr/>
        </p:nvSpPr>
        <p:spPr bwMode="auto">
          <a:xfrm>
            <a:off x="6916365" y="3030961"/>
            <a:ext cx="7493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p>
        </p:txBody>
      </p:sp>
      <p:sp>
        <p:nvSpPr>
          <p:cNvPr id="18" name="圆角矩形 12"/>
          <p:cNvSpPr>
            <a:spLocks noChangeArrowheads="1"/>
          </p:cNvSpPr>
          <p:nvPr/>
        </p:nvSpPr>
        <p:spPr bwMode="auto">
          <a:xfrm>
            <a:off x="3133527" y="4186661"/>
            <a:ext cx="4929188" cy="642937"/>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ضغوط العمل</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xmlns="" val="0"/>
              </a:ext>
            </a:extLst>
          </a:blip>
          <a:srcRect l="38753" r="35728" b="62553"/>
          <a:stretch>
            <a:fillRect/>
          </a:stretch>
        </p:blipFill>
        <p:spPr bwMode="auto">
          <a:xfrm>
            <a:off x="7389440" y="3751685"/>
            <a:ext cx="11430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14"/>
          <p:cNvSpPr txBox="1">
            <a:spLocks noChangeArrowheads="1"/>
          </p:cNvSpPr>
          <p:nvPr/>
        </p:nvSpPr>
        <p:spPr bwMode="auto">
          <a:xfrm>
            <a:off x="7610103" y="4302547"/>
            <a:ext cx="7493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252431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070" y="0"/>
            <a:ext cx="9214142"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9748650"/>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نتائج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70982625"/>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538141" y="1124744"/>
            <a:ext cx="18421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ارتفاع ضغط الدم</a:t>
            </a:r>
            <a:endParaRPr lang="en-US" sz="2400" b="1" dirty="0">
              <a:solidFill>
                <a:srgbClr val="003366"/>
              </a:solidFill>
            </a:endParaRPr>
          </a:p>
        </p:txBody>
      </p:sp>
      <p:sp>
        <p:nvSpPr>
          <p:cNvPr id="43" name="Text Box 39"/>
          <p:cNvSpPr txBox="1">
            <a:spLocks noChangeArrowheads="1"/>
          </p:cNvSpPr>
          <p:nvPr/>
        </p:nvSpPr>
        <p:spPr bwMode="auto">
          <a:xfrm>
            <a:off x="1967358" y="1124744"/>
            <a:ext cx="13805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خفقان القلب</a:t>
            </a:r>
            <a:endParaRPr lang="en-US" sz="2400" b="1" dirty="0">
              <a:solidFill>
                <a:srgbClr val="003366"/>
              </a:solidFill>
            </a:endParaRPr>
          </a:p>
        </p:txBody>
      </p:sp>
      <p:sp>
        <p:nvSpPr>
          <p:cNvPr id="44" name="Text Box 40"/>
          <p:cNvSpPr txBox="1">
            <a:spLocks noChangeArrowheads="1"/>
          </p:cNvSpPr>
          <p:nvPr/>
        </p:nvSpPr>
        <p:spPr bwMode="auto">
          <a:xfrm>
            <a:off x="6545759" y="2877344"/>
            <a:ext cx="12105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قصر التنفس</a:t>
            </a:r>
            <a:endParaRPr lang="en-US" sz="2000" b="1" dirty="0">
              <a:solidFill>
                <a:srgbClr val="003366"/>
              </a:solidFill>
            </a:endParaRPr>
          </a:p>
        </p:txBody>
      </p:sp>
      <p:sp>
        <p:nvSpPr>
          <p:cNvPr id="45" name="Text Box 41"/>
          <p:cNvSpPr txBox="1">
            <a:spLocks noChangeArrowheads="1"/>
          </p:cNvSpPr>
          <p:nvPr/>
        </p:nvSpPr>
        <p:spPr bwMode="auto">
          <a:xfrm>
            <a:off x="5631359" y="4477544"/>
            <a:ext cx="33922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زيادة إفرازات هرمونات الضغوط</a:t>
            </a:r>
          </a:p>
        </p:txBody>
      </p:sp>
      <p:sp>
        <p:nvSpPr>
          <p:cNvPr id="46" name="Text Box 42"/>
          <p:cNvSpPr txBox="1">
            <a:spLocks noChangeArrowheads="1"/>
          </p:cNvSpPr>
          <p:nvPr/>
        </p:nvSpPr>
        <p:spPr bwMode="auto">
          <a:xfrm>
            <a:off x="1483301" y="2852936"/>
            <a:ext cx="92845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ارتعاش</a:t>
            </a:r>
            <a:endParaRPr lang="en-US" sz="2400" b="1" dirty="0">
              <a:solidFill>
                <a:srgbClr val="003366"/>
              </a:solidFill>
            </a:endParaRPr>
          </a:p>
        </p:txBody>
      </p:sp>
      <p:sp>
        <p:nvSpPr>
          <p:cNvPr id="47" name="Text Box 43"/>
          <p:cNvSpPr txBox="1">
            <a:spLocks noChangeArrowheads="1"/>
          </p:cNvSpPr>
          <p:nvPr/>
        </p:nvSpPr>
        <p:spPr bwMode="auto">
          <a:xfrm>
            <a:off x="2541233" y="4415631"/>
            <a:ext cx="8066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إمساك</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5320529"/>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368223" y="1124744"/>
            <a:ext cx="201208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تقلص حدقة العين </a:t>
            </a:r>
            <a:endParaRPr lang="en-US" sz="2400" b="1" dirty="0">
              <a:solidFill>
                <a:srgbClr val="003366"/>
              </a:solidFill>
            </a:endParaRPr>
          </a:p>
        </p:txBody>
      </p:sp>
      <p:sp>
        <p:nvSpPr>
          <p:cNvPr id="43" name="Text Box 39"/>
          <p:cNvSpPr txBox="1">
            <a:spLocks noChangeArrowheads="1"/>
          </p:cNvSpPr>
          <p:nvPr/>
        </p:nvSpPr>
        <p:spPr bwMode="auto">
          <a:xfrm>
            <a:off x="1967358" y="1124744"/>
            <a:ext cx="14975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النقد المستمر</a:t>
            </a:r>
            <a:endParaRPr lang="en-US" sz="2400" b="1" dirty="0">
              <a:solidFill>
                <a:srgbClr val="003366"/>
              </a:solidFill>
            </a:endParaRPr>
          </a:p>
        </p:txBody>
      </p:sp>
      <p:sp>
        <p:nvSpPr>
          <p:cNvPr id="44" name="Text Box 40"/>
          <p:cNvSpPr txBox="1">
            <a:spLocks noChangeArrowheads="1"/>
          </p:cNvSpPr>
          <p:nvPr/>
        </p:nvSpPr>
        <p:spPr bwMode="auto">
          <a:xfrm>
            <a:off x="6522921" y="2877344"/>
            <a:ext cx="23695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السرعة في الكلام </a:t>
            </a:r>
            <a:r>
              <a:rPr lang="ar-EG" sz="2000" b="1" dirty="0" smtClean="0">
                <a:solidFill>
                  <a:srgbClr val="003366"/>
                </a:solidFill>
              </a:rPr>
              <a:t>والحركة</a:t>
            </a:r>
            <a:endParaRPr lang="en-US" sz="2000" b="1" dirty="0">
              <a:solidFill>
                <a:srgbClr val="003366"/>
              </a:solidFill>
            </a:endParaRPr>
          </a:p>
        </p:txBody>
      </p:sp>
      <p:sp>
        <p:nvSpPr>
          <p:cNvPr id="45" name="Text Box 41"/>
          <p:cNvSpPr txBox="1">
            <a:spLocks noChangeArrowheads="1"/>
          </p:cNvSpPr>
          <p:nvPr/>
        </p:nvSpPr>
        <p:spPr bwMode="auto">
          <a:xfrm>
            <a:off x="5631359" y="4477544"/>
            <a:ext cx="181331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عضلات مشدودة</a:t>
            </a:r>
          </a:p>
        </p:txBody>
      </p:sp>
      <p:sp>
        <p:nvSpPr>
          <p:cNvPr id="46" name="Text Box 42"/>
          <p:cNvSpPr txBox="1">
            <a:spLocks noChangeArrowheads="1"/>
          </p:cNvSpPr>
          <p:nvPr/>
        </p:nvSpPr>
        <p:spPr bwMode="auto">
          <a:xfrm>
            <a:off x="1403648" y="2852936"/>
            <a:ext cx="106631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الاستثارة</a:t>
            </a:r>
            <a:endParaRPr lang="en-US" sz="2400" b="1" dirty="0">
              <a:solidFill>
                <a:srgbClr val="003366"/>
              </a:solidFill>
            </a:endParaRPr>
          </a:p>
        </p:txBody>
      </p:sp>
      <p:sp>
        <p:nvSpPr>
          <p:cNvPr id="47" name="Text Box 43"/>
          <p:cNvSpPr txBox="1">
            <a:spLocks noChangeArrowheads="1"/>
          </p:cNvSpPr>
          <p:nvPr/>
        </p:nvSpPr>
        <p:spPr bwMode="auto">
          <a:xfrm>
            <a:off x="1093848" y="4415631"/>
            <a:ext cx="218200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سلوك عدواني سلبي</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727650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368223" y="1124744"/>
            <a:ext cx="201208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عدم شعور بالأمان</a:t>
            </a:r>
            <a:endParaRPr lang="en-US" sz="2400" b="1" dirty="0">
              <a:solidFill>
                <a:srgbClr val="003366"/>
              </a:solidFill>
            </a:endParaRPr>
          </a:p>
        </p:txBody>
      </p:sp>
      <p:sp>
        <p:nvSpPr>
          <p:cNvPr id="43" name="Text Box 39"/>
          <p:cNvSpPr txBox="1">
            <a:spLocks noChangeArrowheads="1"/>
          </p:cNvSpPr>
          <p:nvPr/>
        </p:nvSpPr>
        <p:spPr bwMode="auto">
          <a:xfrm>
            <a:off x="1043608" y="1124744"/>
            <a:ext cx="23727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عدم القدرة على النوم </a:t>
            </a:r>
            <a:endParaRPr lang="en-US" sz="2400" b="1" dirty="0">
              <a:solidFill>
                <a:srgbClr val="003366"/>
              </a:solidFill>
            </a:endParaRPr>
          </a:p>
        </p:txBody>
      </p:sp>
      <p:sp>
        <p:nvSpPr>
          <p:cNvPr id="44" name="Text Box 40"/>
          <p:cNvSpPr txBox="1">
            <a:spLocks noChangeArrowheads="1"/>
          </p:cNvSpPr>
          <p:nvPr/>
        </p:nvSpPr>
        <p:spPr bwMode="auto">
          <a:xfrm>
            <a:off x="6522921" y="2877344"/>
            <a:ext cx="149432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عدم تقدير الذات</a:t>
            </a:r>
            <a:endParaRPr lang="en-US" sz="2000" b="1" dirty="0">
              <a:solidFill>
                <a:srgbClr val="003366"/>
              </a:solidFill>
            </a:endParaRPr>
          </a:p>
        </p:txBody>
      </p:sp>
      <p:sp>
        <p:nvSpPr>
          <p:cNvPr id="45" name="Text Box 41"/>
          <p:cNvSpPr txBox="1">
            <a:spLocks noChangeArrowheads="1"/>
          </p:cNvSpPr>
          <p:nvPr/>
        </p:nvSpPr>
        <p:spPr bwMode="auto">
          <a:xfrm>
            <a:off x="5631359" y="4477544"/>
            <a:ext cx="95090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الاكتئاب</a:t>
            </a:r>
          </a:p>
        </p:txBody>
      </p:sp>
      <p:sp>
        <p:nvSpPr>
          <p:cNvPr id="46" name="Text Box 42"/>
          <p:cNvSpPr txBox="1">
            <a:spLocks noChangeArrowheads="1"/>
          </p:cNvSpPr>
          <p:nvPr/>
        </p:nvSpPr>
        <p:spPr bwMode="auto">
          <a:xfrm>
            <a:off x="179512" y="2852936"/>
            <a:ext cx="223811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إصدار الآراء السلبية</a:t>
            </a:r>
            <a:endParaRPr lang="en-US" sz="2400" b="1" dirty="0">
              <a:solidFill>
                <a:srgbClr val="003366"/>
              </a:solidFill>
            </a:endParaRPr>
          </a:p>
        </p:txBody>
      </p:sp>
      <p:sp>
        <p:nvSpPr>
          <p:cNvPr id="47" name="Text Box 43"/>
          <p:cNvSpPr txBox="1">
            <a:spLocks noChangeArrowheads="1"/>
          </p:cNvSpPr>
          <p:nvPr/>
        </p:nvSpPr>
        <p:spPr bwMode="auto">
          <a:xfrm>
            <a:off x="1324681" y="4415631"/>
            <a:ext cx="19511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الشكوى المستمرة</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106799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2915816" y="332656"/>
            <a:ext cx="3168352"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آثار الغضب السلبية</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ectangle 2"/>
          <p:cNvSpPr/>
          <p:nvPr/>
        </p:nvSpPr>
        <p:spPr>
          <a:xfrm>
            <a:off x="1547664" y="1772816"/>
            <a:ext cx="7560840" cy="1384995"/>
          </a:xfrm>
          <a:prstGeom prst="rect">
            <a:avLst/>
          </a:prstGeom>
        </p:spPr>
        <p:txBody>
          <a:bodyPr wrap="square">
            <a:spAutoFit/>
          </a:bodyPr>
          <a:lstStyle/>
          <a:p>
            <a:pPr marL="285750" lvl="0" indent="-285750" algn="r" rtl="1">
              <a:buFont typeface="Wingdings" pitchFamily="2" charset="2"/>
              <a:buChar char="ü"/>
            </a:pPr>
            <a:r>
              <a:rPr lang="ar-SA" sz="2800" b="1" dirty="0"/>
              <a:t>الميول الشهوانية وتؤدي الى الثورة والغضب.</a:t>
            </a:r>
            <a:endParaRPr lang="en-US" sz="2800" b="1" dirty="0"/>
          </a:p>
          <a:p>
            <a:pPr marL="285750" lvl="0" indent="-285750" algn="r" rtl="1">
              <a:buFont typeface="Wingdings" pitchFamily="2" charset="2"/>
              <a:buChar char="ü"/>
            </a:pPr>
            <a:r>
              <a:rPr lang="ar-SA" sz="2800" b="1" dirty="0"/>
              <a:t>الميول التسلطية وتؤدي الى الكبر والغطرسة وحب الرياسة</a:t>
            </a:r>
            <a:r>
              <a:rPr lang="ar-EG" sz="2800" b="1" dirty="0"/>
              <a:t>.</a:t>
            </a:r>
            <a:endParaRPr lang="en-US" sz="2800" b="1" dirty="0"/>
          </a:p>
          <a:p>
            <a:pPr marL="285750" lvl="0" indent="-285750" algn="r" rtl="1">
              <a:buFont typeface="Wingdings" pitchFamily="2" charset="2"/>
              <a:buChar char="ü"/>
            </a:pPr>
            <a:r>
              <a:rPr lang="ar-SA" sz="2800" b="1" dirty="0"/>
              <a:t>الميول الشيطانية وتسبب الكراهية والبغضاء للآخرين.</a:t>
            </a:r>
            <a:endParaRPr lang="en-US" sz="2800" b="1" dirty="0"/>
          </a:p>
        </p:txBody>
      </p:sp>
      <p:pic>
        <p:nvPicPr>
          <p:cNvPr id="18434" name="Picture 2" descr="http://www.mortylefkoe.com/wp-content/uploads/bigstock_Angry_Person_255954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136355"/>
            <a:ext cx="3672408" cy="25773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6639223"/>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أصناف الناس عند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950800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826684020"/>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97878252"/>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983722435"/>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831075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3199848"/>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5210966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607966758"/>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85625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تعريف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علاج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5719323"/>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دارة الغضب بالعلاج النبوي‬ - YouTube.mp4">
            <a:hlinkClick r:id="" action="ppaction://media"/>
          </p:cNvPr>
          <p:cNvPicPr>
            <a:picLocks noChangeAspect="1"/>
          </p:cNvPicPr>
          <p:nvPr>
            <a:videoFile r:link="rId1"/>
            <p:extLst>
              <p:ext uri="{DAA4B4D4-6D71-4841-9C94-3DE7FCFB9230}">
                <p14:media xmlns:p14="http://schemas.microsoft.com/office/powerpoint/2010/main" xmlns="" r:embed="rId3">
                  <p14:trim st="22011" end="10459.0022"/>
                </p14:media>
              </p:ext>
            </p:extLst>
          </p:nvPr>
        </p:nvPicPr>
        <p:blipFill>
          <a:blip r:embed="rId4"/>
          <a:stretch>
            <a:fillRect/>
          </a:stretch>
        </p:blipFill>
        <p:spPr>
          <a:xfrm rot="10800000" flipH="1" flipV="1">
            <a:off x="0" y="4529"/>
            <a:ext cx="9144000" cy="6853471"/>
          </a:xfrm>
          <a:prstGeom prst="rect">
            <a:avLst/>
          </a:prstGeom>
        </p:spPr>
      </p:pic>
    </p:spTree>
    <p:extLst>
      <p:ext uri="{BB962C8B-B14F-4D97-AF65-F5344CB8AC3E}">
        <p14:creationId xmlns:p14="http://schemas.microsoft.com/office/powerpoint/2010/main" xmlns="" val="3394103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قصة</a:t>
            </a:r>
            <a:endParaRPr kumimoji="0" lang="ar-EG" sz="1800" b="1" i="0" u="none" strike="noStrike" cap="none" normalizeH="0" baseline="0" dirty="0" smtClean="0">
              <a:ln>
                <a:noFill/>
              </a:ln>
              <a:solidFill>
                <a:schemeClr val="tx1"/>
              </a:solidFill>
              <a:effectLst/>
            </a:endParaRPr>
          </a:p>
        </p:txBody>
      </p:sp>
      <p:sp>
        <p:nvSpPr>
          <p:cNvPr id="3" name="Rectangle 2"/>
          <p:cNvSpPr/>
          <p:nvPr/>
        </p:nvSpPr>
        <p:spPr>
          <a:xfrm>
            <a:off x="395536" y="1484784"/>
            <a:ext cx="8352928" cy="830997"/>
          </a:xfrm>
          <a:prstGeom prst="rect">
            <a:avLst/>
          </a:prstGeom>
          <a:solidFill>
            <a:srgbClr val="00CC66">
              <a:alpha val="32000"/>
            </a:srgbClr>
          </a:solidFill>
        </p:spPr>
        <p:txBody>
          <a:bodyPr wrap="square">
            <a:spAutoFit/>
          </a:bodyPr>
          <a:lstStyle/>
          <a:p>
            <a:pPr algn="ctr" rtl="1"/>
            <a:r>
              <a:rPr lang="ar-EG" sz="2400" b="1" dirty="0"/>
              <a:t>نزل شخص ما من بيته صباحاً ذاهبا إلى العمل </a:t>
            </a:r>
            <a:r>
              <a:rPr lang="ar-EG" sz="2400" b="1" dirty="0" smtClean="0"/>
              <a:t>كالمعتاد قبل </a:t>
            </a:r>
            <a:r>
              <a:rPr lang="ar-EG" sz="2400" b="1" dirty="0"/>
              <a:t>خروجه اصطدمت قدماه </a:t>
            </a:r>
            <a:r>
              <a:rPr lang="ar-EG" sz="2400" b="1" dirty="0" smtClean="0"/>
              <a:t/>
            </a:r>
            <a:br>
              <a:rPr lang="ar-EG" sz="2400" b="1" dirty="0" smtClean="0"/>
            </a:br>
            <a:r>
              <a:rPr lang="ar-EG" sz="2400" b="1" dirty="0" smtClean="0"/>
              <a:t>بقمامة </a:t>
            </a:r>
            <a:r>
              <a:rPr lang="ar-EG" sz="2400" b="1" dirty="0"/>
              <a:t>الجيران</a:t>
            </a:r>
          </a:p>
        </p:txBody>
      </p:sp>
      <p:sp>
        <p:nvSpPr>
          <p:cNvPr id="7" name="Rectangle 6"/>
          <p:cNvSpPr/>
          <p:nvPr/>
        </p:nvSpPr>
        <p:spPr>
          <a:xfrm>
            <a:off x="395536" y="3390091"/>
            <a:ext cx="8352928" cy="1200329"/>
          </a:xfrm>
          <a:prstGeom prst="rect">
            <a:avLst/>
          </a:prstGeom>
          <a:solidFill>
            <a:srgbClr val="00CC66">
              <a:alpha val="32000"/>
            </a:srgbClr>
          </a:solidFill>
        </p:spPr>
        <p:txBody>
          <a:bodyPr wrap="square">
            <a:spAutoFit/>
          </a:bodyPr>
          <a:lstStyle/>
          <a:p>
            <a:pPr algn="ctr" rtl="1"/>
            <a:r>
              <a:rPr lang="ar-EG" sz="2400" b="1" dirty="0"/>
              <a:t>كتم غضبه من الجيران وعمال النظافة لأنه كان في عجله من أمره.. ركب سيارته في الشوارع المزدحمة والجو الخانق فاستغرق الطريق ساعة كاملة،</a:t>
            </a:r>
          </a:p>
          <a:p>
            <a:pPr algn="ctr" rtl="1"/>
            <a:r>
              <a:rPr lang="ar-EG" sz="2400" b="1" dirty="0"/>
              <a:t>وصل بعدها إلى عمله متأخراً ومنهكاً ... </a:t>
            </a:r>
          </a:p>
        </p:txBody>
      </p:sp>
      <p:pic>
        <p:nvPicPr>
          <p:cNvPr id="19458" name="Picture 2" descr="http://2.bp.blogspot.com/-Kt43ZvsM1b8/T0C0lKYsCeI/AAAAAAAAHxM/5zrR2wB9FQQ/s1600/12773463469UwM17p.jpg"/>
          <p:cNvPicPr>
            <a:picLocks noChangeAspect="1" noChangeArrowheads="1"/>
          </p:cNvPicPr>
          <p:nvPr/>
        </p:nvPicPr>
        <p:blipFill>
          <a:blip r:embed="rId2">
            <a:clrChange>
              <a:clrFrom>
                <a:srgbClr val="FBFBFB"/>
              </a:clrFrom>
              <a:clrTo>
                <a:srgbClr val="FBFBFB">
                  <a:alpha val="0"/>
                </a:srgbClr>
              </a:clrTo>
            </a:clrChange>
            <a:extLst>
              <a:ext uri="{28A0092B-C50C-407E-A947-70E740481C1C}">
                <a14:useLocalDpi xmlns:a14="http://schemas.microsoft.com/office/drawing/2010/main" xmlns="" val="0"/>
              </a:ext>
            </a:extLst>
          </a:blip>
          <a:srcRect/>
          <a:stretch>
            <a:fillRect/>
          </a:stretch>
        </p:blipFill>
        <p:spPr bwMode="auto">
          <a:xfrm>
            <a:off x="0" y="4590420"/>
            <a:ext cx="2857500" cy="22675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8003680"/>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7"/>
                                        </p:tgtEl>
                                        <p:attrNameLst>
                                          <p:attrName>ppt_x</p:attrName>
                                          <p:attrName>ppt_y</p:attrName>
                                        </p:attrNameLst>
                                      </p:cBhvr>
                                    </p:animMotion>
                                    <p:animRot by="1500000">
                                      <p:cBhvr>
                                        <p:cTn id="15" dur="125" fill="hold">
                                          <p:stCondLst>
                                            <p:cond delay="0"/>
                                          </p:stCondLst>
                                        </p:cTn>
                                        <p:tgtEl>
                                          <p:spTgt spid="7"/>
                                        </p:tgtEl>
                                        <p:attrNameLst>
                                          <p:attrName>r</p:attrName>
                                        </p:attrNameLst>
                                      </p:cBhvr>
                                    </p:animRot>
                                    <p:animRot by="-1500000">
                                      <p:cBhvr>
                                        <p:cTn id="16" dur="125" fill="hold">
                                          <p:stCondLst>
                                            <p:cond delay="125"/>
                                          </p:stCondLst>
                                        </p:cTn>
                                        <p:tgtEl>
                                          <p:spTgt spid="7"/>
                                        </p:tgtEl>
                                        <p:attrNameLst>
                                          <p:attrName>r</p:attrName>
                                        </p:attrNameLst>
                                      </p:cBhvr>
                                    </p:animRot>
                                    <p:animRot by="-1500000">
                                      <p:cBhvr>
                                        <p:cTn id="17" dur="125" fill="hold">
                                          <p:stCondLst>
                                            <p:cond delay="250"/>
                                          </p:stCondLst>
                                        </p:cTn>
                                        <p:tgtEl>
                                          <p:spTgt spid="7"/>
                                        </p:tgtEl>
                                        <p:attrNameLst>
                                          <p:attrName>r</p:attrName>
                                        </p:attrNameLst>
                                      </p:cBhvr>
                                    </p:animRot>
                                    <p:animRot by="1500000">
                                      <p:cBhvr>
                                        <p:cTn id="18"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HP\Pictures\Untitle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3043770"/>
            <a:ext cx="3312368" cy="24266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95536" y="1484784"/>
            <a:ext cx="8352928" cy="1200329"/>
          </a:xfrm>
          <a:prstGeom prst="rect">
            <a:avLst/>
          </a:prstGeom>
          <a:solidFill>
            <a:srgbClr val="00CC66">
              <a:alpha val="32000"/>
            </a:srgbClr>
          </a:solidFill>
        </p:spPr>
        <p:txBody>
          <a:bodyPr wrap="square">
            <a:spAutoFit/>
          </a:bodyPr>
          <a:lstStyle/>
          <a:p>
            <a:pPr algn="ctr" rtl="1"/>
            <a:r>
              <a:rPr lang="ar-EG" sz="2400" b="1" dirty="0"/>
              <a:t>لم يستطع ان يتمالك أعصابه عندما وبخه المدير على تأخره وإهماله الذي يتسبب في الخسارة للشركة، فانفجر غاضباً وانتابته حالة هياج عارمة، وكانت النتيجة المتوقعة</a:t>
            </a:r>
          </a:p>
        </p:txBody>
      </p:sp>
      <p:sp>
        <p:nvSpPr>
          <p:cNvPr id="8" name="Explosion 2 7"/>
          <p:cNvSpPr/>
          <p:nvPr/>
        </p:nvSpPr>
        <p:spPr bwMode="auto">
          <a:xfrm>
            <a:off x="2267744" y="3356992"/>
            <a:ext cx="3744416" cy="1800200"/>
          </a:xfrm>
          <a:prstGeom prst="irregularSeal2">
            <a:avLst/>
          </a:prstGeom>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chemeClr val="accent6">
                    <a:lumMod val="50000"/>
                  </a:schemeClr>
                </a:solidFill>
              </a:rPr>
              <a:t>أنت مطرود</a:t>
            </a:r>
            <a:endParaRPr kumimoji="0" lang="ar-EG" sz="2800" b="1" i="0" u="none" strike="noStrike" cap="none" normalizeH="0" baseline="0" dirty="0" smtClean="0">
              <a:ln>
                <a:noFill/>
              </a:ln>
              <a:solidFill>
                <a:schemeClr val="accent6">
                  <a:lumMod val="50000"/>
                </a:schemeClr>
              </a:solidFill>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010458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media.linkonlineworld.com/img/UserArticles/2011/7/7-7-2011-11-24-055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319"/>
            <a:ext cx="9144000" cy="68526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نظرية الكوب</a:t>
            </a:r>
            <a:endParaRPr kumimoji="0" lang="ar-EG" sz="18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xmlns="" val="2924012183"/>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572000" y="332656"/>
            <a:ext cx="4572000"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a:r>
              <a:rPr lang="ar-EG" sz="3200" b="1" dirty="0"/>
              <a:t>ترويض الغضب.. خطوات عملية </a:t>
            </a:r>
            <a:endParaRPr kumimoji="0" lang="ar-EG" sz="1800" b="1" i="0" u="none" strike="noStrike" cap="none" normalizeH="0" baseline="0" dirty="0" smtClean="0">
              <a:ln>
                <a:noFill/>
              </a:ln>
              <a:solidFill>
                <a:schemeClr val="tx1"/>
              </a:solidFill>
              <a:effectLst/>
            </a:endParaRPr>
          </a:p>
        </p:txBody>
      </p:sp>
      <p:graphicFrame>
        <p:nvGraphicFramePr>
          <p:cNvPr id="3" name="Diagram 2"/>
          <p:cNvGraphicFramePr/>
          <p:nvPr>
            <p:extLst>
              <p:ext uri="{D42A27DB-BD31-4B8C-83A1-F6EECF244321}">
                <p14:modId xmlns:p14="http://schemas.microsoft.com/office/powerpoint/2010/main" xmlns="" val="1612028533"/>
              </p:ext>
            </p:extLst>
          </p:nvPr>
        </p:nvGraphicFramePr>
        <p:xfrm>
          <a:off x="0" y="476672"/>
          <a:ext cx="9144000"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311200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xmlns=""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内容占位符 2"/>
          <p:cNvSpPr>
            <a:spLocks noGrp="1"/>
          </p:cNvSpPr>
          <p:nvPr>
            <p:ph idx="4294967295"/>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قاعدة 10/90 لـ ستيفن كوفي</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5888496"/>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508104" y="332656"/>
            <a:ext cx="3635896"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t>ما هي هذه القاعدة؟</a:t>
            </a:r>
            <a:endParaRPr kumimoji="0" lang="ar-EG" sz="1800" b="1" i="0" u="none" strike="noStrike" cap="none" normalizeH="0" baseline="0" dirty="0" smtClean="0">
              <a:ln>
                <a:noFill/>
              </a:ln>
              <a:solidFill>
                <a:schemeClr val="tx1"/>
              </a:solidFill>
              <a:effectLst/>
            </a:endParaRPr>
          </a:p>
        </p:txBody>
      </p:sp>
      <p:sp>
        <p:nvSpPr>
          <p:cNvPr id="3" name="圆角矩形 12"/>
          <p:cNvSpPr>
            <a:spLocks noChangeArrowheads="1"/>
          </p:cNvSpPr>
          <p:nvPr/>
        </p:nvSpPr>
        <p:spPr bwMode="auto">
          <a:xfrm>
            <a:off x="467544" y="4186661"/>
            <a:ext cx="7595171" cy="970531"/>
          </a:xfrm>
          <a:prstGeom prst="roundRect">
            <a:avLst>
              <a:gd name="adj" fmla="val 50000"/>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بـ 10% من الحياة تتشكل من خلال ما يحدث لنا، والـ 90% من الحياة يتم تحديدها من خلال ردود أفعالنا</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2530" name="Picture 2" descr="http://up.graaam.com/img/bf963bd4eb344db5060ea6a273aad92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362075"/>
            <a:ext cx="5238750" cy="26193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33909723"/>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قصة</a:t>
            </a:r>
            <a:endParaRPr kumimoji="0" lang="ar-EG" sz="1800" b="1" i="0" u="none" strike="noStrike" cap="none" normalizeH="0" baseline="0" dirty="0" smtClean="0">
              <a:ln>
                <a:noFill/>
              </a:ln>
              <a:solidFill>
                <a:schemeClr val="tx1"/>
              </a:solidFill>
              <a:effectLst/>
            </a:endParaRPr>
          </a:p>
        </p:txBody>
      </p:sp>
      <p:sp>
        <p:nvSpPr>
          <p:cNvPr id="3" name="Rectangle 2"/>
          <p:cNvSpPr/>
          <p:nvPr/>
        </p:nvSpPr>
        <p:spPr>
          <a:xfrm>
            <a:off x="395536" y="1484784"/>
            <a:ext cx="8352928" cy="830997"/>
          </a:xfrm>
          <a:prstGeom prst="rect">
            <a:avLst/>
          </a:prstGeom>
          <a:solidFill>
            <a:srgbClr val="00CC66">
              <a:alpha val="32000"/>
            </a:srgbClr>
          </a:solidFill>
        </p:spPr>
        <p:txBody>
          <a:bodyPr wrap="square">
            <a:spAutoFit/>
          </a:bodyPr>
          <a:lstStyle/>
          <a:p>
            <a:pPr algn="ctr" rtl="1"/>
            <a:r>
              <a:rPr lang="ar-EG" sz="2400" b="1" dirty="0"/>
              <a:t>كنت تتناول طعام الإفطار مع عائلتك وفجأة أسقطت ابنتك الصغيرة فنجان القهوة على قميص عملك</a:t>
            </a:r>
          </a:p>
        </p:txBody>
      </p:sp>
      <p:pic>
        <p:nvPicPr>
          <p:cNvPr id="23554" name="Picture 2" descr="http://farm1.static.flickr.com/24/53051048_b9bb82bb4f_m.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327896"/>
            <a:ext cx="8352928" cy="362138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4198431"/>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938992"/>
          </a:xfrm>
          <a:prstGeom prst="rect">
            <a:avLst/>
          </a:prstGeom>
          <a:solidFill>
            <a:srgbClr val="00CC66">
              <a:alpha val="32000"/>
            </a:srgbClr>
          </a:solidFill>
        </p:spPr>
        <p:txBody>
          <a:bodyPr wrap="square">
            <a:spAutoFit/>
          </a:bodyPr>
          <a:lstStyle/>
          <a:p>
            <a:pPr algn="ctr" rtl="1"/>
            <a:r>
              <a:rPr lang="ar-EG" sz="2400" b="1" dirty="0"/>
              <a:t>بدأت بالصراخ والشتم وقمت بتوبيخ ابنتك. فأخذت الطفلة في البكاء، ثم استدرت إلى زوجتك موبخا إياها لوضعها الفنجان على حافة الطاولة، وبعد مشادة لفظيه قصيرة بينكما، اندفعت إلى الطابق العلوي وقمت بتغيير قميصك ومن ثم عدت إلى الطابق السفلي، فوجد أن ابنتك قد انشغلت بالبكاء عن إنهاء فطورها والاستعداد للمدرسة، ونتيجة لذلك فاتها باص المدرسة وزوجتك كان لابد أن تغادر لعملها</a:t>
            </a:r>
          </a:p>
        </p:txBody>
      </p:sp>
      <p:pic>
        <p:nvPicPr>
          <p:cNvPr id="24578" name="Picture 2" descr="http://www.albawabhnews.com/media/news/f3cd269b-135c-4b43-af14-a32539a91b0f.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708920"/>
            <a:ext cx="8352928" cy="31623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54450659"/>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تعريف الغضب</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ound Diagonal Corner Rectangle 2"/>
          <p:cNvSpPr/>
          <p:nvPr/>
        </p:nvSpPr>
        <p:spPr bwMode="auto">
          <a:xfrm>
            <a:off x="683568" y="4005064"/>
            <a:ext cx="7776864" cy="1224136"/>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 الغضب هو إحساس أو عاطفة شعورية تختلف حدتها من الاستثارة الخفيفة انتهاءاً إلى الثورة الحادة”</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02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01778" y="1073122"/>
            <a:ext cx="2895600" cy="24860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wipe(down)">
                                      <p:cBhvr>
                                        <p:cTn id="11" dur="500"/>
                                        <p:tgtEl>
                                          <p:spTgt spid="10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569660"/>
          </a:xfrm>
          <a:prstGeom prst="rect">
            <a:avLst/>
          </a:prstGeom>
          <a:solidFill>
            <a:srgbClr val="00CC66">
              <a:alpha val="32000"/>
            </a:srgbClr>
          </a:solidFill>
        </p:spPr>
        <p:txBody>
          <a:bodyPr wrap="square">
            <a:spAutoFit/>
          </a:bodyPr>
          <a:lstStyle/>
          <a:p>
            <a:pPr algn="ctr" rtl="1"/>
            <a:r>
              <a:rPr lang="ar-EG" sz="2400" b="1" dirty="0"/>
              <a:t>اضطررت إلى إيصال ابنتك بسيارتك الخاصة إلى المدرسة، وبما أنك متأخر قدت سيارتك بسرعة 40 ميل في الساعة من أصل 30 ميل في الساعة كحد أقصى. وبعد 15 دقيقة تأخير ودفع مخالفة مرورية، وصلت إلى المدرسة. ركضت ابنتك إلى مبنى المدرسة دون أن تقول لك مع السلامة</a:t>
            </a:r>
          </a:p>
        </p:txBody>
      </p:sp>
      <p:pic>
        <p:nvPicPr>
          <p:cNvPr id="25602" name="Picture 2" descr="http://www.lahamag.com/Content/ResizedImages/210/200/outside/13091010434908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339588"/>
            <a:ext cx="8352928" cy="339366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1454185"/>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200329"/>
          </a:xfrm>
          <a:prstGeom prst="rect">
            <a:avLst/>
          </a:prstGeom>
          <a:solidFill>
            <a:srgbClr val="00CC66">
              <a:alpha val="32000"/>
            </a:srgbClr>
          </a:solidFill>
        </p:spPr>
        <p:txBody>
          <a:bodyPr wrap="square">
            <a:spAutoFit/>
          </a:bodyPr>
          <a:lstStyle/>
          <a:p>
            <a:pPr algn="ctr" rtl="1"/>
            <a:r>
              <a:rPr lang="ar-EG" sz="2400" b="1" dirty="0"/>
              <a:t>وبعد وصولك إلى المكتب متأخراً 20 دقيقة، وجدت أنك قد نسيت حقيبتك…. فها هو يومك بدأ بصورة سيئة واستمر من سيء إلى أسوء. بعد عودتك إلى المنزل تجد توترا في العلاقة بينك وبين زوجتك وابنتك</a:t>
            </a:r>
          </a:p>
        </p:txBody>
      </p:sp>
      <p:pic>
        <p:nvPicPr>
          <p:cNvPr id="26626" name="Picture 2" descr="http://s.alriyadh.com/2013/03/25/img/48122980850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970257"/>
            <a:ext cx="8352928" cy="419504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82928430"/>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44008" y="332656"/>
            <a:ext cx="44999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t>لماذا كان يومك سيئاً؟</a:t>
            </a:r>
            <a:endParaRPr kumimoji="0" lang="ar-EG" sz="1800" b="1" i="0" u="none" strike="noStrike" cap="none" normalizeH="0" baseline="0" dirty="0" smtClean="0">
              <a:ln>
                <a:noFill/>
              </a:ln>
              <a:solidFill>
                <a:schemeClr val="tx1"/>
              </a:solidFill>
              <a:effectLst/>
            </a:endParaRPr>
          </a:p>
        </p:txBody>
      </p:sp>
      <p:graphicFrame>
        <p:nvGraphicFramePr>
          <p:cNvPr id="5" name="Diagram 4"/>
          <p:cNvGraphicFramePr/>
          <p:nvPr>
            <p:extLst>
              <p:ext uri="{D42A27DB-BD31-4B8C-83A1-F6EECF244321}">
                <p14:modId xmlns:p14="http://schemas.microsoft.com/office/powerpoint/2010/main" xmlns="" val="3456722471"/>
              </p:ext>
            </p:extLst>
          </p:nvPr>
        </p:nvGraphicFramePr>
        <p:xfrm>
          <a:off x="611560" y="764704"/>
          <a:ext cx="8064896" cy="521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2655623"/>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إدارة الغضب‬ - YouTube.mp4">
            <a:hlinkClick r:id="" action="ppaction://media"/>
          </p:cNvPr>
          <p:cNvPicPr>
            <a:picLocks noChangeAspect="1"/>
          </p:cNvPicPr>
          <p:nvPr>
            <a:videoFile r:link="rId1"/>
            <p:extLst>
              <p:ext uri="{DAA4B4D4-6D71-4841-9C94-3DE7FCFB9230}">
                <p14:media xmlns:p14="http://schemas.microsoft.com/office/powerpoint/2010/main" xmlns="" r:embed="rId3">
                  <p14:trim st="4000" end="24208.2539"/>
                </p14:media>
              </p:ext>
            </p:extLst>
          </p:nvPr>
        </p:nvPicPr>
        <p:blipFill>
          <a:blip r:embed="rId4"/>
          <a:stretch>
            <a:fillRect/>
          </a:stretch>
        </p:blipFill>
        <p:spPr>
          <a:xfrm rot="10800000" flipH="1" flipV="1">
            <a:off x="0" y="0"/>
            <a:ext cx="9144000" cy="6857999"/>
          </a:xfrm>
          <a:prstGeom prst="rect">
            <a:avLst/>
          </a:prstGeom>
        </p:spPr>
      </p:pic>
    </p:spTree>
    <p:extLst>
      <p:ext uri="{BB962C8B-B14F-4D97-AF65-F5344CB8AC3E}">
        <p14:creationId xmlns:p14="http://schemas.microsoft.com/office/powerpoint/2010/main" xmlns="" val="338029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90"/>
          <p:cNvSpPr>
            <a:spLocks noGrp="1" noChangeArrowheads="1"/>
          </p:cNvSpPr>
          <p:nvPr>
            <p:ph type="ctrTitle"/>
          </p:nvPr>
        </p:nvSpPr>
        <p:spPr>
          <a:xfrm>
            <a:off x="1692275" y="2060575"/>
            <a:ext cx="5832475" cy="647700"/>
          </a:xfrm>
        </p:spPr>
        <p:txBody>
          <a:bodyPr/>
          <a:lstStyle/>
          <a:p>
            <a:r>
              <a:rPr lang="ar-EG" sz="5000" b="1" smtClean="0">
                <a:solidFill>
                  <a:srgbClr val="333300"/>
                </a:solidFill>
              </a:rPr>
              <a:t>شكرا لكم , ونلقاكم فى دورات اخرى</a:t>
            </a:r>
            <a:endParaRPr lang="es-ES" sz="5000" b="1" dirty="0">
              <a:solidFill>
                <a:srgbClr val="3333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1251268"/>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836712"/>
            <a:ext cx="4032448" cy="4320480"/>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الغضب كصورة من صور الانفعال النفسي يؤثر على قلب الشخص الذي يغضب تأثير العدو أو الجري على القلب وانفعال الغضب يزيد من عدد مرات انقباضاته في الدقيقة الواحدة فيضاعف بذلك كمية الدماء التي يدفعها القلب </a:t>
            </a:r>
            <a:r>
              <a:rPr lang="ar-EG" sz="2800" b="1" dirty="0" smtClean="0">
                <a:latin typeface="Simplified Arabic" pitchFamily="18" charset="-78"/>
                <a:cs typeface="Simplified Arabic" pitchFamily="18" charset="-78"/>
              </a:rPr>
              <a:t/>
            </a:r>
            <a:br>
              <a:rPr lang="ar-EG" sz="2800" b="1" dirty="0" smtClean="0">
                <a:latin typeface="Simplified Arabic" pitchFamily="18" charset="-78"/>
                <a:cs typeface="Simplified Arabic" pitchFamily="18" charset="-78"/>
              </a:rPr>
            </a:br>
            <a:r>
              <a:rPr lang="ar-EG" sz="2800" b="1" dirty="0" smtClean="0">
                <a:latin typeface="Simplified Arabic" pitchFamily="18" charset="-78"/>
                <a:cs typeface="Simplified Arabic" pitchFamily="18" charset="-78"/>
              </a:rPr>
              <a:t>أو </a:t>
            </a:r>
            <a:r>
              <a:rPr lang="ar-EG" sz="2800" b="1" dirty="0">
                <a:latin typeface="Simplified Arabic" pitchFamily="18" charset="-78"/>
                <a:cs typeface="Simplified Arabic" pitchFamily="18" charset="-78"/>
              </a:rPr>
              <a:t>التي تخرج منه إلى الأوعية الدموية مع كل واحدة من هذه الانقباضات أو النبضات </a:t>
            </a:r>
          </a:p>
        </p:txBody>
      </p:sp>
      <p:pic>
        <p:nvPicPr>
          <p:cNvPr id="2053" name="Picture 5" descr="http://klmty.net/news/7y3469a2ce89ns4v9y-new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990600"/>
            <a:ext cx="3619500" cy="41665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79043217"/>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heel(1)">
                                      <p:cBhvr>
                                        <p:cTn id="11"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548680"/>
            <a:ext cx="4032448" cy="5256584"/>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الإنسان الذي اعتاد على الغضب يصاب بارتفاع ضغط الدم ويزيد عن معدله الطبيعي حيث إن قلبه يضطر إلى أن يدفع كمية من الدماء الزائدة عن المعتاد كما أن شرايينه الدقيقة تتصلب جدرانها وتفقد مرونتها وقدرتها على الاتساع لكي تستطيع أن تمرر أو تسمح بمرور أو سريان تلك الكمية من الدماء الزائدة التي يضخها هذا القلب المنفعل ولهذا يرتفع الضغط عند الغضب </a:t>
            </a:r>
          </a:p>
        </p:txBody>
      </p:sp>
      <p:pic>
        <p:nvPicPr>
          <p:cNvPr id="3074" name="Picture 2" descr="http://alray.ps/ar/uploads/images/Minfo-130406092536YYi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764704"/>
            <a:ext cx="3810000" cy="5040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9894691"/>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1)">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برومو اداره الغضب 1‬ - YouTube.mp4">
            <a:hlinkClick r:id="" action="ppaction://media"/>
          </p:cNvPr>
          <p:cNvPicPr>
            <a:picLocks noChangeAspect="1"/>
          </p:cNvPicPr>
          <p:nvPr>
            <a:videoFile r:link="rId1"/>
            <p:extLst>
              <p:ext uri="{DAA4B4D4-6D71-4841-9C94-3DE7FCFB9230}">
                <p14:media xmlns:p14="http://schemas.microsoft.com/office/powerpoint/2010/main" xmlns="" r:embed="rId3">
                  <p14:trim end="29441.2698"/>
                </p14:media>
              </p:ext>
            </p:extLst>
          </p:nvPr>
        </p:nvPicPr>
        <p:blipFill>
          <a:blip r:embed="rId4"/>
          <a:stretch>
            <a:fillRect/>
          </a:stretch>
        </p:blipFill>
        <p:spPr>
          <a:xfrm rot="10800000" flipH="1" flipV="1">
            <a:off x="-1" y="0"/>
            <a:ext cx="9156124" cy="6858000"/>
          </a:xfrm>
          <a:prstGeom prst="rect">
            <a:avLst/>
          </a:prstGeom>
        </p:spPr>
      </p:pic>
    </p:spTree>
    <p:extLst>
      <p:ext uri="{BB962C8B-B14F-4D97-AF65-F5344CB8AC3E}">
        <p14:creationId xmlns:p14="http://schemas.microsoft.com/office/powerpoint/2010/main" xmlns="" val="2569973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3654</TotalTime>
  <Words>1314</Words>
  <Application>Microsoft Office PowerPoint</Application>
  <PresentationFormat>On-screen Show (4:3)</PresentationFormat>
  <Paragraphs>187</Paragraphs>
  <Slides>64</Slides>
  <Notes>0</Notes>
  <HiddenSlides>0</HiddenSlides>
  <MMClips>4</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Diseño predeterminado</vt:lpstr>
      <vt:lpstr>فن ادارة الغضب</vt:lpstr>
      <vt:lpstr>Slide 2</vt:lpstr>
      <vt:lpstr>محتويات البرنامج</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مسببات الغضب الاخرى</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شكرا لكم , ونلقاكم فى دورات اخرى</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SONY</cp:lastModifiedBy>
  <cp:revision>597</cp:revision>
  <dcterms:created xsi:type="dcterms:W3CDTF">2010-05-23T14:28:12Z</dcterms:created>
  <dcterms:modified xsi:type="dcterms:W3CDTF">2013-11-19T22:40:20Z</dcterms:modified>
</cp:coreProperties>
</file>