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321" r:id="rId2"/>
    <p:sldId id="282" r:id="rId3"/>
    <p:sldId id="295" r:id="rId4"/>
    <p:sldId id="296" r:id="rId5"/>
    <p:sldId id="319" r:id="rId6"/>
    <p:sldId id="297" r:id="rId7"/>
    <p:sldId id="298" r:id="rId8"/>
    <p:sldId id="320" r:id="rId9"/>
    <p:sldId id="301" r:id="rId10"/>
    <p:sldId id="302" r:id="rId11"/>
    <p:sldId id="303" r:id="rId12"/>
    <p:sldId id="304" r:id="rId13"/>
    <p:sldId id="305" r:id="rId14"/>
    <p:sldId id="306" r:id="rId15"/>
    <p:sldId id="307" r:id="rId16"/>
    <p:sldId id="308" r:id="rId17"/>
    <p:sldId id="309" r:id="rId18"/>
    <p:sldId id="310" r:id="rId19"/>
    <p:sldId id="311" r:id="rId20"/>
    <p:sldId id="312" r:id="rId21"/>
    <p:sldId id="313" r:id="rId22"/>
    <p:sldId id="314" r:id="rId23"/>
    <p:sldId id="315" r:id="rId24"/>
    <p:sldId id="316" r:id="rId25"/>
    <p:sldId id="317" r:id="rId26"/>
  </p:sldIdLst>
  <p:sldSz cx="9144000" cy="6858000" type="screen4x3"/>
  <p:notesSz cx="6858000" cy="9144000"/>
  <p:defaultTextStyle>
    <a:defPPr>
      <a:defRPr lang="ar-EG"/>
    </a:defPPr>
    <a:lvl1pPr algn="r" rtl="1" fontAlgn="base">
      <a:spcBef>
        <a:spcPct val="0"/>
      </a:spcBef>
      <a:spcAft>
        <a:spcPct val="0"/>
      </a:spcAft>
      <a:defRPr kern="1200">
        <a:solidFill>
          <a:schemeClr val="tx1"/>
        </a:solidFill>
        <a:latin typeface="Arial" charset="0"/>
        <a:ea typeface="+mn-ea"/>
        <a:cs typeface="Arial" charset="0"/>
      </a:defRPr>
    </a:lvl1pPr>
    <a:lvl2pPr marL="457200" algn="r" rtl="1" fontAlgn="base">
      <a:spcBef>
        <a:spcPct val="0"/>
      </a:spcBef>
      <a:spcAft>
        <a:spcPct val="0"/>
      </a:spcAft>
      <a:defRPr kern="1200">
        <a:solidFill>
          <a:schemeClr val="tx1"/>
        </a:solidFill>
        <a:latin typeface="Arial" charset="0"/>
        <a:ea typeface="+mn-ea"/>
        <a:cs typeface="Arial" charset="0"/>
      </a:defRPr>
    </a:lvl2pPr>
    <a:lvl3pPr marL="914400" algn="r" rtl="1" fontAlgn="base">
      <a:spcBef>
        <a:spcPct val="0"/>
      </a:spcBef>
      <a:spcAft>
        <a:spcPct val="0"/>
      </a:spcAft>
      <a:defRPr kern="1200">
        <a:solidFill>
          <a:schemeClr val="tx1"/>
        </a:solidFill>
        <a:latin typeface="Arial" charset="0"/>
        <a:ea typeface="+mn-ea"/>
        <a:cs typeface="Arial" charset="0"/>
      </a:defRPr>
    </a:lvl3pPr>
    <a:lvl4pPr marL="1371600" algn="r" rtl="1" fontAlgn="base">
      <a:spcBef>
        <a:spcPct val="0"/>
      </a:spcBef>
      <a:spcAft>
        <a:spcPct val="0"/>
      </a:spcAft>
      <a:defRPr kern="1200">
        <a:solidFill>
          <a:schemeClr val="tx1"/>
        </a:solidFill>
        <a:latin typeface="Arial" charset="0"/>
        <a:ea typeface="+mn-ea"/>
        <a:cs typeface="Arial" charset="0"/>
      </a:defRPr>
    </a:lvl4pPr>
    <a:lvl5pPr marL="1828800" algn="r" rtl="1"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a:srgbClr val="CC0099"/>
    <a:srgbClr val="80008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3818" autoAdjust="0"/>
    <p:restoredTop sz="94660"/>
  </p:normalViewPr>
  <p:slideViewPr>
    <p:cSldViewPr>
      <p:cViewPr>
        <p:scale>
          <a:sx n="25" d="100"/>
          <a:sy n="25" d="100"/>
        </p:scale>
        <p:origin x="-1272" y="-120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2.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2.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3.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4.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5.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6.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7.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8.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9.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0.wav"/></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lvl1pPr>
              <a:defRPr/>
            </a:lvl1pPr>
          </a:lstStyle>
          <a:p>
            <a:pPr>
              <a:defRPr/>
            </a:pPr>
            <a:fld id="{38EECAD5-3C3A-457A-9181-B512D1B36A12}" type="datetimeFigureOut">
              <a:rPr lang="ar-EG"/>
              <a:pPr>
                <a:defRPr/>
              </a:pPr>
              <a:t>25/10/1437</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3370A700-10EB-482A-9C87-266A3FE68118}" type="slidenum">
              <a:rPr lang="ar-EG"/>
              <a:pPr>
                <a:defRPr/>
              </a:pPr>
              <a:t>‹#›</a:t>
            </a:fld>
            <a:endParaRPr lang="ar-EG"/>
          </a:p>
        </p:txBody>
      </p:sp>
    </p:spTree>
  </p:cSld>
  <p:clrMapOvr>
    <a:masterClrMapping/>
  </p:clrMapOvr>
  <p:transition>
    <p:pull dir="ld"/>
    <p:sndAc>
      <p:stSnd>
        <p:snd r:embed="rId1" name="SOUND25.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pPr>
              <a:defRPr/>
            </a:pPr>
            <a:fld id="{1340AAEC-19AC-4344-B5E3-271954E22DBC}" type="datetimeFigureOut">
              <a:rPr lang="ar-EG"/>
              <a:pPr>
                <a:defRPr/>
              </a:pPr>
              <a:t>25/10/1437</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B5003362-10D7-4FA9-B39E-EDB1F356804B}" type="slidenum">
              <a:rPr lang="ar-EG"/>
              <a:pPr>
                <a:defRPr/>
              </a:pPr>
              <a:t>‹#›</a:t>
            </a:fld>
            <a:endParaRPr lang="ar-EG"/>
          </a:p>
        </p:txBody>
      </p:sp>
    </p:spTree>
  </p:cSld>
  <p:clrMapOvr>
    <a:masterClrMapping/>
  </p:clrMapOvr>
  <p:transition>
    <p:pull dir="ld"/>
    <p:sndAc>
      <p:stSnd>
        <p:snd r:embed="rId1" name="SOUND25.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pPr>
              <a:defRPr/>
            </a:pPr>
            <a:fld id="{D9FD3D61-3B1C-4938-B584-2273B5C79206}" type="datetimeFigureOut">
              <a:rPr lang="ar-EG"/>
              <a:pPr>
                <a:defRPr/>
              </a:pPr>
              <a:t>25/10/1437</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6F8542E7-6835-4CAE-835F-8523CE638BEC}" type="slidenum">
              <a:rPr lang="ar-EG"/>
              <a:pPr>
                <a:defRPr/>
              </a:pPr>
              <a:t>‹#›</a:t>
            </a:fld>
            <a:endParaRPr lang="ar-EG"/>
          </a:p>
        </p:txBody>
      </p:sp>
    </p:spTree>
  </p:cSld>
  <p:clrMapOvr>
    <a:masterClrMapping/>
  </p:clrMapOvr>
  <p:transition>
    <p:pull dir="ld"/>
    <p:sndAc>
      <p:stSnd>
        <p:snd r:embed="rId1" name="SOUND25.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pPr>
              <a:defRPr/>
            </a:pPr>
            <a:fld id="{598FBD2E-7CEE-41BE-B408-2F811C1A8541}" type="datetimeFigureOut">
              <a:rPr lang="ar-EG"/>
              <a:pPr>
                <a:defRPr/>
              </a:pPr>
              <a:t>25/10/1437</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A476F3A4-E0BB-41B7-93D7-67E75AB37A65}" type="slidenum">
              <a:rPr lang="ar-EG"/>
              <a:pPr>
                <a:defRPr/>
              </a:pPr>
              <a:t>‹#›</a:t>
            </a:fld>
            <a:endParaRPr lang="ar-EG"/>
          </a:p>
        </p:txBody>
      </p:sp>
    </p:spTree>
  </p:cSld>
  <p:clrMapOvr>
    <a:masterClrMapping/>
  </p:clrMapOvr>
  <p:transition>
    <p:pull dir="ld"/>
    <p:sndAc>
      <p:stSnd>
        <p:snd r:embed="rId1" name="SOUND25.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A645FCD-4F5D-466D-8E52-6C42F51650AF}" type="datetimeFigureOut">
              <a:rPr lang="ar-EG"/>
              <a:pPr>
                <a:defRPr/>
              </a:pPr>
              <a:t>25/10/1437</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3362A12A-3437-4623-99B4-62C32186473A}" type="slidenum">
              <a:rPr lang="ar-EG"/>
              <a:pPr>
                <a:defRPr/>
              </a:pPr>
              <a:t>‹#›</a:t>
            </a:fld>
            <a:endParaRPr lang="ar-EG"/>
          </a:p>
        </p:txBody>
      </p:sp>
    </p:spTree>
  </p:cSld>
  <p:clrMapOvr>
    <a:masterClrMapping/>
  </p:clrMapOvr>
  <p:transition>
    <p:pull dir="ld"/>
    <p:sndAc>
      <p:stSnd>
        <p:snd r:embed="rId1" name="SOUND25.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3"/>
          <p:cNvSpPr>
            <a:spLocks noGrp="1"/>
          </p:cNvSpPr>
          <p:nvPr>
            <p:ph type="dt" sz="half" idx="10"/>
          </p:nvPr>
        </p:nvSpPr>
        <p:spPr/>
        <p:txBody>
          <a:bodyPr/>
          <a:lstStyle>
            <a:lvl1pPr>
              <a:defRPr/>
            </a:lvl1pPr>
          </a:lstStyle>
          <a:p>
            <a:pPr>
              <a:defRPr/>
            </a:pPr>
            <a:fld id="{F0E751F4-744F-4295-BDB5-ED358A59D826}" type="datetimeFigureOut">
              <a:rPr lang="ar-EG"/>
              <a:pPr>
                <a:defRPr/>
              </a:pPr>
              <a:t>25/10/1437</a:t>
            </a:fld>
            <a:endParaRPr lang="ar-EG"/>
          </a:p>
        </p:txBody>
      </p:sp>
      <p:sp>
        <p:nvSpPr>
          <p:cNvPr id="6" name="Footer Placeholder 4"/>
          <p:cNvSpPr>
            <a:spLocks noGrp="1"/>
          </p:cNvSpPr>
          <p:nvPr>
            <p:ph type="ftr" sz="quarter" idx="11"/>
          </p:nvPr>
        </p:nvSpPr>
        <p:spPr/>
        <p:txBody>
          <a:bodyPr/>
          <a:lstStyle>
            <a:lvl1pPr>
              <a:defRPr/>
            </a:lvl1pPr>
          </a:lstStyle>
          <a:p>
            <a:pPr>
              <a:defRPr/>
            </a:pPr>
            <a:endParaRPr lang="ar-EG"/>
          </a:p>
        </p:txBody>
      </p:sp>
      <p:sp>
        <p:nvSpPr>
          <p:cNvPr id="7" name="Slide Number Placeholder 5"/>
          <p:cNvSpPr>
            <a:spLocks noGrp="1"/>
          </p:cNvSpPr>
          <p:nvPr>
            <p:ph type="sldNum" sz="quarter" idx="12"/>
          </p:nvPr>
        </p:nvSpPr>
        <p:spPr/>
        <p:txBody>
          <a:bodyPr/>
          <a:lstStyle>
            <a:lvl1pPr>
              <a:defRPr/>
            </a:lvl1pPr>
          </a:lstStyle>
          <a:p>
            <a:pPr>
              <a:defRPr/>
            </a:pPr>
            <a:fld id="{9651464A-6340-4E3A-A17D-8DE4E9B102C0}" type="slidenum">
              <a:rPr lang="ar-EG"/>
              <a:pPr>
                <a:defRPr/>
              </a:pPr>
              <a:t>‹#›</a:t>
            </a:fld>
            <a:endParaRPr lang="ar-EG"/>
          </a:p>
        </p:txBody>
      </p:sp>
    </p:spTree>
  </p:cSld>
  <p:clrMapOvr>
    <a:masterClrMapping/>
  </p:clrMapOvr>
  <p:transition>
    <p:pull dir="ld"/>
    <p:sndAc>
      <p:stSnd>
        <p:snd r:embed="rId1" name="SOUND25.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3"/>
          <p:cNvSpPr>
            <a:spLocks noGrp="1"/>
          </p:cNvSpPr>
          <p:nvPr>
            <p:ph type="dt" sz="half" idx="10"/>
          </p:nvPr>
        </p:nvSpPr>
        <p:spPr/>
        <p:txBody>
          <a:bodyPr/>
          <a:lstStyle>
            <a:lvl1pPr>
              <a:defRPr/>
            </a:lvl1pPr>
          </a:lstStyle>
          <a:p>
            <a:pPr>
              <a:defRPr/>
            </a:pPr>
            <a:fld id="{9E55DE2F-6553-4C68-B9AE-3A8C4E67C2DE}" type="datetimeFigureOut">
              <a:rPr lang="ar-EG"/>
              <a:pPr>
                <a:defRPr/>
              </a:pPr>
              <a:t>25/10/1437</a:t>
            </a:fld>
            <a:endParaRPr lang="ar-EG"/>
          </a:p>
        </p:txBody>
      </p:sp>
      <p:sp>
        <p:nvSpPr>
          <p:cNvPr id="8" name="Footer Placeholder 4"/>
          <p:cNvSpPr>
            <a:spLocks noGrp="1"/>
          </p:cNvSpPr>
          <p:nvPr>
            <p:ph type="ftr" sz="quarter" idx="11"/>
          </p:nvPr>
        </p:nvSpPr>
        <p:spPr/>
        <p:txBody>
          <a:bodyPr/>
          <a:lstStyle>
            <a:lvl1pPr>
              <a:defRPr/>
            </a:lvl1pPr>
          </a:lstStyle>
          <a:p>
            <a:pPr>
              <a:defRPr/>
            </a:pPr>
            <a:endParaRPr lang="ar-EG"/>
          </a:p>
        </p:txBody>
      </p:sp>
      <p:sp>
        <p:nvSpPr>
          <p:cNvPr id="9" name="Slide Number Placeholder 5"/>
          <p:cNvSpPr>
            <a:spLocks noGrp="1"/>
          </p:cNvSpPr>
          <p:nvPr>
            <p:ph type="sldNum" sz="quarter" idx="12"/>
          </p:nvPr>
        </p:nvSpPr>
        <p:spPr/>
        <p:txBody>
          <a:bodyPr/>
          <a:lstStyle>
            <a:lvl1pPr>
              <a:defRPr/>
            </a:lvl1pPr>
          </a:lstStyle>
          <a:p>
            <a:pPr>
              <a:defRPr/>
            </a:pPr>
            <a:fld id="{5686D5A5-AEAB-4057-995B-1B16E4B62CFD}" type="slidenum">
              <a:rPr lang="ar-EG"/>
              <a:pPr>
                <a:defRPr/>
              </a:pPr>
              <a:t>‹#›</a:t>
            </a:fld>
            <a:endParaRPr lang="ar-EG"/>
          </a:p>
        </p:txBody>
      </p:sp>
    </p:spTree>
  </p:cSld>
  <p:clrMapOvr>
    <a:masterClrMapping/>
  </p:clrMapOvr>
  <p:transition>
    <p:pull dir="ld"/>
    <p:sndAc>
      <p:stSnd>
        <p:snd r:embed="rId1" name="SOUND25.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3"/>
          <p:cNvSpPr>
            <a:spLocks noGrp="1"/>
          </p:cNvSpPr>
          <p:nvPr>
            <p:ph type="dt" sz="half" idx="10"/>
          </p:nvPr>
        </p:nvSpPr>
        <p:spPr/>
        <p:txBody>
          <a:bodyPr/>
          <a:lstStyle>
            <a:lvl1pPr>
              <a:defRPr/>
            </a:lvl1pPr>
          </a:lstStyle>
          <a:p>
            <a:pPr>
              <a:defRPr/>
            </a:pPr>
            <a:fld id="{E665BABD-B5E6-40B9-954D-CB7795D4A7AE}" type="datetimeFigureOut">
              <a:rPr lang="ar-EG"/>
              <a:pPr>
                <a:defRPr/>
              </a:pPr>
              <a:t>25/10/1437</a:t>
            </a:fld>
            <a:endParaRPr lang="ar-EG"/>
          </a:p>
        </p:txBody>
      </p:sp>
      <p:sp>
        <p:nvSpPr>
          <p:cNvPr id="4" name="Footer Placeholder 4"/>
          <p:cNvSpPr>
            <a:spLocks noGrp="1"/>
          </p:cNvSpPr>
          <p:nvPr>
            <p:ph type="ftr" sz="quarter" idx="11"/>
          </p:nvPr>
        </p:nvSpPr>
        <p:spPr/>
        <p:txBody>
          <a:bodyPr/>
          <a:lstStyle>
            <a:lvl1pPr>
              <a:defRPr/>
            </a:lvl1pPr>
          </a:lstStyle>
          <a:p>
            <a:pPr>
              <a:defRPr/>
            </a:pPr>
            <a:endParaRPr lang="ar-EG"/>
          </a:p>
        </p:txBody>
      </p:sp>
      <p:sp>
        <p:nvSpPr>
          <p:cNvPr id="5" name="Slide Number Placeholder 5"/>
          <p:cNvSpPr>
            <a:spLocks noGrp="1"/>
          </p:cNvSpPr>
          <p:nvPr>
            <p:ph type="sldNum" sz="quarter" idx="12"/>
          </p:nvPr>
        </p:nvSpPr>
        <p:spPr/>
        <p:txBody>
          <a:bodyPr/>
          <a:lstStyle>
            <a:lvl1pPr>
              <a:defRPr/>
            </a:lvl1pPr>
          </a:lstStyle>
          <a:p>
            <a:pPr>
              <a:defRPr/>
            </a:pPr>
            <a:fld id="{8B33973E-87C1-4F6B-AD3E-87381FF9CC60}" type="slidenum">
              <a:rPr lang="ar-EG"/>
              <a:pPr>
                <a:defRPr/>
              </a:pPr>
              <a:t>‹#›</a:t>
            </a:fld>
            <a:endParaRPr lang="ar-EG"/>
          </a:p>
        </p:txBody>
      </p:sp>
    </p:spTree>
  </p:cSld>
  <p:clrMapOvr>
    <a:masterClrMapping/>
  </p:clrMapOvr>
  <p:transition>
    <p:pull dir="ld"/>
    <p:sndAc>
      <p:stSnd>
        <p:snd r:embed="rId1" name="SOUND25.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5A9EF3A-909A-422B-9DE3-F1BF3A494078}" type="datetimeFigureOut">
              <a:rPr lang="ar-EG"/>
              <a:pPr>
                <a:defRPr/>
              </a:pPr>
              <a:t>25/10/1437</a:t>
            </a:fld>
            <a:endParaRPr lang="ar-EG"/>
          </a:p>
        </p:txBody>
      </p:sp>
      <p:sp>
        <p:nvSpPr>
          <p:cNvPr id="3" name="Footer Placeholder 4"/>
          <p:cNvSpPr>
            <a:spLocks noGrp="1"/>
          </p:cNvSpPr>
          <p:nvPr>
            <p:ph type="ftr" sz="quarter" idx="11"/>
          </p:nvPr>
        </p:nvSpPr>
        <p:spPr/>
        <p:txBody>
          <a:bodyPr/>
          <a:lstStyle>
            <a:lvl1pPr>
              <a:defRPr/>
            </a:lvl1pPr>
          </a:lstStyle>
          <a:p>
            <a:pPr>
              <a:defRPr/>
            </a:pPr>
            <a:endParaRPr lang="ar-EG"/>
          </a:p>
        </p:txBody>
      </p:sp>
      <p:sp>
        <p:nvSpPr>
          <p:cNvPr id="4" name="Slide Number Placeholder 5"/>
          <p:cNvSpPr>
            <a:spLocks noGrp="1"/>
          </p:cNvSpPr>
          <p:nvPr>
            <p:ph type="sldNum" sz="quarter" idx="12"/>
          </p:nvPr>
        </p:nvSpPr>
        <p:spPr/>
        <p:txBody>
          <a:bodyPr/>
          <a:lstStyle>
            <a:lvl1pPr>
              <a:defRPr/>
            </a:lvl1pPr>
          </a:lstStyle>
          <a:p>
            <a:pPr>
              <a:defRPr/>
            </a:pPr>
            <a:fld id="{02AA956E-2C32-48B3-B34E-B4614491F696}" type="slidenum">
              <a:rPr lang="ar-EG"/>
              <a:pPr>
                <a:defRPr/>
              </a:pPr>
              <a:t>‹#›</a:t>
            </a:fld>
            <a:endParaRPr lang="ar-EG"/>
          </a:p>
        </p:txBody>
      </p:sp>
    </p:spTree>
  </p:cSld>
  <p:clrMapOvr>
    <a:masterClrMapping/>
  </p:clrMapOvr>
  <p:transition>
    <p:pull dir="ld"/>
    <p:sndAc>
      <p:stSnd>
        <p:snd r:embed="rId1" name="SOUND25.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F62AFF0-D7D9-427F-A89F-62BA2746427D}" type="datetimeFigureOut">
              <a:rPr lang="ar-EG"/>
              <a:pPr>
                <a:defRPr/>
              </a:pPr>
              <a:t>25/10/1437</a:t>
            </a:fld>
            <a:endParaRPr lang="ar-EG"/>
          </a:p>
        </p:txBody>
      </p:sp>
      <p:sp>
        <p:nvSpPr>
          <p:cNvPr id="6" name="Footer Placeholder 4"/>
          <p:cNvSpPr>
            <a:spLocks noGrp="1"/>
          </p:cNvSpPr>
          <p:nvPr>
            <p:ph type="ftr" sz="quarter" idx="11"/>
          </p:nvPr>
        </p:nvSpPr>
        <p:spPr/>
        <p:txBody>
          <a:bodyPr/>
          <a:lstStyle>
            <a:lvl1pPr>
              <a:defRPr/>
            </a:lvl1pPr>
          </a:lstStyle>
          <a:p>
            <a:pPr>
              <a:defRPr/>
            </a:pPr>
            <a:endParaRPr lang="ar-EG"/>
          </a:p>
        </p:txBody>
      </p:sp>
      <p:sp>
        <p:nvSpPr>
          <p:cNvPr id="7" name="Slide Number Placeholder 5"/>
          <p:cNvSpPr>
            <a:spLocks noGrp="1"/>
          </p:cNvSpPr>
          <p:nvPr>
            <p:ph type="sldNum" sz="quarter" idx="12"/>
          </p:nvPr>
        </p:nvSpPr>
        <p:spPr/>
        <p:txBody>
          <a:bodyPr/>
          <a:lstStyle>
            <a:lvl1pPr>
              <a:defRPr/>
            </a:lvl1pPr>
          </a:lstStyle>
          <a:p>
            <a:pPr>
              <a:defRPr/>
            </a:pPr>
            <a:fld id="{A5A26C63-BBC1-4700-B80E-5F65603E9B87}" type="slidenum">
              <a:rPr lang="ar-EG"/>
              <a:pPr>
                <a:defRPr/>
              </a:pPr>
              <a:t>‹#›</a:t>
            </a:fld>
            <a:endParaRPr lang="ar-EG"/>
          </a:p>
        </p:txBody>
      </p:sp>
    </p:spTree>
  </p:cSld>
  <p:clrMapOvr>
    <a:masterClrMapping/>
  </p:clrMapOvr>
  <p:transition>
    <p:pull dir="ld"/>
    <p:sndAc>
      <p:stSnd>
        <p:snd r:embed="rId1" name="SOUND25.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EG"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036F9B9-B12F-4B89-B60A-E36AA04561F5}" type="datetimeFigureOut">
              <a:rPr lang="ar-EG"/>
              <a:pPr>
                <a:defRPr/>
              </a:pPr>
              <a:t>25/10/1437</a:t>
            </a:fld>
            <a:endParaRPr lang="ar-EG"/>
          </a:p>
        </p:txBody>
      </p:sp>
      <p:sp>
        <p:nvSpPr>
          <p:cNvPr id="6" name="Footer Placeholder 4"/>
          <p:cNvSpPr>
            <a:spLocks noGrp="1"/>
          </p:cNvSpPr>
          <p:nvPr>
            <p:ph type="ftr" sz="quarter" idx="11"/>
          </p:nvPr>
        </p:nvSpPr>
        <p:spPr/>
        <p:txBody>
          <a:bodyPr/>
          <a:lstStyle>
            <a:lvl1pPr>
              <a:defRPr/>
            </a:lvl1pPr>
          </a:lstStyle>
          <a:p>
            <a:pPr>
              <a:defRPr/>
            </a:pPr>
            <a:endParaRPr lang="ar-EG"/>
          </a:p>
        </p:txBody>
      </p:sp>
      <p:sp>
        <p:nvSpPr>
          <p:cNvPr id="7" name="Slide Number Placeholder 5"/>
          <p:cNvSpPr>
            <a:spLocks noGrp="1"/>
          </p:cNvSpPr>
          <p:nvPr>
            <p:ph type="sldNum" sz="quarter" idx="12"/>
          </p:nvPr>
        </p:nvSpPr>
        <p:spPr/>
        <p:txBody>
          <a:bodyPr/>
          <a:lstStyle>
            <a:lvl1pPr>
              <a:defRPr/>
            </a:lvl1pPr>
          </a:lstStyle>
          <a:p>
            <a:pPr>
              <a:defRPr/>
            </a:pPr>
            <a:fld id="{D044B425-BA81-4EB7-AD4A-69352F0AE875}" type="slidenum">
              <a:rPr lang="ar-EG"/>
              <a:pPr>
                <a:defRPr/>
              </a:pPr>
              <a:t>‹#›</a:t>
            </a:fld>
            <a:endParaRPr lang="ar-EG"/>
          </a:p>
        </p:txBody>
      </p:sp>
    </p:spTree>
  </p:cSld>
  <p:clrMapOvr>
    <a:masterClrMapping/>
  </p:clrMapOvr>
  <p:transition>
    <p:pull dir="ld"/>
    <p:sndAc>
      <p:stSnd>
        <p:snd r:embed="rId1" name="SOUND25.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rtl="1" fontAlgn="auto">
              <a:spcBef>
                <a:spcPts val="0"/>
              </a:spcBef>
              <a:spcAft>
                <a:spcPts val="0"/>
              </a:spcAft>
              <a:defRPr sz="1200">
                <a:solidFill>
                  <a:schemeClr val="tx1">
                    <a:tint val="75000"/>
                  </a:schemeClr>
                </a:solidFill>
                <a:latin typeface="+mn-lt"/>
                <a:cs typeface="+mn-cs"/>
              </a:defRPr>
            </a:lvl1pPr>
          </a:lstStyle>
          <a:p>
            <a:pPr>
              <a:defRPr/>
            </a:pPr>
            <a:fld id="{A9E1342A-9912-485C-B7BC-97C24F825D16}" type="datetimeFigureOut">
              <a:rPr lang="ar-EG"/>
              <a:pPr>
                <a:defRPr/>
              </a:pPr>
              <a:t>25/10/1437</a:t>
            </a:fld>
            <a:endParaRPr lang="ar-EG"/>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rtl="1" fontAlgn="auto">
              <a:spcBef>
                <a:spcPts val="0"/>
              </a:spcBef>
              <a:spcAft>
                <a:spcPts val="0"/>
              </a:spcAft>
              <a:defRPr sz="1200">
                <a:solidFill>
                  <a:schemeClr val="tx1">
                    <a:tint val="75000"/>
                  </a:schemeClr>
                </a:solidFill>
                <a:latin typeface="+mn-lt"/>
                <a:cs typeface="+mn-cs"/>
              </a:defRPr>
            </a:lvl1pPr>
          </a:lstStyle>
          <a:p>
            <a:pPr>
              <a:defRPr/>
            </a:pPr>
            <a:endParaRPr lang="ar-EG"/>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rtl="1" fontAlgn="auto">
              <a:spcBef>
                <a:spcPts val="0"/>
              </a:spcBef>
              <a:spcAft>
                <a:spcPts val="0"/>
              </a:spcAft>
              <a:defRPr sz="1200">
                <a:solidFill>
                  <a:schemeClr val="tx1">
                    <a:tint val="75000"/>
                  </a:schemeClr>
                </a:solidFill>
                <a:latin typeface="+mn-lt"/>
                <a:cs typeface="+mn-cs"/>
              </a:defRPr>
            </a:lvl1pPr>
          </a:lstStyle>
          <a:p>
            <a:pPr>
              <a:defRPr/>
            </a:pPr>
            <a:fld id="{E939AD06-4A03-4F32-B172-F53201B08068}" type="slidenum">
              <a:rPr lang="ar-EG"/>
              <a:pPr>
                <a:defRPr/>
              </a:pPr>
              <a:t>‹#›</a:t>
            </a:fld>
            <a:endParaRPr lang="ar-EG"/>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pull dir="ld"/>
    <p:sndAc>
      <p:stSnd>
        <p:snd r:embed="rId13" name="SOUND25.WAV"/>
      </p:stSnd>
    </p:sndAc>
  </p:transition>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4.wav"/><Relationship Id="rId2" Type="http://schemas.openxmlformats.org/officeDocument/2006/relationships/audio" Target="../media/audio13.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audio25.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audio" Target="../media/audio26.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9.wmf"/></Relationships>
</file>

<file path=ppt/slides/_rels/slide12.xml.rels><?xml version="1.0" encoding="UTF-8" standalone="yes"?>
<Relationships xmlns="http://schemas.openxmlformats.org/package/2006/relationships"><Relationship Id="rId3" Type="http://schemas.openxmlformats.org/officeDocument/2006/relationships/audio" Target="../media/audio27.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audio" Target="../media/audio28.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audio" Target="../media/audio29.wav"/></Relationships>
</file>

<file path=ppt/slides/_rels/slide15.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audio" Target="../media/audio21.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audio" Target="../media/audio19.wav"/></Relationships>
</file>

<file path=ppt/slides/_rels/slide18.xml.rels><?xml version="1.0" encoding="UTF-8" standalone="yes"?>
<Relationships xmlns="http://schemas.openxmlformats.org/package/2006/relationships"><Relationship Id="rId3" Type="http://schemas.openxmlformats.org/officeDocument/2006/relationships/audio" Target="../media/audio30.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audio" Target="../media/audio15.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audio" Target="../media/audio22.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audio" Target="../media/audio30.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audio" Target="../media/audio31.wav"/></Relationships>
</file>

<file path=ppt/slides/_rels/slide25.xml.rels><?xml version="1.0" encoding="UTF-8" standalone="yes"?>
<Relationships xmlns="http://schemas.openxmlformats.org/package/2006/relationships"><Relationship Id="rId3" Type="http://schemas.openxmlformats.org/officeDocument/2006/relationships/audio" Target="../media/audio19.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audio" Target="../media/audio16.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audio" Target="../media/audio18.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audio" Target="../media/audio19.wav"/></Relationships>
</file>

<file path=ppt/slides/_rels/slide6.xml.rels><?xml version="1.0" encoding="UTF-8" standalone="yes"?>
<Relationships xmlns="http://schemas.openxmlformats.org/package/2006/relationships"><Relationship Id="rId3" Type="http://schemas.openxmlformats.org/officeDocument/2006/relationships/audio" Target="../media/audio20.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audio21.wav"/><Relationship Id="rId7" Type="http://schemas.openxmlformats.org/officeDocument/2006/relationships/image" Target="../media/image4.png"/><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audio" Target="../media/audio23.wav"/><Relationship Id="rId5" Type="http://schemas.openxmlformats.org/officeDocument/2006/relationships/audio" Target="../media/audio22.wav"/><Relationship Id="rId4" Type="http://schemas.openxmlformats.org/officeDocument/2006/relationships/audio" Target="../media/audio19.wav"/><Relationship Id="rId9"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audio" Target="../media/audio23.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audio" Target="../media/audio24.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1447800" y="838200"/>
            <a:ext cx="5883293" cy="665869"/>
          </a:xfrm>
          <a:prstGeom prst="ellipseRibbon2">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BH" sz="2800" b="1" dirty="0" smtClean="0">
                <a:solidFill>
                  <a:srgbClr val="0000CC"/>
                </a:solidFill>
                <a:latin typeface="Tahoma" pitchFamily="34" charset="0"/>
                <a:ea typeface="Tahoma" pitchFamily="34" charset="0"/>
                <a:cs typeface="Tahoma" pitchFamily="34" charset="0"/>
              </a:rPr>
              <a:t>الفصل</a:t>
            </a:r>
            <a:r>
              <a:rPr lang="ar-EG" sz="2800" b="1" dirty="0" smtClean="0">
                <a:solidFill>
                  <a:srgbClr val="0000CC"/>
                </a:solidFill>
                <a:latin typeface="Tahoma" pitchFamily="34" charset="0"/>
                <a:ea typeface="Tahoma" pitchFamily="34" charset="0"/>
                <a:cs typeface="Tahoma" pitchFamily="34" charset="0"/>
              </a:rPr>
              <a:t> ال</a:t>
            </a:r>
            <a:r>
              <a:rPr lang="ar-BH" sz="2800" b="1" dirty="0" smtClean="0">
                <a:solidFill>
                  <a:srgbClr val="0000CC"/>
                </a:solidFill>
                <a:latin typeface="Tahoma" pitchFamily="34" charset="0"/>
                <a:ea typeface="Tahoma" pitchFamily="34" charset="0"/>
                <a:cs typeface="Tahoma" pitchFamily="34" charset="0"/>
              </a:rPr>
              <a:t>رابع</a:t>
            </a:r>
            <a:endParaRPr lang="ar-EG" sz="2800" b="1" dirty="0">
              <a:solidFill>
                <a:srgbClr val="0000CC"/>
              </a:solidFill>
              <a:latin typeface="Tahoma" pitchFamily="34" charset="0"/>
              <a:ea typeface="Tahoma" pitchFamily="34" charset="0"/>
              <a:cs typeface="Tahoma" pitchFamily="34" charset="0"/>
            </a:endParaRPr>
          </a:p>
        </p:txBody>
      </p:sp>
      <p:sp>
        <p:nvSpPr>
          <p:cNvPr id="5" name="Cloud Callout 4"/>
          <p:cNvSpPr>
            <a:spLocks noChangeArrowheads="1"/>
          </p:cNvSpPr>
          <p:nvPr/>
        </p:nvSpPr>
        <p:spPr bwMode="auto">
          <a:xfrm rot="21353139">
            <a:off x="477338" y="3295960"/>
            <a:ext cx="8599141" cy="1068205"/>
          </a:xfrm>
          <a:prstGeom prst="cloudCallout">
            <a:avLst>
              <a:gd name="adj1" fmla="val 17955"/>
              <a:gd name="adj2" fmla="val -93230"/>
            </a:avLst>
          </a:prstGeom>
          <a:solidFill>
            <a:srgbClr val="CCFF66"/>
          </a:solidFill>
          <a:ln w="9525">
            <a:solidFill>
              <a:srgbClr val="FF0000"/>
            </a:solidFill>
            <a:miter lim="800000"/>
            <a:headEnd/>
            <a:tailEnd/>
          </a:ln>
          <a:effectLst>
            <a:glow rad="228600">
              <a:schemeClr val="tx1">
                <a:alpha val="40000"/>
              </a:scheme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BH" sz="4400" b="1" dirty="0">
                <a:solidFill>
                  <a:srgbClr val="0000CC"/>
                </a:solidFill>
                <a:latin typeface="Tahoma" pitchFamily="34" charset="0"/>
                <a:ea typeface="Tahoma" pitchFamily="34" charset="0"/>
                <a:cs typeface="Tahoma" pitchFamily="34" charset="0"/>
              </a:rPr>
              <a:t>الطلائعيات </a:t>
            </a:r>
            <a:r>
              <a:rPr lang="en-US" sz="4400" b="1" dirty="0" err="1">
                <a:solidFill>
                  <a:srgbClr val="0000CC"/>
                </a:solidFill>
                <a:latin typeface="Tahoma" pitchFamily="34" charset="0"/>
                <a:ea typeface="Tahoma" pitchFamily="34" charset="0"/>
                <a:cs typeface="Tahoma" pitchFamily="34" charset="0"/>
              </a:rPr>
              <a:t>Protists</a:t>
            </a:r>
            <a:r>
              <a:rPr lang="en-US" sz="4400" b="1" dirty="0">
                <a:solidFill>
                  <a:srgbClr val="0000CC"/>
                </a:solidFill>
                <a:latin typeface="Tahoma" pitchFamily="34" charset="0"/>
                <a:ea typeface="Tahoma" pitchFamily="34" charset="0"/>
                <a:cs typeface="Tahoma" pitchFamily="34" charset="0"/>
              </a:rPr>
              <a:t> </a:t>
            </a:r>
          </a:p>
        </p:txBody>
      </p:sp>
    </p:spTree>
  </p:cSld>
  <p:clrMapOvr>
    <a:masterClrMapping/>
  </p:clrMapOvr>
  <p:transition>
    <p:wedge/>
    <p:sndAc>
      <p:stSnd>
        <p:snd r:embed="rId2" name="cached_gemvanish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ached_gapbonus1.wav"/>
                                        </p:tgtEl>
                                      </p:cMediaNode>
                                    </p:audio>
                                  </p:subTnLst>
                                </p:cTn>
                              </p:par>
                              <p:par>
                                <p:cTn id="10" presetID="18" presetClass="entr" presetSubtype="12"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trips(downLeft)">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Flowchart: Multidocument 1"/>
          <p:cNvSpPr/>
          <p:nvPr/>
        </p:nvSpPr>
        <p:spPr>
          <a:xfrm rot="325549">
            <a:off x="1614488" y="1073941"/>
            <a:ext cx="6418262" cy="1731968"/>
          </a:xfrm>
          <a:prstGeom prst="flowChartMultidocumen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استنتج: ما نوع العلاقة التكافلية التى تكونها هذه المخلوقات؟ </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endParaRPr lang="ar-EG" sz="2800" b="1" dirty="0">
              <a:solidFill>
                <a:srgbClr val="0000CC"/>
              </a:solidFill>
              <a:latin typeface="Tahoma" pitchFamily="34" charset="0"/>
              <a:ea typeface="Tahoma" pitchFamily="34" charset="0"/>
              <a:cs typeface="Tahoma" pitchFamily="34" charset="0"/>
            </a:endParaRPr>
          </a:p>
        </p:txBody>
      </p:sp>
      <p:sp>
        <p:nvSpPr>
          <p:cNvPr id="4" name="Rectangle 1"/>
          <p:cNvSpPr>
            <a:spLocks noChangeArrowheads="1"/>
          </p:cNvSpPr>
          <p:nvPr/>
        </p:nvSpPr>
        <p:spPr bwMode="auto">
          <a:xfrm rot="443400">
            <a:off x="1838325" y="4875653"/>
            <a:ext cx="6429375"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تعايش وتبادل منافع.</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ld"/>
    <p:sndAc>
      <p:stSnd>
        <p:snd r:embed="rId2" name="SOUND2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SOUND58.WAV"/>
                                        </p:tgtEl>
                                      </p:cMediaNode>
                                    </p:audio>
                                  </p:sub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1214438" y="4214813"/>
            <a:ext cx="7000875"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مراجعة: بناءً على ما قرأته عن الأوليات، كيف تجيب الآن عن الأسئلة التحليلية؟ </a:t>
            </a:r>
          </a:p>
        </p:txBody>
      </p:sp>
      <p:pic>
        <p:nvPicPr>
          <p:cNvPr id="4" name="Picture 3" descr="BCKOC009.WMF"/>
          <p:cNvPicPr>
            <a:picLocks noChangeAspect="1"/>
          </p:cNvPicPr>
          <p:nvPr/>
        </p:nvPicPr>
        <p:blipFill>
          <a:blip r:embed="rId4"/>
          <a:srcRect/>
          <a:stretch>
            <a:fillRect/>
          </a:stretch>
        </p:blipFill>
        <p:spPr bwMode="auto">
          <a:xfrm rot="-370166">
            <a:off x="2555401" y="1562716"/>
            <a:ext cx="3889375" cy="1235075"/>
          </a:xfrm>
          <a:prstGeom prst="rect">
            <a:avLst/>
          </a:prstGeom>
          <a:noFill/>
          <a:ln w="9525">
            <a:noFill/>
            <a:miter lim="800000"/>
            <a:headEnd/>
            <a:tailEnd/>
          </a:ln>
        </p:spPr>
      </p:pic>
      <p:sp>
        <p:nvSpPr>
          <p:cNvPr id="5" name="Rectangle 4"/>
          <p:cNvSpPr>
            <a:spLocks noChangeArrowheads="1"/>
          </p:cNvSpPr>
          <p:nvPr/>
        </p:nvSpPr>
        <p:spPr bwMode="auto">
          <a:xfrm rot="-333838">
            <a:off x="2910095" y="1971938"/>
            <a:ext cx="2945037"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تجربة إستهلالية </a:t>
            </a:r>
          </a:p>
        </p:txBody>
      </p:sp>
    </p:spTree>
  </p:cSld>
  <p:clrMapOvr>
    <a:masterClrMapping/>
  </p:clrMapOvr>
  <p:transition>
    <p:pull dir="ld"/>
    <p:sndAc>
      <p:stSnd>
        <p:snd r:embed="rId2" name="SOUND2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cached_warning1.wav"/>
                                        </p:tgtEl>
                                      </p:cMediaNode>
                                    </p:audio>
                                  </p:subTnLst>
                                </p:cTn>
                              </p:par>
                              <p:par>
                                <p:cTn id="9" presetID="23" presetClass="entr" presetSubtype="16"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childTnLst>
                                </p:cTn>
                              </p:par>
                              <p:par>
                                <p:cTn id="13" presetID="34"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from="(-#ppt_w/2)" to="(#ppt_x)" calcmode="lin" valueType="num">
                                      <p:cBhvr>
                                        <p:cTn id="15" dur="600" fill="hold">
                                          <p:stCondLst>
                                            <p:cond delay="0"/>
                                          </p:stCondLst>
                                        </p:cTn>
                                        <p:tgtEl>
                                          <p:spTgt spid="3"/>
                                        </p:tgtEl>
                                        <p:attrNameLst>
                                          <p:attrName>ppt_x</p:attrName>
                                        </p:attrNameLst>
                                      </p:cBhvr>
                                    </p:anim>
                                    <p:anim from="0" to="-1.0" calcmode="lin" valueType="num">
                                      <p:cBhvr>
                                        <p:cTn id="16" dur="200" decel="50000" autoRev="1" fill="hold">
                                          <p:stCondLst>
                                            <p:cond delay="600"/>
                                          </p:stCondLst>
                                        </p:cTn>
                                        <p:tgtEl>
                                          <p:spTgt spid="3"/>
                                        </p:tgtEl>
                                        <p:attrNameLst>
                                          <p:attrName>xshear</p:attrName>
                                        </p:attrNameLst>
                                      </p:cBhvr>
                                    </p:anim>
                                    <p:animScale>
                                      <p:cBhvr>
                                        <p:cTn id="17" dur="200" decel="100000" autoRev="1" fill="hold">
                                          <p:stCondLst>
                                            <p:cond delay="600"/>
                                          </p:stCondLst>
                                        </p:cTn>
                                        <p:tgtEl>
                                          <p:spTgt spid="3"/>
                                        </p:tgtEl>
                                      </p:cBhvr>
                                      <p:from x="100000" y="100000"/>
                                      <p:to x="80000" y="100000"/>
                                    </p:animScale>
                                    <p:anim by="(#ppt_h/3+#ppt_w*0.1)" calcmode="lin" valueType="num">
                                      <p:cBhvr additive="sum">
                                        <p:cTn id="18" dur="200" decel="100000" autoRev="1" fill="hold">
                                          <p:stCondLst>
                                            <p:cond delay="600"/>
                                          </p:stCondLst>
                                        </p:cTn>
                                        <p:tgtEl>
                                          <p:spTgt spid="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8"/>
          <p:cNvGrpSpPr>
            <a:grpSpLocks/>
          </p:cNvGrpSpPr>
          <p:nvPr/>
        </p:nvGrpSpPr>
        <p:grpSpPr bwMode="auto">
          <a:xfrm>
            <a:off x="2214563" y="285750"/>
            <a:ext cx="4786312" cy="1214438"/>
            <a:chOff x="571472" y="357166"/>
            <a:chExt cx="8367770" cy="1214446"/>
          </a:xfrm>
        </p:grpSpPr>
        <p:sp>
          <p:nvSpPr>
            <p:cNvPr id="3" name="Parallelogram 2"/>
            <p:cNvSpPr/>
            <p:nvPr/>
          </p:nvSpPr>
          <p:spPr>
            <a:xfrm>
              <a:off x="571472" y="357166"/>
              <a:ext cx="8073580" cy="928694"/>
            </a:xfrm>
            <a:prstGeom prst="parallelogram">
              <a:avLst/>
            </a:prstGeom>
            <a:solidFill>
              <a:srgbClr val="00FFFF"/>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Parallelogram 3"/>
            <p:cNvSpPr/>
            <p:nvPr/>
          </p:nvSpPr>
          <p:spPr>
            <a:xfrm>
              <a:off x="865662" y="642918"/>
              <a:ext cx="8073580" cy="928694"/>
            </a:xfrm>
            <a:prstGeom prst="parallelogram">
              <a:avLst/>
            </a:prstGeom>
            <a:solidFill>
              <a:srgbClr val="00FFFF"/>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 name="Parallelogram 4"/>
            <p:cNvSpPr/>
            <p:nvPr/>
          </p:nvSpPr>
          <p:spPr>
            <a:xfrm>
              <a:off x="714348" y="500042"/>
              <a:ext cx="8072494" cy="928694"/>
            </a:xfrm>
            <a:prstGeom prst="parallelogram">
              <a:avLst/>
            </a:prstGeom>
            <a:solidFill>
              <a:srgbClr val="FF00FF"/>
            </a:solidFill>
            <a:ln w="57150">
              <a:solidFill>
                <a:schemeClr val="tx1"/>
              </a:solidFill>
            </a:ln>
            <a:effectLst>
              <a:innerShdw blurRad="5461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sp>
        <p:nvSpPr>
          <p:cNvPr id="7" name="Rectangle 6"/>
          <p:cNvSpPr>
            <a:spLocks noChangeArrowheads="1"/>
          </p:cNvSpPr>
          <p:nvPr/>
        </p:nvSpPr>
        <p:spPr bwMode="auto">
          <a:xfrm>
            <a:off x="2571750" y="571500"/>
            <a:ext cx="4326826"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المواطن البيئية </a:t>
            </a:r>
            <a:r>
              <a:rPr lang="en-US" sz="2800" b="1" dirty="0">
                <a:solidFill>
                  <a:srgbClr val="0000CC"/>
                </a:solidFill>
                <a:latin typeface="Tahoma" pitchFamily="34" charset="0"/>
                <a:ea typeface="Tahoma" pitchFamily="34" charset="0"/>
                <a:cs typeface="Tahoma" pitchFamily="34" charset="0"/>
              </a:rPr>
              <a:t>Habitats</a:t>
            </a:r>
            <a:endParaRPr lang="ar-EG" sz="2800" b="1" dirty="0">
              <a:solidFill>
                <a:srgbClr val="0000CC"/>
              </a:solidFill>
              <a:latin typeface="Tahoma" pitchFamily="34" charset="0"/>
              <a:ea typeface="Tahoma" pitchFamily="34" charset="0"/>
              <a:cs typeface="Tahoma" pitchFamily="34" charset="0"/>
            </a:endParaRPr>
          </a:p>
        </p:txBody>
      </p:sp>
      <p:sp>
        <p:nvSpPr>
          <p:cNvPr id="13318" name="Rectangle 6"/>
          <p:cNvSpPr>
            <a:spLocks noChangeArrowheads="1"/>
          </p:cNvSpPr>
          <p:nvPr/>
        </p:nvSpPr>
        <p:spPr bwMode="auto">
          <a:xfrm>
            <a:off x="1142975" y="2428869"/>
            <a:ext cx="7500991" cy="397031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تعيش الطلائعيات في البيئات الرطبة والمائية كأوراق الشجر المتحللة، والتربة الرطبة، والبرك، والجداول والمحيطات. وتقيم الطلائعيات علاقات تكافلية مع المخلوقات الأُخرى. فالكسلان في الشكل </a:t>
            </a:r>
            <a:r>
              <a:rPr lang="en-US" sz="2800" b="1" dirty="0">
                <a:solidFill>
                  <a:srgbClr val="0000CC"/>
                </a:solidFill>
                <a:latin typeface="Tahoma" pitchFamily="34" charset="0"/>
                <a:ea typeface="Tahoma" pitchFamily="34" charset="0"/>
                <a:cs typeface="Tahoma" pitchFamily="34" charset="0"/>
              </a:rPr>
              <a:t>4-2 </a:t>
            </a:r>
            <a:r>
              <a:rPr lang="ar-EG" sz="2800" b="1" dirty="0">
                <a:solidFill>
                  <a:srgbClr val="0000CC"/>
                </a:solidFill>
                <a:latin typeface="Tahoma" pitchFamily="34" charset="0"/>
                <a:ea typeface="Tahoma" pitchFamily="34" charset="0"/>
                <a:cs typeface="Tahoma" pitchFamily="34" charset="0"/>
              </a:rPr>
              <a:t> من الثدييات البطيئة الحركة التي تعيش في أعلى قمم الأشجار في الغابات المطرية، حيث تساعد الطحالب الخضراء النامية على جسم هذا الحيوان في التخفي بين ورق الشجر في عملية تمويه. </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ld"/>
    <p:sndAc>
      <p:stSnd>
        <p:snd r:embed="rId2" name="SOUND2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par>
                                <p:cTn id="8" presetID="16" presetClass="entr" presetSubtype="26"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Horizont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4338" name="Group 8"/>
          <p:cNvGrpSpPr>
            <a:grpSpLocks/>
          </p:cNvGrpSpPr>
          <p:nvPr/>
        </p:nvGrpSpPr>
        <p:grpSpPr bwMode="auto">
          <a:xfrm>
            <a:off x="2214563" y="285750"/>
            <a:ext cx="4786312" cy="877324"/>
            <a:chOff x="571472" y="357166"/>
            <a:chExt cx="8367770" cy="877330"/>
          </a:xfrm>
        </p:grpSpPr>
        <p:sp>
          <p:nvSpPr>
            <p:cNvPr id="3" name="Parallelogram 2"/>
            <p:cNvSpPr/>
            <p:nvPr/>
          </p:nvSpPr>
          <p:spPr>
            <a:xfrm>
              <a:off x="571472" y="357166"/>
              <a:ext cx="8073580" cy="591578"/>
            </a:xfrm>
            <a:prstGeom prst="parallelogram">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endParaRPr lang="ar-EG" sz="2800" b="1" dirty="0">
                <a:solidFill>
                  <a:srgbClr val="0000CC"/>
                </a:solidFill>
                <a:latin typeface="Tahoma" pitchFamily="34" charset="0"/>
                <a:ea typeface="Tahoma" pitchFamily="34" charset="0"/>
                <a:cs typeface="Tahoma" pitchFamily="34" charset="0"/>
              </a:endParaRPr>
            </a:p>
          </p:txBody>
        </p:sp>
        <p:sp>
          <p:nvSpPr>
            <p:cNvPr id="4" name="Parallelogram 3"/>
            <p:cNvSpPr/>
            <p:nvPr/>
          </p:nvSpPr>
          <p:spPr>
            <a:xfrm>
              <a:off x="865662" y="642918"/>
              <a:ext cx="8073580" cy="591578"/>
            </a:xfrm>
            <a:prstGeom prst="parallelogram">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endParaRPr lang="ar-EG" sz="2800" b="1" dirty="0">
                <a:solidFill>
                  <a:srgbClr val="0000CC"/>
                </a:solidFill>
                <a:latin typeface="Tahoma" pitchFamily="34" charset="0"/>
                <a:ea typeface="Tahoma" pitchFamily="34" charset="0"/>
                <a:cs typeface="Tahoma" pitchFamily="34" charset="0"/>
              </a:endParaRPr>
            </a:p>
          </p:txBody>
        </p:sp>
        <p:sp>
          <p:nvSpPr>
            <p:cNvPr id="5" name="Parallelogram 4"/>
            <p:cNvSpPr/>
            <p:nvPr/>
          </p:nvSpPr>
          <p:spPr>
            <a:xfrm>
              <a:off x="714348" y="500042"/>
              <a:ext cx="8072494" cy="591578"/>
            </a:xfrm>
            <a:prstGeom prst="parallelogram">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endParaRPr lang="ar-EG" sz="2800" b="1" dirty="0">
                <a:solidFill>
                  <a:srgbClr val="0000CC"/>
                </a:solidFill>
                <a:latin typeface="Tahoma" pitchFamily="34" charset="0"/>
                <a:ea typeface="Tahoma" pitchFamily="34" charset="0"/>
                <a:cs typeface="Tahoma" pitchFamily="34" charset="0"/>
              </a:endParaRPr>
            </a:p>
          </p:txBody>
        </p:sp>
      </p:grpSp>
      <p:sp>
        <p:nvSpPr>
          <p:cNvPr id="14339" name="Rectangle 5"/>
          <p:cNvSpPr>
            <a:spLocks noChangeArrowheads="1"/>
          </p:cNvSpPr>
          <p:nvPr/>
        </p:nvSpPr>
        <p:spPr bwMode="auto">
          <a:xfrm>
            <a:off x="2571750" y="571500"/>
            <a:ext cx="4326826"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المواطن البيئية </a:t>
            </a:r>
            <a:r>
              <a:rPr lang="en-US" sz="2800" b="1" dirty="0">
                <a:solidFill>
                  <a:srgbClr val="0000CC"/>
                </a:solidFill>
                <a:latin typeface="Tahoma" pitchFamily="34" charset="0"/>
                <a:ea typeface="Tahoma" pitchFamily="34" charset="0"/>
                <a:cs typeface="Tahoma" pitchFamily="34" charset="0"/>
              </a:rPr>
              <a:t>Habitats</a:t>
            </a:r>
            <a:endParaRPr lang="ar-EG" sz="2800" b="1" dirty="0">
              <a:solidFill>
                <a:srgbClr val="0000CC"/>
              </a:solidFill>
              <a:latin typeface="Tahoma" pitchFamily="34" charset="0"/>
              <a:ea typeface="Tahoma" pitchFamily="34" charset="0"/>
              <a:cs typeface="Tahoma" pitchFamily="34" charset="0"/>
            </a:endParaRPr>
          </a:p>
        </p:txBody>
      </p:sp>
      <p:sp>
        <p:nvSpPr>
          <p:cNvPr id="14343" name="Rectangle 6"/>
          <p:cNvSpPr>
            <a:spLocks noChangeArrowheads="1"/>
          </p:cNvSpPr>
          <p:nvPr/>
        </p:nvSpPr>
        <p:spPr bwMode="auto">
          <a:xfrm>
            <a:off x="1857356" y="2071678"/>
            <a:ext cx="6302651" cy="2806922"/>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تسبب الميكروسبوريديا </a:t>
            </a:r>
            <a:r>
              <a:rPr lang="en-US" sz="2800" b="1" dirty="0" err="1">
                <a:solidFill>
                  <a:srgbClr val="0000CC"/>
                </a:solidFill>
                <a:latin typeface="Tahoma" pitchFamily="34" charset="0"/>
                <a:ea typeface="Tahoma" pitchFamily="34" charset="0"/>
                <a:cs typeface="Tahoma" pitchFamily="34" charset="0"/>
              </a:rPr>
              <a:t>Microsporidia</a:t>
            </a:r>
            <a:r>
              <a:rPr lang="en-US" sz="2800" b="1" dirty="0">
                <a:solidFill>
                  <a:srgbClr val="0000CC"/>
                </a:solidFill>
                <a:latin typeface="Tahoma" pitchFamily="34" charset="0"/>
                <a:ea typeface="Tahoma" pitchFamily="34" charset="0"/>
                <a:cs typeface="Tahoma" pitchFamily="34" charset="0"/>
              </a:rPr>
              <a:t> </a:t>
            </a:r>
            <a:r>
              <a:rPr lang="ar-EG" sz="2800" b="1" dirty="0">
                <a:solidFill>
                  <a:srgbClr val="0000CC"/>
                </a:solidFill>
                <a:latin typeface="Tahoma" pitchFamily="34" charset="0"/>
                <a:ea typeface="Tahoma" pitchFamily="34" charset="0"/>
                <a:cs typeface="Tahoma" pitchFamily="34" charset="0"/>
              </a:rPr>
              <a:t>– وهي طلائعيات دقيقة – أمراضاً للحشرات، ولذلك تستخدم كمبيد حشري. </a:t>
            </a:r>
            <a:r>
              <a:rPr lang="ar-EG" sz="2800" b="1" dirty="0">
                <a:solidFill>
                  <a:srgbClr val="0000CC"/>
                </a:solidFill>
                <a:latin typeface="Tahoma" pitchFamily="34" charset="0"/>
                <a:ea typeface="Tahoma" pitchFamily="34" charset="0"/>
                <a:cs typeface="Tahoma" pitchFamily="34" charset="0"/>
              </a:rPr>
              <a:t>وبهذا تسهم التقنية الحديثة في استخدام الميكروسبوريديا للقضاء على الحشرات التي تدمر المحاصيل. </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ld"/>
    <p:sndAc>
      <p:stSnd>
        <p:snd r:embed="rId2" name="SOUND25.WAV"/>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rot="-205875">
            <a:off x="408115" y="666133"/>
            <a:ext cx="7366349" cy="480131"/>
          </a:xfrm>
          <a:prstGeom prst="rect">
            <a:avLst/>
          </a:prstGeom>
          <a:solidFill>
            <a:srgbClr val="FFFF00"/>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تجربة تحليل البيانات </a:t>
            </a:r>
            <a:r>
              <a:rPr lang="en-US" sz="2800" b="1" dirty="0">
                <a:solidFill>
                  <a:srgbClr val="0000CC"/>
                </a:solidFill>
                <a:latin typeface="Tahoma" pitchFamily="34" charset="0"/>
                <a:ea typeface="Tahoma" pitchFamily="34" charset="0"/>
                <a:cs typeface="Tahoma" pitchFamily="34" charset="0"/>
              </a:rPr>
              <a:t>4-1</a:t>
            </a:r>
            <a:endParaRPr lang="ar-EG" sz="2800" b="1" dirty="0">
              <a:solidFill>
                <a:srgbClr val="0000CC"/>
              </a:solidFill>
              <a:latin typeface="Tahoma" pitchFamily="34" charset="0"/>
              <a:ea typeface="Tahoma" pitchFamily="34" charset="0"/>
              <a:cs typeface="Tahoma" pitchFamily="34" charset="0"/>
            </a:endParaRPr>
          </a:p>
        </p:txBody>
      </p:sp>
      <p:sp>
        <p:nvSpPr>
          <p:cNvPr id="4" name="Pentagon 3"/>
          <p:cNvSpPr/>
          <p:nvPr/>
        </p:nvSpPr>
        <p:spPr>
          <a:xfrm rot="571226">
            <a:off x="0" y="2331684"/>
            <a:ext cx="4786313" cy="480131"/>
          </a:xfrm>
          <a:prstGeom prst="homePlat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بناءً على معلومات حقيقية</a:t>
            </a:r>
          </a:p>
        </p:txBody>
      </p:sp>
      <p:sp>
        <p:nvSpPr>
          <p:cNvPr id="5" name="Rectangle 4"/>
          <p:cNvSpPr/>
          <p:nvPr/>
        </p:nvSpPr>
        <p:spPr>
          <a:xfrm>
            <a:off x="1857375" y="4143375"/>
            <a:ext cx="5299849"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فسر الرسوم العلمة التوضيحية</a:t>
            </a:r>
          </a:p>
        </p:txBody>
      </p:sp>
    </p:spTree>
  </p:cSld>
  <p:clrMapOvr>
    <a:masterClrMapping/>
  </p:clrMapOvr>
  <p:transition>
    <p:pull dir="ld"/>
    <p:sndAc>
      <p:stSnd>
        <p:snd r:embed="rId2" name="SOUND2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To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4"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from="(-#ppt_w/2)" to="(#ppt_x)" calcmode="lin" valueType="num">
                                      <p:cBhvr>
                                        <p:cTn id="12" dur="300" fill="hold">
                                          <p:stCondLst>
                                            <p:cond delay="0"/>
                                          </p:stCondLst>
                                        </p:cTn>
                                        <p:tgtEl>
                                          <p:spTgt spid="4"/>
                                        </p:tgtEl>
                                        <p:attrNameLst>
                                          <p:attrName>ppt_x</p:attrName>
                                        </p:attrNameLst>
                                      </p:cBhvr>
                                    </p:anim>
                                    <p:anim from="0" to="-1.0" calcmode="lin" valueType="num">
                                      <p:cBhvr>
                                        <p:cTn id="13" dur="100" decel="50000" autoRev="1" fill="hold">
                                          <p:stCondLst>
                                            <p:cond delay="300"/>
                                          </p:stCondLst>
                                        </p:cTn>
                                        <p:tgtEl>
                                          <p:spTgt spid="4"/>
                                        </p:tgtEl>
                                        <p:attrNameLst>
                                          <p:attrName>xshear</p:attrName>
                                        </p:attrNameLst>
                                      </p:cBhvr>
                                    </p:anim>
                                    <p:animScale>
                                      <p:cBhvr>
                                        <p:cTn id="14" dur="100" decel="100000" autoRev="1" fill="hold">
                                          <p:stCondLst>
                                            <p:cond delay="300"/>
                                          </p:stCondLst>
                                        </p:cTn>
                                        <p:tgtEl>
                                          <p:spTgt spid="4"/>
                                        </p:tgtEl>
                                      </p:cBhvr>
                                      <p:from x="100000" y="100000"/>
                                      <p:to x="80000" y="100000"/>
                                    </p:animScale>
                                    <p:anim by="(#ppt_h/3+#ppt_w*0.1)" calcmode="lin" valueType="num">
                                      <p:cBhvr additive="sum">
                                        <p:cTn id="15" dur="100" decel="100000" autoRev="1" fill="hold">
                                          <p:stCondLst>
                                            <p:cond delay="300"/>
                                          </p:stCondLst>
                                        </p:cTn>
                                        <p:tgtEl>
                                          <p:spTgt spid="4"/>
                                        </p:tgtEl>
                                        <p:attrNameLst>
                                          <p:attrName>ppt_x</p:attrName>
                                        </p:attrNameLst>
                                      </p:cBhvr>
                                    </p:anim>
                                  </p:childTnLst>
                                  <p:subTnLst>
                                    <p:audio>
                                      <p:cMediaNode>
                                        <p:cTn display="0" masterRel="sameClick">
                                          <p:stCondLst>
                                            <p:cond evt="begin" delay="0">
                                              <p:tn val="10"/>
                                            </p:cond>
                                          </p:stCondLst>
                                          <p:endCondLst>
                                            <p:cond evt="onStopAudio" delay="0">
                                              <p:tgtEl>
                                                <p:sldTgt/>
                                              </p:tgtEl>
                                            </p:cond>
                                          </p:endCondLst>
                                        </p:cTn>
                                        <p:tgtEl>
                                          <p:sndTgt r:embed="rId3" name="SlideDown.wav"/>
                                        </p:tgtEl>
                                      </p:cMediaNode>
                                    </p:audio>
                                  </p:subTnLst>
                                </p:cTn>
                              </p:par>
                            </p:childTnLst>
                          </p:cTn>
                        </p:par>
                      </p:childTnLst>
                    </p:cTn>
                  </p:par>
                  <p:par>
                    <p:cTn id="16" fill="hold">
                      <p:stCondLst>
                        <p:cond delay="indefinite"/>
                      </p:stCondLst>
                      <p:childTnLst>
                        <p:par>
                          <p:cTn id="17" fill="hold">
                            <p:stCondLst>
                              <p:cond delay="0"/>
                            </p:stCondLst>
                            <p:childTnLst>
                              <p:par>
                                <p:cTn id="18" presetID="29"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ppt_x</p:attrName>
                                        </p:attrNameLst>
                                      </p:cBhvr>
                                      <p:tavLst>
                                        <p:tav tm="0">
                                          <p:val>
                                            <p:strVal val="#ppt_x-.2"/>
                                          </p:val>
                                        </p:tav>
                                        <p:tav tm="100000">
                                          <p:val>
                                            <p:strVal val="#ppt_x"/>
                                          </p:val>
                                        </p:tav>
                                      </p:tavLst>
                                    </p:anim>
                                    <p:anim calcmode="lin" valueType="num">
                                      <p:cBhvr>
                                        <p:cTn id="21" dur="5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22" dur="500"/>
                                        <p:tgtEl>
                                          <p:spTgt spid="5"/>
                                        </p:tgtEl>
                                      </p:cBhvr>
                                    </p:animEffect>
                                  </p:childTnLst>
                                  <p:subTnLst>
                                    <p:audio>
                                      <p:cMediaNode>
                                        <p:cTn display="0" masterRel="sameClick">
                                          <p:stCondLst>
                                            <p:cond evt="begin" delay="0">
                                              <p:tn val="18"/>
                                            </p:cond>
                                          </p:stCondLst>
                                          <p:endCondLst>
                                            <p:cond evt="onStopAudio" delay="0">
                                              <p:tgtEl>
                                                <p:sldTgt/>
                                              </p:tgtEl>
                                            </p:cond>
                                          </p:endCondLst>
                                        </p:cTn>
                                        <p:tgtEl>
                                          <p:sndTgt r:embed="rId4" name="BoinkLo.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7" name="Rectangle 2"/>
          <p:cNvSpPr>
            <a:spLocks noChangeArrowheads="1"/>
          </p:cNvSpPr>
          <p:nvPr/>
        </p:nvSpPr>
        <p:spPr bwMode="auto">
          <a:xfrm rot="-205875">
            <a:off x="409677" y="701852"/>
            <a:ext cx="6720284"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تجربة تحليل البيانات </a:t>
            </a:r>
            <a:r>
              <a:rPr lang="en-US" sz="2800" b="1" dirty="0">
                <a:solidFill>
                  <a:srgbClr val="0000CC"/>
                </a:solidFill>
                <a:latin typeface="Tahoma" pitchFamily="34" charset="0"/>
                <a:ea typeface="Tahoma" pitchFamily="34" charset="0"/>
                <a:cs typeface="Tahoma" pitchFamily="34" charset="0"/>
              </a:rPr>
              <a:t>4-1</a:t>
            </a:r>
            <a:endParaRPr lang="ar-EG" sz="2800" b="1" dirty="0">
              <a:solidFill>
                <a:srgbClr val="0000CC"/>
              </a:solidFill>
              <a:latin typeface="Tahoma" pitchFamily="34" charset="0"/>
              <a:ea typeface="Tahoma" pitchFamily="34" charset="0"/>
              <a:cs typeface="Tahoma" pitchFamily="34" charset="0"/>
            </a:endParaRPr>
          </a:p>
        </p:txBody>
      </p:sp>
      <p:sp>
        <p:nvSpPr>
          <p:cNvPr id="66561" name="Rectangle 1"/>
          <p:cNvSpPr>
            <a:spLocks noChangeArrowheads="1"/>
          </p:cNvSpPr>
          <p:nvPr/>
        </p:nvSpPr>
        <p:spPr bwMode="auto">
          <a:xfrm rot="-537461">
            <a:off x="1422400" y="2691496"/>
            <a:ext cx="6227763" cy="2806922"/>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ما العلاقة بين الطحالب الخضراء وبين خلايا شجرة الجنكة الصينية (كزبرة البئر) </a:t>
            </a:r>
            <a:r>
              <a:rPr lang="en-US" sz="2800" b="1" dirty="0" err="1">
                <a:solidFill>
                  <a:srgbClr val="0000CC"/>
                </a:solidFill>
                <a:latin typeface="Tahoma" pitchFamily="34" charset="0"/>
                <a:ea typeface="Tahoma" pitchFamily="34" charset="0"/>
                <a:cs typeface="Tahoma" pitchFamily="34" charset="0"/>
              </a:rPr>
              <a:t>Ginkgobiloba</a:t>
            </a:r>
            <a:r>
              <a:rPr lang="ar-EG" sz="2800" b="1" dirty="0">
                <a:solidFill>
                  <a:srgbClr val="0000CC"/>
                </a:solidFill>
                <a:latin typeface="Tahoma" pitchFamily="34" charset="0"/>
                <a:ea typeface="Tahoma" pitchFamily="34" charset="0"/>
                <a:cs typeface="Tahoma" pitchFamily="34" charset="0"/>
              </a:rPr>
              <a:t>؟ رصد العلماء في عام 2002م أول علاقة تكافلية بين الطلائعيات الشبيهة بالنباتات – وهى الطحالب الخضراء – وبين خلايا نبات بري. </a:t>
            </a:r>
          </a:p>
        </p:txBody>
      </p:sp>
    </p:spTree>
  </p:cSld>
  <p:clrMapOvr>
    <a:masterClrMapping/>
  </p:clrMapOvr>
  <p:transition>
    <p:pull dir="ld"/>
    <p:sndAc>
      <p:stSnd>
        <p:snd r:embed="rId2" name="SOUND2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66561"/>
                                        </p:tgtEl>
                                        <p:attrNameLst>
                                          <p:attrName>style.visibility</p:attrName>
                                        </p:attrNameLst>
                                      </p:cBhvr>
                                      <p:to>
                                        <p:strVal val="visible"/>
                                      </p:to>
                                    </p:set>
                                    <p:anim calcmode="lin" valueType="num">
                                      <p:cBhvr>
                                        <p:cTn id="7" dur="500" fill="hold"/>
                                        <p:tgtEl>
                                          <p:spTgt spid="66561"/>
                                        </p:tgtEl>
                                        <p:attrNameLst>
                                          <p:attrName>ppt_w</p:attrName>
                                        </p:attrNameLst>
                                      </p:cBhvr>
                                      <p:tavLst>
                                        <p:tav tm="0">
                                          <p:val>
                                            <p:strVal val="#ppt_w*0.70"/>
                                          </p:val>
                                        </p:tav>
                                        <p:tav tm="100000">
                                          <p:val>
                                            <p:strVal val="#ppt_w"/>
                                          </p:val>
                                        </p:tav>
                                      </p:tavLst>
                                    </p:anim>
                                    <p:anim calcmode="lin" valueType="num">
                                      <p:cBhvr>
                                        <p:cTn id="8" dur="500" fill="hold"/>
                                        <p:tgtEl>
                                          <p:spTgt spid="66561"/>
                                        </p:tgtEl>
                                        <p:attrNameLst>
                                          <p:attrName>ppt_h</p:attrName>
                                        </p:attrNameLst>
                                      </p:cBhvr>
                                      <p:tavLst>
                                        <p:tav tm="0">
                                          <p:val>
                                            <p:strVal val="#ppt_h"/>
                                          </p:val>
                                        </p:tav>
                                        <p:tav tm="100000">
                                          <p:val>
                                            <p:strVal val="#ppt_h"/>
                                          </p:val>
                                        </p:tav>
                                      </p:tavLst>
                                    </p:anim>
                                    <p:animEffect transition="in" filter="fade">
                                      <p:cBhvr>
                                        <p:cTn id="9" dur="500"/>
                                        <p:tgtEl>
                                          <p:spTgt spid="665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1"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1" name="Rectangle 2"/>
          <p:cNvSpPr>
            <a:spLocks noChangeArrowheads="1"/>
          </p:cNvSpPr>
          <p:nvPr/>
        </p:nvSpPr>
        <p:spPr bwMode="auto">
          <a:xfrm rot="-205875">
            <a:off x="421198" y="852747"/>
            <a:ext cx="7625935" cy="5355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200" b="1" dirty="0">
                <a:solidFill>
                  <a:srgbClr val="0000CC"/>
                </a:solidFill>
                <a:latin typeface="Tahoma" pitchFamily="34" charset="0"/>
                <a:ea typeface="Tahoma" pitchFamily="34" charset="0"/>
                <a:cs typeface="Tahoma" pitchFamily="34" charset="0"/>
              </a:rPr>
              <a:t>تجربة تحليل البيانات </a:t>
            </a:r>
            <a:r>
              <a:rPr lang="en-US" sz="3200" b="1" dirty="0">
                <a:solidFill>
                  <a:srgbClr val="0000CC"/>
                </a:solidFill>
                <a:latin typeface="Tahoma" pitchFamily="34" charset="0"/>
                <a:ea typeface="Tahoma" pitchFamily="34" charset="0"/>
                <a:cs typeface="Tahoma" pitchFamily="34" charset="0"/>
              </a:rPr>
              <a:t>4-1</a:t>
            </a:r>
            <a:endParaRPr lang="ar-EG" sz="3200" b="1" dirty="0">
              <a:solidFill>
                <a:srgbClr val="0000CC"/>
              </a:solidFill>
              <a:latin typeface="Tahoma" pitchFamily="34" charset="0"/>
              <a:ea typeface="Tahoma" pitchFamily="34" charset="0"/>
              <a:cs typeface="Tahoma" pitchFamily="34" charset="0"/>
            </a:endParaRPr>
          </a:p>
        </p:txBody>
      </p:sp>
      <p:sp>
        <p:nvSpPr>
          <p:cNvPr id="5" name="Rectangle 1"/>
          <p:cNvSpPr>
            <a:spLocks noChangeArrowheads="1"/>
          </p:cNvSpPr>
          <p:nvPr/>
        </p:nvSpPr>
        <p:spPr bwMode="auto">
          <a:xfrm rot="-537461">
            <a:off x="1341438" y="3164674"/>
            <a:ext cx="6226175" cy="12557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يبين الشكل عن اليسار طحلباً داخل خلية من شجرة الجنكة </a:t>
            </a:r>
            <a:r>
              <a:rPr lang="en-US" sz="2800" b="1" dirty="0">
                <a:solidFill>
                  <a:srgbClr val="0000CC"/>
                </a:solidFill>
                <a:latin typeface="Tahoma" pitchFamily="34" charset="0"/>
                <a:ea typeface="Tahoma" pitchFamily="34" charset="0"/>
                <a:cs typeface="Tahoma" pitchFamily="34" charset="0"/>
              </a:rPr>
              <a:t>Ginkgo </a:t>
            </a:r>
            <a:r>
              <a:rPr lang="en-US" sz="2800" b="1" dirty="0" err="1">
                <a:solidFill>
                  <a:srgbClr val="0000CC"/>
                </a:solidFill>
                <a:latin typeface="Tahoma" pitchFamily="34" charset="0"/>
                <a:ea typeface="Tahoma" pitchFamily="34" charset="0"/>
                <a:cs typeface="Tahoma" pitchFamily="34" charset="0"/>
              </a:rPr>
              <a:t>biloba</a:t>
            </a:r>
            <a:r>
              <a:rPr lang="ar-EG" sz="2800" b="1" dirty="0">
                <a:solidFill>
                  <a:srgbClr val="0000CC"/>
                </a:solidFill>
                <a:latin typeface="Tahoma" pitchFamily="34" charset="0"/>
                <a:ea typeface="Tahoma" pitchFamily="34" charset="0"/>
                <a:cs typeface="Tahoma" pitchFamily="34" charset="0"/>
              </a:rPr>
              <a:t>. </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ld"/>
    <p:sndAc>
      <p:stSnd>
        <p:snd r:embed="rId2" name="SOUND2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ppt_w*0.70"/>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rot="-651240">
            <a:off x="1215318" y="879122"/>
            <a:ext cx="3560590" cy="480131"/>
          </a:xfrm>
          <a:prstGeom prst="rect">
            <a:avLst/>
          </a:prstGeom>
          <a:solidFill>
            <a:srgbClr val="FFFF00"/>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البيانات والملاحظات </a:t>
            </a:r>
          </a:p>
        </p:txBody>
      </p:sp>
      <p:pic>
        <p:nvPicPr>
          <p:cNvPr id="64513" name="Picture 1"/>
          <p:cNvPicPr>
            <a:picLocks noChangeAspect="1" noChangeArrowheads="1"/>
          </p:cNvPicPr>
          <p:nvPr/>
        </p:nvPicPr>
        <p:blipFill>
          <a:blip r:embed="rId5"/>
          <a:srcRect/>
          <a:stretch>
            <a:fillRect/>
          </a:stretch>
        </p:blipFill>
        <p:spPr bwMode="auto">
          <a:xfrm>
            <a:off x="3000375" y="2428875"/>
            <a:ext cx="3819525" cy="3324225"/>
          </a:xfrm>
          <a:prstGeom prst="rect">
            <a:avLst/>
          </a:prstGeom>
          <a:noFill/>
          <a:ln w="9525">
            <a:noFill/>
            <a:miter lim="800000"/>
            <a:headEnd/>
            <a:tailEnd/>
          </a:ln>
        </p:spPr>
      </p:pic>
      <p:sp>
        <p:nvSpPr>
          <p:cNvPr id="6" name="Flowchart: Process 5"/>
          <p:cNvSpPr/>
          <p:nvPr/>
        </p:nvSpPr>
        <p:spPr>
          <a:xfrm>
            <a:off x="4786313" y="1857375"/>
            <a:ext cx="3414712" cy="48013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قطرات دهنية</a:t>
            </a:r>
          </a:p>
        </p:txBody>
      </p:sp>
      <p:sp>
        <p:nvSpPr>
          <p:cNvPr id="7" name="Flowchart: Process 6"/>
          <p:cNvSpPr/>
          <p:nvPr/>
        </p:nvSpPr>
        <p:spPr>
          <a:xfrm>
            <a:off x="1357313" y="1785938"/>
            <a:ext cx="3414712" cy="48013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بروزات سيتوبلازمية</a:t>
            </a:r>
          </a:p>
        </p:txBody>
      </p:sp>
      <p:sp>
        <p:nvSpPr>
          <p:cNvPr id="10" name="Flowchart: Process 9"/>
          <p:cNvSpPr/>
          <p:nvPr/>
        </p:nvSpPr>
        <p:spPr>
          <a:xfrm>
            <a:off x="6500813" y="4071938"/>
            <a:ext cx="2843212" cy="867930"/>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سيتوبلازم خلية شجرة الجنكة</a:t>
            </a:r>
          </a:p>
        </p:txBody>
      </p:sp>
      <p:sp>
        <p:nvSpPr>
          <p:cNvPr id="11" name="Flowchart: Process 10"/>
          <p:cNvSpPr/>
          <p:nvPr/>
        </p:nvSpPr>
        <p:spPr>
          <a:xfrm>
            <a:off x="2357438" y="5786438"/>
            <a:ext cx="5343525" cy="71437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3200" b="1" baseline="56000" dirty="0">
                <a:solidFill>
                  <a:srgbClr val="FFFF00"/>
                </a:solidFill>
              </a:rPr>
              <a:t>6- </a:t>
            </a:r>
            <a:r>
              <a:rPr lang="ar-EG" sz="3200" b="1" dirty="0">
                <a:solidFill>
                  <a:srgbClr val="FFFF00"/>
                </a:solidFill>
              </a:rPr>
              <a:t>10 </a:t>
            </a:r>
            <a:r>
              <a:rPr lang="ar-EG" sz="3200" b="1" dirty="0" err="1">
                <a:solidFill>
                  <a:srgbClr val="FFFF00"/>
                </a:solidFill>
              </a:rPr>
              <a:t>ميكرون</a:t>
            </a:r>
            <a:r>
              <a:rPr lang="ar-EG" sz="3200" b="1" dirty="0">
                <a:solidFill>
                  <a:srgbClr val="FFFF00"/>
                </a:solidFill>
              </a:rPr>
              <a:t> خلية طحلبية</a:t>
            </a:r>
          </a:p>
        </p:txBody>
      </p:sp>
    </p:spTree>
  </p:cSld>
  <p:clrMapOvr>
    <a:masterClrMapping/>
  </p:clrMapOvr>
  <p:transition>
    <p:pull dir="ld"/>
    <p:sndAc>
      <p:stSnd>
        <p:snd r:embed="rId2" name="SOUND2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click.wav" builtIn="1"/>
                                        </p:tgtEl>
                                      </p:cMediaNode>
                                    </p:audio>
                                  </p:subTnLst>
                                </p:cTn>
                              </p:par>
                            </p:childTnLst>
                          </p:cTn>
                        </p:par>
                      </p:childTnLst>
                    </p:cTn>
                  </p:par>
                  <p:par>
                    <p:cTn id="8" fill="hold">
                      <p:stCondLst>
                        <p:cond delay="indefinite"/>
                      </p:stCondLst>
                      <p:childTnLst>
                        <p:par>
                          <p:cTn id="9" fill="hold">
                            <p:stCondLst>
                              <p:cond delay="0"/>
                            </p:stCondLst>
                            <p:childTnLst>
                              <p:par>
                                <p:cTn id="10" presetID="16" presetClass="entr" presetSubtype="26" fill="hold" nodeType="clickEffect">
                                  <p:stCondLst>
                                    <p:cond delay="0"/>
                                  </p:stCondLst>
                                  <p:childTnLst>
                                    <p:set>
                                      <p:cBhvr>
                                        <p:cTn id="11" dur="1" fill="hold">
                                          <p:stCondLst>
                                            <p:cond delay="0"/>
                                          </p:stCondLst>
                                        </p:cTn>
                                        <p:tgtEl>
                                          <p:spTgt spid="64513"/>
                                        </p:tgtEl>
                                        <p:attrNameLst>
                                          <p:attrName>style.visibility</p:attrName>
                                        </p:attrNameLst>
                                      </p:cBhvr>
                                      <p:to>
                                        <p:strVal val="visible"/>
                                      </p:to>
                                    </p:set>
                                    <p:animEffect transition="in" filter="barn(inHorizontal)">
                                      <p:cBhvr>
                                        <p:cTn id="12" dur="500"/>
                                        <p:tgtEl>
                                          <p:spTgt spid="64513"/>
                                        </p:tgtEl>
                                      </p:cBhvr>
                                    </p:animEffect>
                                  </p:childTnLst>
                                  <p:subTnLst>
                                    <p:audio>
                                      <p:cMediaNode>
                                        <p:cTn display="0" masterRel="sameClick">
                                          <p:stCondLst>
                                            <p:cond evt="begin" delay="0">
                                              <p:tn val="10"/>
                                            </p:cond>
                                          </p:stCondLst>
                                          <p:endCondLst>
                                            <p:cond evt="onStopAudio" delay="0">
                                              <p:tgtEl>
                                                <p:sldTgt/>
                                              </p:tgtEl>
                                            </p:cond>
                                          </p:endCondLst>
                                        </p:cTn>
                                        <p:tgtEl>
                                          <p:sndTgt r:embed="rId4" name="push.wav" builtIn="1"/>
                                        </p:tgtEl>
                                      </p:cMediaNode>
                                    </p:audio>
                                  </p:sub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Horizontal)">
                                      <p:cBhvr>
                                        <p:cTn id="17" dur="500"/>
                                        <p:tgtEl>
                                          <p:spTgt spid="11"/>
                                        </p:tgtEl>
                                      </p:cBhvr>
                                    </p:animEffect>
                                  </p:childTnLst>
                                  <p:subTnLst>
                                    <p:audio>
                                      <p:cMediaNode>
                                        <p:cTn display="0" masterRel="sameClick">
                                          <p:stCondLst>
                                            <p:cond evt="begin" delay="0">
                                              <p:tn val="15"/>
                                            </p:cond>
                                          </p:stCondLst>
                                          <p:endCondLst>
                                            <p:cond evt="onStopAudio" delay="0">
                                              <p:tgtEl>
                                                <p:sldTgt/>
                                              </p:tgtEl>
                                            </p:cond>
                                          </p:endCondLst>
                                        </p:cTn>
                                        <p:tgtEl>
                                          <p:sndTgt r:embed="rId4" name="push.wav" builtIn="1"/>
                                        </p:tgtEl>
                                      </p:cMediaNode>
                                    </p:audio>
                                  </p:sub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Horizontal)">
                                      <p:cBhvr>
                                        <p:cTn id="22" dur="500"/>
                                        <p:tgtEl>
                                          <p:spTgt spid="10"/>
                                        </p:tgtEl>
                                      </p:cBhvr>
                                    </p:animEffect>
                                  </p:childTnLst>
                                  <p:subTnLst>
                                    <p:audio>
                                      <p:cMediaNode>
                                        <p:cTn display="0" masterRel="sameClick">
                                          <p:stCondLst>
                                            <p:cond evt="begin" delay="0">
                                              <p:tn val="20"/>
                                            </p:cond>
                                          </p:stCondLst>
                                          <p:endCondLst>
                                            <p:cond evt="onStopAudio" delay="0">
                                              <p:tgtEl>
                                                <p:sldTgt/>
                                              </p:tgtEl>
                                            </p:cond>
                                          </p:endCondLst>
                                        </p:cTn>
                                        <p:tgtEl>
                                          <p:sndTgt r:embed="rId4" name="push.wav" builtIn="1"/>
                                        </p:tgtEl>
                                      </p:cMediaNode>
                                    </p:audio>
                                  </p:subTnLst>
                                </p:cTn>
                              </p:par>
                            </p:childTnLst>
                          </p:cTn>
                        </p:par>
                      </p:childTnLst>
                    </p:cTn>
                  </p:par>
                  <p:par>
                    <p:cTn id="23" fill="hold">
                      <p:stCondLst>
                        <p:cond delay="indefinite"/>
                      </p:stCondLst>
                      <p:childTnLst>
                        <p:par>
                          <p:cTn id="24" fill="hold">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Horizontal)">
                                      <p:cBhvr>
                                        <p:cTn id="27" dur="500"/>
                                        <p:tgtEl>
                                          <p:spTgt spid="6"/>
                                        </p:tgtEl>
                                      </p:cBhvr>
                                    </p:animEffect>
                                  </p:childTnLst>
                                  <p:subTnLst>
                                    <p:audio>
                                      <p:cMediaNode>
                                        <p:cTn display="0" masterRel="sameClick">
                                          <p:stCondLst>
                                            <p:cond evt="begin" delay="0">
                                              <p:tn val="25"/>
                                            </p:cond>
                                          </p:stCondLst>
                                          <p:endCondLst>
                                            <p:cond evt="onStopAudio" delay="0">
                                              <p:tgtEl>
                                                <p:sldTgt/>
                                              </p:tgtEl>
                                            </p:cond>
                                          </p:endCondLst>
                                        </p:cTn>
                                        <p:tgtEl>
                                          <p:sndTgt r:embed="rId4" name="push.wav" builtIn="1"/>
                                        </p:tgtEl>
                                      </p:cMediaNode>
                                    </p:audio>
                                  </p:subTnLst>
                                </p:cTn>
                              </p:par>
                            </p:childTnLst>
                          </p:cTn>
                        </p:par>
                      </p:childTnLst>
                    </p:cTn>
                  </p:par>
                  <p:par>
                    <p:cTn id="28" fill="hold">
                      <p:stCondLst>
                        <p:cond delay="indefinite"/>
                      </p:stCondLst>
                      <p:childTnLst>
                        <p:par>
                          <p:cTn id="29" fill="hold">
                            <p:stCondLst>
                              <p:cond delay="0"/>
                            </p:stCondLst>
                            <p:childTnLst>
                              <p:par>
                                <p:cTn id="30" presetID="16" presetClass="entr" presetSubtype="26"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arn(inHorizontal)">
                                      <p:cBhvr>
                                        <p:cTn id="32" dur="500"/>
                                        <p:tgtEl>
                                          <p:spTgt spid="7"/>
                                        </p:tgtEl>
                                      </p:cBhvr>
                                    </p:animEffect>
                                  </p:childTnLst>
                                  <p:subTnLst>
                                    <p:audio>
                                      <p:cMediaNode>
                                        <p:cTn display="0" masterRel="sameClick">
                                          <p:stCondLst>
                                            <p:cond evt="begin" delay="0">
                                              <p:tn val="30"/>
                                            </p:cond>
                                          </p:stCondLst>
                                          <p:endCondLst>
                                            <p:cond evt="onStopAudio" delay="0">
                                              <p:tgtEl>
                                                <p:sldTgt/>
                                              </p:tgtEl>
                                            </p:cond>
                                          </p:endCondLst>
                                        </p:cTn>
                                        <p:tgtEl>
                                          <p:sndTgt r:embed="rId4" name="push.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P spid="7" grpId="0"/>
      <p:bldP spid="10"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val Callout 2"/>
          <p:cNvSpPr>
            <a:spLocks noChangeArrowheads="1"/>
          </p:cNvSpPr>
          <p:nvPr/>
        </p:nvSpPr>
        <p:spPr bwMode="auto">
          <a:xfrm>
            <a:off x="6015038" y="214313"/>
            <a:ext cx="3128962" cy="1220474"/>
          </a:xfrm>
          <a:prstGeom prst="wedgeEllipseCallout">
            <a:avLst>
              <a:gd name="adj1" fmla="val -52884"/>
              <a:gd name="adj2" fmla="val 82111"/>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التفكير الناقد</a:t>
            </a:r>
          </a:p>
        </p:txBody>
      </p:sp>
      <p:sp>
        <p:nvSpPr>
          <p:cNvPr id="4" name="Rectangle 1"/>
          <p:cNvSpPr>
            <a:spLocks noChangeArrowheads="1"/>
          </p:cNvSpPr>
          <p:nvPr/>
        </p:nvSpPr>
        <p:spPr bwMode="auto">
          <a:xfrm rot="-368230">
            <a:off x="1116013" y="2715634"/>
            <a:ext cx="4799012"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1- افحص الشكل، وقدر حجم الخلية الطحلبية. </a:t>
            </a:r>
            <a:endParaRPr lang="en-US" sz="2800" b="1" dirty="0">
              <a:solidFill>
                <a:srgbClr val="0000CC"/>
              </a:solidFill>
              <a:latin typeface="Tahoma" pitchFamily="34" charset="0"/>
              <a:ea typeface="Tahoma" pitchFamily="34" charset="0"/>
              <a:cs typeface="Tahoma" pitchFamily="34" charset="0"/>
            </a:endParaRPr>
          </a:p>
        </p:txBody>
      </p:sp>
      <p:sp>
        <p:nvSpPr>
          <p:cNvPr id="6" name="Rectangle 1"/>
          <p:cNvSpPr>
            <a:spLocks noChangeArrowheads="1"/>
          </p:cNvSpPr>
          <p:nvPr/>
        </p:nvSpPr>
        <p:spPr bwMode="auto">
          <a:xfrm rot="-691684">
            <a:off x="2998654" y="4059260"/>
            <a:ext cx="4926013"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أجزاء من الميكرون.</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ld"/>
    <p:sndAc>
      <p:stSnd>
        <p:snd r:embed="rId2" name="SOUND2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laser.wav"/>
                                        </p:tgtEl>
                                      </p:cMediaNode>
                                    </p:audio>
                                  </p:subTnLst>
                                </p:cTn>
                              </p:par>
                              <p:par>
                                <p:cTn id="8" presetID="35"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anim calcmode="lin" valueType="num">
                                      <p:cBhvr>
                                        <p:cTn id="11" dur="500" fill="hold"/>
                                        <p:tgtEl>
                                          <p:spTgt spid="4"/>
                                        </p:tgtEl>
                                        <p:attrNameLst>
                                          <p:attrName>style.rotation</p:attrName>
                                        </p:attrNameLst>
                                      </p:cBhvr>
                                      <p:tavLst>
                                        <p:tav tm="0">
                                          <p:val>
                                            <p:fltVal val="720"/>
                                          </p:val>
                                        </p:tav>
                                        <p:tav tm="100000">
                                          <p:val>
                                            <p:fltVal val="0"/>
                                          </p:val>
                                        </p:tav>
                                      </p:tavLst>
                                    </p:anim>
                                    <p:anim calcmode="lin" valueType="num">
                                      <p:cBhvr>
                                        <p:cTn id="12" dur="500" fill="hold"/>
                                        <p:tgtEl>
                                          <p:spTgt spid="4"/>
                                        </p:tgtEl>
                                        <p:attrNameLst>
                                          <p:attrName>ppt_h</p:attrName>
                                        </p:attrNameLst>
                                      </p:cBhvr>
                                      <p:tavLst>
                                        <p:tav tm="0">
                                          <p:val>
                                            <p:fltVal val="0"/>
                                          </p:val>
                                        </p:tav>
                                        <p:tav tm="100000">
                                          <p:val>
                                            <p:strVal val="#ppt_h"/>
                                          </p:val>
                                        </p:tav>
                                      </p:tavLst>
                                    </p:anim>
                                    <p:anim calcmode="lin" valueType="num">
                                      <p:cBhvr>
                                        <p:cTn id="13" dur="500" fill="hold"/>
                                        <p:tgtEl>
                                          <p:spTgt spid="4"/>
                                        </p:tgtEl>
                                        <p:attrNameLst>
                                          <p:attrName>ppt_w</p:attrName>
                                        </p:attrNameLst>
                                      </p:cBhvr>
                                      <p:tavLst>
                                        <p:tav tm="0">
                                          <p:val>
                                            <p:fltVal val="0"/>
                                          </p:val>
                                        </p:tav>
                                        <p:tav tm="100000">
                                          <p:val>
                                            <p:strVal val="#ppt_w"/>
                                          </p:val>
                                        </p:tav>
                                      </p:tavLst>
                                    </p:anim>
                                  </p:childTnLst>
                                </p:cTn>
                              </p:par>
                              <p:par>
                                <p:cTn id="14" presetID="12" presetClass="entr" presetSubtype="4"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slide(fromBottom)">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3" name="Oval Callout 2"/>
          <p:cNvSpPr>
            <a:spLocks noChangeArrowheads="1"/>
          </p:cNvSpPr>
          <p:nvPr/>
        </p:nvSpPr>
        <p:spPr bwMode="auto">
          <a:xfrm>
            <a:off x="6015038" y="214313"/>
            <a:ext cx="3128962" cy="1220474"/>
          </a:xfrm>
          <a:prstGeom prst="wedgeEllipseCallout">
            <a:avLst>
              <a:gd name="adj1" fmla="val -52884"/>
              <a:gd name="adj2" fmla="val 82111"/>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التفكير الناقد</a:t>
            </a:r>
          </a:p>
        </p:txBody>
      </p:sp>
      <p:sp>
        <p:nvSpPr>
          <p:cNvPr id="4" name="Rectangle 1"/>
          <p:cNvSpPr>
            <a:spLocks noChangeArrowheads="1"/>
          </p:cNvSpPr>
          <p:nvPr/>
        </p:nvSpPr>
        <p:spPr bwMode="auto">
          <a:xfrm rot="-368230">
            <a:off x="1077726" y="1105117"/>
            <a:ext cx="4800600" cy="3045962"/>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2- فسر لماذا يلائم مصطلح داخل النبات </a:t>
            </a:r>
            <a:r>
              <a:rPr lang="en-US" sz="2800" b="1">
                <a:solidFill>
                  <a:srgbClr val="0000CC"/>
                </a:solidFill>
                <a:latin typeface="Tahoma" pitchFamily="34" charset="0"/>
                <a:ea typeface="Tahoma" pitchFamily="34" charset="0"/>
                <a:cs typeface="Tahoma" pitchFamily="34" charset="0"/>
              </a:rPr>
              <a:t>Endophytic</a:t>
            </a:r>
            <a:r>
              <a:rPr lang="ar-EG" sz="2800" b="1">
                <a:solidFill>
                  <a:srgbClr val="0000CC"/>
                </a:solidFill>
                <a:latin typeface="Tahoma" pitchFamily="34" charset="0"/>
                <a:ea typeface="Tahoma" pitchFamily="34" charset="0"/>
                <a:cs typeface="Tahoma" pitchFamily="34" charset="0"/>
              </a:rPr>
              <a:t> وصف هه الطحالب؟ يعني مقطع </a:t>
            </a:r>
            <a:r>
              <a:rPr lang="en-US" sz="2800" b="1">
                <a:solidFill>
                  <a:srgbClr val="0000CC"/>
                </a:solidFill>
                <a:latin typeface="Tahoma" pitchFamily="34" charset="0"/>
                <a:ea typeface="Tahoma" pitchFamily="34" charset="0"/>
                <a:cs typeface="Tahoma" pitchFamily="34" charset="0"/>
              </a:rPr>
              <a:t>"endo"</a:t>
            </a:r>
            <a:r>
              <a:rPr lang="ar-EG" sz="2800" b="1">
                <a:solidFill>
                  <a:srgbClr val="0000CC"/>
                </a:solidFill>
                <a:latin typeface="Tahoma" pitchFamily="34" charset="0"/>
                <a:ea typeface="Tahoma" pitchFamily="34" charset="0"/>
                <a:cs typeface="Tahoma" pitchFamily="34" charset="0"/>
              </a:rPr>
              <a:t> داخل،ومقطع </a:t>
            </a:r>
            <a:r>
              <a:rPr lang="en-US" sz="2800" b="1">
                <a:solidFill>
                  <a:srgbClr val="0000CC"/>
                </a:solidFill>
                <a:latin typeface="Tahoma" pitchFamily="34" charset="0"/>
                <a:ea typeface="Tahoma" pitchFamily="34" charset="0"/>
                <a:cs typeface="Tahoma" pitchFamily="34" charset="0"/>
              </a:rPr>
              <a:t>"phyte"</a:t>
            </a:r>
            <a:r>
              <a:rPr lang="ar-EG" sz="2800" b="1">
                <a:solidFill>
                  <a:srgbClr val="0000CC"/>
                </a:solidFill>
                <a:latin typeface="Tahoma" pitchFamily="34" charset="0"/>
                <a:ea typeface="Tahoma" pitchFamily="34" charset="0"/>
                <a:cs typeface="Tahoma" pitchFamily="34" charset="0"/>
              </a:rPr>
              <a:t> نبات. </a:t>
            </a:r>
            <a:endParaRPr lang="en-US" sz="2800" b="1">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endParaRPr lang="en-US" sz="2800" b="1">
              <a:solidFill>
                <a:srgbClr val="0000CC"/>
              </a:solidFill>
              <a:latin typeface="Tahoma" pitchFamily="34" charset="0"/>
              <a:ea typeface="Tahoma" pitchFamily="34" charset="0"/>
              <a:cs typeface="Tahoma" pitchFamily="34" charset="0"/>
            </a:endParaRPr>
          </a:p>
        </p:txBody>
      </p:sp>
      <p:sp>
        <p:nvSpPr>
          <p:cNvPr id="6" name="Rectangle 1"/>
          <p:cNvSpPr>
            <a:spLocks noChangeArrowheads="1"/>
          </p:cNvSpPr>
          <p:nvPr/>
        </p:nvSpPr>
        <p:spPr bwMode="auto">
          <a:xfrm rot="-531656">
            <a:off x="806991" y="4012902"/>
            <a:ext cx="7648575"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لأنها تعيش داخل النبات وتعيش معه معيشة تكافلية فيها تبادل منافع.</a:t>
            </a:r>
            <a:endParaRPr lang="en-US" sz="2800" b="1">
              <a:solidFill>
                <a:srgbClr val="0000CC"/>
              </a:solidFill>
              <a:latin typeface="Tahoma" pitchFamily="34" charset="0"/>
              <a:ea typeface="Tahoma" pitchFamily="34" charset="0"/>
              <a:cs typeface="Tahoma" pitchFamily="34" charset="0"/>
            </a:endParaRPr>
          </a:p>
        </p:txBody>
      </p:sp>
    </p:spTree>
  </p:cSld>
  <p:clrMapOvr>
    <a:masterClrMapping/>
  </p:clrMapOvr>
  <p:transition>
    <p:pull dir="ld"/>
    <p:sndAc>
      <p:stSnd>
        <p:snd r:embed="rId2" name="SOUND2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style.rotation</p:attrName>
                                        </p:attrNameLst>
                                      </p:cBhvr>
                                      <p:tavLst>
                                        <p:tav tm="0">
                                          <p:val>
                                            <p:fltVal val="720"/>
                                          </p:val>
                                        </p:tav>
                                        <p:tav tm="100000">
                                          <p:val>
                                            <p:fltVal val="0"/>
                                          </p:val>
                                        </p:tav>
                                      </p:tavLst>
                                    </p:anim>
                                    <p:anim calcmode="lin" valueType="num">
                                      <p:cBhvr>
                                        <p:cTn id="9" dur="500" fill="hold"/>
                                        <p:tgtEl>
                                          <p:spTgt spid="4"/>
                                        </p:tgtEl>
                                        <p:attrNameLst>
                                          <p:attrName>ppt_h</p:attrName>
                                        </p:attrNameLst>
                                      </p:cBhvr>
                                      <p:tavLst>
                                        <p:tav tm="0">
                                          <p:val>
                                            <p:fltVal val="0"/>
                                          </p:val>
                                        </p:tav>
                                        <p:tav tm="100000">
                                          <p:val>
                                            <p:strVal val="#ppt_h"/>
                                          </p:val>
                                        </p:tav>
                                      </p:tavLst>
                                    </p:anim>
                                    <p:anim calcmode="lin" valueType="num">
                                      <p:cBhvr>
                                        <p:cTn id="10" dur="500" fill="hold"/>
                                        <p:tgtEl>
                                          <p:spTgt spid="4"/>
                                        </p:tgtEl>
                                        <p:attrNameLst>
                                          <p:attrName>ppt_w</p:attrName>
                                        </p:attrNameLst>
                                      </p:cBhvr>
                                      <p:tavLst>
                                        <p:tav tm="0">
                                          <p:val>
                                            <p:fltVal val="0"/>
                                          </p:val>
                                        </p:tav>
                                        <p:tav tm="100000">
                                          <p:val>
                                            <p:strVal val="#ppt_w"/>
                                          </p:val>
                                        </p:tav>
                                      </p:tavLst>
                                    </p:anim>
                                  </p:childTnLst>
                                </p:cTn>
                              </p:par>
                              <p:par>
                                <p:cTn id="11" presetID="12" presetClass="entr" presetSubtype="4"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slide(fromBottom)">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Flowchart: Off-page Connector 3"/>
          <p:cNvSpPr/>
          <p:nvPr/>
        </p:nvSpPr>
        <p:spPr>
          <a:xfrm>
            <a:off x="1142976" y="2793468"/>
            <a:ext cx="7143800" cy="596217"/>
          </a:xfrm>
          <a:prstGeom prst="flowChartOffpageConnec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endParaRPr lang="ar-EG" sz="2800" b="1" dirty="0">
              <a:solidFill>
                <a:srgbClr val="0000CC"/>
              </a:solidFill>
              <a:latin typeface="Tahoma" pitchFamily="34" charset="0"/>
              <a:ea typeface="Tahoma" pitchFamily="34" charset="0"/>
              <a:cs typeface="Tahoma" pitchFamily="34" charset="0"/>
            </a:endParaRPr>
          </a:p>
        </p:txBody>
      </p:sp>
      <p:sp>
        <p:nvSpPr>
          <p:cNvPr id="10241" name="Rectangle 1"/>
          <p:cNvSpPr>
            <a:spLocks noChangeArrowheads="1"/>
          </p:cNvSpPr>
          <p:nvPr/>
        </p:nvSpPr>
        <p:spPr bwMode="auto">
          <a:xfrm>
            <a:off x="1187450" y="2781300"/>
            <a:ext cx="6715125"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تابع </a:t>
            </a:r>
            <a:r>
              <a:rPr lang="en-US" sz="2800" b="1" dirty="0">
                <a:solidFill>
                  <a:srgbClr val="0000CC"/>
                </a:solidFill>
                <a:latin typeface="Tahoma" pitchFamily="34" charset="0"/>
                <a:ea typeface="Tahoma" pitchFamily="34" charset="0"/>
                <a:cs typeface="Tahoma" pitchFamily="34" charset="0"/>
              </a:rPr>
              <a:t>4-1</a:t>
            </a:r>
            <a:r>
              <a:rPr lang="ar-EG" sz="2800" b="1" dirty="0">
                <a:solidFill>
                  <a:srgbClr val="0000CC"/>
                </a:solidFill>
                <a:latin typeface="Tahoma" pitchFamily="34" charset="0"/>
                <a:ea typeface="Tahoma" pitchFamily="34" charset="0"/>
                <a:cs typeface="Tahoma" pitchFamily="34" charset="0"/>
              </a:rPr>
              <a:t> مدخل إلى الطلائعيات </a:t>
            </a:r>
            <a:r>
              <a:rPr lang="en-US" sz="2800" b="1" dirty="0" err="1">
                <a:solidFill>
                  <a:srgbClr val="0000CC"/>
                </a:solidFill>
                <a:latin typeface="Tahoma" pitchFamily="34" charset="0"/>
                <a:ea typeface="Tahoma" pitchFamily="34" charset="0"/>
                <a:cs typeface="Tahoma" pitchFamily="34" charset="0"/>
              </a:rPr>
              <a:t>Introducation</a:t>
            </a:r>
            <a:r>
              <a:rPr lang="en-US" sz="2800" b="1" dirty="0">
                <a:solidFill>
                  <a:srgbClr val="0000CC"/>
                </a:solidFill>
                <a:latin typeface="Tahoma" pitchFamily="34" charset="0"/>
                <a:ea typeface="Tahoma" pitchFamily="34" charset="0"/>
                <a:cs typeface="Tahoma" pitchFamily="34" charset="0"/>
              </a:rPr>
              <a:t> to </a:t>
            </a:r>
            <a:r>
              <a:rPr lang="en-US" sz="2800" b="1" dirty="0" err="1">
                <a:solidFill>
                  <a:srgbClr val="0000CC"/>
                </a:solidFill>
                <a:latin typeface="Tahoma" pitchFamily="34" charset="0"/>
                <a:ea typeface="Tahoma" pitchFamily="34" charset="0"/>
                <a:cs typeface="Tahoma" pitchFamily="34" charset="0"/>
              </a:rPr>
              <a:t>Protists</a:t>
            </a:r>
            <a:endParaRPr lang="ar-EG"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ld"/>
    <p:sndAc>
      <p:stSnd>
        <p:snd r:embed="rId2" name="SOUND2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SOUND19.WAV"/>
                                        </p:tgtEl>
                                      </p:cMediaNode>
                                    </p:audio>
                                  </p:subTnLst>
                                </p:cTn>
                              </p:par>
                              <p:par>
                                <p:cTn id="8" presetID="10" presetClass="entr" presetSubtype="0" fill="hold" grpId="0" nodeType="withEffect">
                                  <p:stCondLst>
                                    <p:cond delay="0"/>
                                  </p:stCondLst>
                                  <p:childTnLst>
                                    <p:set>
                                      <p:cBhvr>
                                        <p:cTn id="9" dur="1" fill="hold">
                                          <p:stCondLst>
                                            <p:cond delay="0"/>
                                          </p:stCondLst>
                                        </p:cTn>
                                        <p:tgtEl>
                                          <p:spTgt spid="10241"/>
                                        </p:tgtEl>
                                        <p:attrNameLst>
                                          <p:attrName>style.visibility</p:attrName>
                                        </p:attrNameLst>
                                      </p:cBhvr>
                                      <p:to>
                                        <p:strVal val="visible"/>
                                      </p:to>
                                    </p:set>
                                    <p:animEffect transition="in" filter="fade">
                                      <p:cBhvr>
                                        <p:cTn id="10" dur="500"/>
                                        <p:tgtEl>
                                          <p:spTgt spid="102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1"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rot="-658189">
            <a:off x="2857723" y="1040387"/>
            <a:ext cx="4974406"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التقويم </a:t>
            </a:r>
          </a:p>
        </p:txBody>
      </p:sp>
      <p:sp>
        <p:nvSpPr>
          <p:cNvPr id="4" name="Cloud 3"/>
          <p:cNvSpPr/>
          <p:nvPr/>
        </p:nvSpPr>
        <p:spPr bwMode="auto">
          <a:xfrm rot="21264665">
            <a:off x="49213" y="1918974"/>
            <a:ext cx="2968625" cy="730877"/>
          </a:xfrm>
          <a:prstGeom prst="cloud">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الخلاصة:</a:t>
            </a:r>
          </a:p>
        </p:txBody>
      </p:sp>
      <p:sp>
        <p:nvSpPr>
          <p:cNvPr id="6" name="Rectangle 1"/>
          <p:cNvSpPr>
            <a:spLocks noChangeArrowheads="1"/>
          </p:cNvSpPr>
          <p:nvPr/>
        </p:nvSpPr>
        <p:spPr bwMode="auto">
          <a:xfrm rot="-231038">
            <a:off x="1476375" y="3747286"/>
            <a:ext cx="6200775" cy="12557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buFontTx/>
              <a:buChar char="•"/>
              <a:tabLst>
                <a:tab pos="685800" algn="l"/>
              </a:tabLst>
              <a:defRPr/>
            </a:pPr>
            <a:r>
              <a:rPr lang="ar-EG" sz="2800" b="1">
                <a:solidFill>
                  <a:srgbClr val="0000CC"/>
                </a:solidFill>
                <a:latin typeface="Tahoma" pitchFamily="34" charset="0"/>
                <a:ea typeface="Tahoma" pitchFamily="34" charset="0"/>
                <a:cs typeface="Tahoma" pitchFamily="34" charset="0"/>
              </a:rPr>
              <a:t>الطلائعيات مخلوقات حقيقية النوى، وحيدة الخلية أو عديدة الخلايا.</a:t>
            </a:r>
          </a:p>
        </p:txBody>
      </p:sp>
    </p:spTree>
  </p:cSld>
  <p:clrMapOvr>
    <a:masterClrMapping/>
  </p:clrMapOvr>
  <p:transition>
    <p:pull dir="ld"/>
    <p:sndAc>
      <p:stSnd>
        <p:snd r:embed="rId2" name="SOUND2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Righ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1+#ppt_w/2"/>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wind.wav"/>
                                        </p:tgtEl>
                                      </p:cMediaNode>
                                    </p:audio>
                                  </p:subTnLst>
                                </p:cTn>
                              </p:par>
                              <p:par>
                                <p:cTn id="14" presetID="22" presetClass="entr" presetSubtype="4"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1" name="Rectangle 2"/>
          <p:cNvSpPr>
            <a:spLocks noChangeArrowheads="1"/>
          </p:cNvSpPr>
          <p:nvPr/>
        </p:nvSpPr>
        <p:spPr bwMode="auto">
          <a:xfrm rot="-658189">
            <a:off x="4130862" y="929035"/>
            <a:ext cx="3754993"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التقويم </a:t>
            </a:r>
          </a:p>
        </p:txBody>
      </p:sp>
      <p:sp>
        <p:nvSpPr>
          <p:cNvPr id="4" name="Cloud 3"/>
          <p:cNvSpPr/>
          <p:nvPr/>
        </p:nvSpPr>
        <p:spPr bwMode="auto">
          <a:xfrm rot="21264665">
            <a:off x="49213" y="1918974"/>
            <a:ext cx="2968625" cy="730877"/>
          </a:xfrm>
          <a:prstGeom prst="cloud">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الخلاصة:</a:t>
            </a:r>
          </a:p>
        </p:txBody>
      </p:sp>
      <p:sp>
        <p:nvSpPr>
          <p:cNvPr id="6" name="Rectangle 1"/>
          <p:cNvSpPr>
            <a:spLocks noChangeArrowheads="1"/>
          </p:cNvSpPr>
          <p:nvPr/>
        </p:nvSpPr>
        <p:spPr bwMode="auto">
          <a:xfrm rot="-231038">
            <a:off x="1476375" y="3941184"/>
            <a:ext cx="6200775"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buFontTx/>
              <a:buChar char="•"/>
              <a:tabLst>
                <a:tab pos="685800" algn="l"/>
              </a:tabLst>
              <a:defRPr/>
            </a:pPr>
            <a:r>
              <a:rPr lang="ar-EG" sz="2800" b="1">
                <a:solidFill>
                  <a:srgbClr val="0000CC"/>
                </a:solidFill>
                <a:latin typeface="Tahoma" pitchFamily="34" charset="0"/>
                <a:ea typeface="Tahoma" pitchFamily="34" charset="0"/>
                <a:cs typeface="Tahoma" pitchFamily="34" charset="0"/>
              </a:rPr>
              <a:t>تصنف الطلائعيات بناءً على طريقة حصولها على الغذاء.</a:t>
            </a:r>
          </a:p>
        </p:txBody>
      </p:sp>
    </p:spTree>
  </p:cSld>
  <p:clrMapOvr>
    <a:masterClrMapping/>
  </p:clrMapOvr>
  <p:transition>
    <p:pull dir="ld"/>
    <p:sndAc>
      <p:stSnd>
        <p:snd r:embed="rId2" name="SOUND2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Flowchart: Terminator 1"/>
          <p:cNvSpPr>
            <a:spLocks noChangeArrowheads="1"/>
          </p:cNvSpPr>
          <p:nvPr/>
        </p:nvSpPr>
        <p:spPr bwMode="auto">
          <a:xfrm rot="370339">
            <a:off x="3390900" y="743510"/>
            <a:ext cx="4214813"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فهم الأفكار الرئيسية</a:t>
            </a:r>
          </a:p>
        </p:txBody>
      </p:sp>
      <p:sp>
        <p:nvSpPr>
          <p:cNvPr id="75777" name="Rectangle 1"/>
          <p:cNvSpPr>
            <a:spLocks noChangeArrowheads="1"/>
          </p:cNvSpPr>
          <p:nvPr/>
        </p:nvSpPr>
        <p:spPr bwMode="auto">
          <a:xfrm rot="-205458">
            <a:off x="758012" y="1894367"/>
            <a:ext cx="6072187" cy="1643527"/>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1- الفكرة الرئيسية فسر لماذا يستخدم بعض العلماء التغذي لتصنيف مخلوقات في مملكة الطلائعيات؟ </a:t>
            </a:r>
          </a:p>
        </p:txBody>
      </p:sp>
      <p:sp>
        <p:nvSpPr>
          <p:cNvPr id="7" name="Rectangle 1"/>
          <p:cNvSpPr>
            <a:spLocks noChangeArrowheads="1"/>
          </p:cNvSpPr>
          <p:nvPr/>
        </p:nvSpPr>
        <p:spPr bwMode="auto">
          <a:xfrm>
            <a:off x="303242" y="3643314"/>
            <a:ext cx="8483600" cy="12557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لأن التغذية تنبأ عن الكثير من الصفات التي تتباين فيها تلك المخلوقات وتظهر العديد من المظاهر الشكلية أيضا.</a:t>
            </a:r>
            <a:endParaRPr lang="en-US" sz="2800" b="1">
              <a:solidFill>
                <a:srgbClr val="0000CC"/>
              </a:solidFill>
              <a:latin typeface="Tahoma" pitchFamily="34" charset="0"/>
              <a:ea typeface="Tahoma" pitchFamily="34" charset="0"/>
              <a:cs typeface="Tahoma" pitchFamily="34" charset="0"/>
            </a:endParaRPr>
          </a:p>
        </p:txBody>
      </p:sp>
    </p:spTree>
  </p:cSld>
  <p:clrMapOvr>
    <a:masterClrMapping/>
  </p:clrMapOvr>
  <p:transition>
    <p:pull dir="ld"/>
    <p:sndAc>
      <p:stSnd>
        <p:snd r:embed="rId2" name="SOUND2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out)">
                                      <p:cBhvr>
                                        <p:cTn id="7" dur="500"/>
                                        <p:tgtEl>
                                          <p:spTgt spid="2"/>
                                        </p:tgtEl>
                                      </p:cBhvr>
                                    </p:animEffect>
                                  </p:childTnLst>
                                </p:cTn>
                              </p:par>
                              <p:par>
                                <p:cTn id="8" presetID="12" presetClass="entr" presetSubtype="2" fill="hold" grpId="0" nodeType="withEffect">
                                  <p:stCondLst>
                                    <p:cond delay="0"/>
                                  </p:stCondLst>
                                  <p:childTnLst>
                                    <p:set>
                                      <p:cBhvr>
                                        <p:cTn id="9" dur="1" fill="hold">
                                          <p:stCondLst>
                                            <p:cond delay="0"/>
                                          </p:stCondLst>
                                        </p:cTn>
                                        <p:tgtEl>
                                          <p:spTgt spid="75777"/>
                                        </p:tgtEl>
                                        <p:attrNameLst>
                                          <p:attrName>style.visibility</p:attrName>
                                        </p:attrNameLst>
                                      </p:cBhvr>
                                      <p:to>
                                        <p:strVal val="visible"/>
                                      </p:to>
                                    </p:set>
                                    <p:animEffect transition="in" filter="slide(fromRight)">
                                      <p:cBhvr>
                                        <p:cTn id="10" dur="500"/>
                                        <p:tgtEl>
                                          <p:spTgt spid="75777"/>
                                        </p:tgtEl>
                                      </p:cBhvr>
                                    </p:animEffect>
                                  </p:childTnLst>
                                </p:cTn>
                              </p:par>
                              <p:par>
                                <p:cTn id="11" presetID="7" presetClass="entr" presetSubtype="4"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5777"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Flowchart: Terminator 1"/>
          <p:cNvSpPr>
            <a:spLocks noChangeArrowheads="1"/>
          </p:cNvSpPr>
          <p:nvPr/>
        </p:nvSpPr>
        <p:spPr bwMode="auto">
          <a:xfrm rot="370339">
            <a:off x="3390900" y="743510"/>
            <a:ext cx="4214813"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فهم الأفكار الرئيسية</a:t>
            </a:r>
          </a:p>
        </p:txBody>
      </p:sp>
      <p:pic>
        <p:nvPicPr>
          <p:cNvPr id="24579" name="Picture 46" descr="163"/>
          <p:cNvPicPr>
            <a:picLocks noChangeAspect="1" noChangeArrowheads="1"/>
          </p:cNvPicPr>
          <p:nvPr/>
        </p:nvPicPr>
        <p:blipFill>
          <a:blip r:embed="rId3"/>
          <a:srcRect/>
          <a:stretch>
            <a:fillRect/>
          </a:stretch>
        </p:blipFill>
        <p:spPr bwMode="auto">
          <a:xfrm>
            <a:off x="7543800" y="214313"/>
            <a:ext cx="1600200" cy="1862137"/>
          </a:xfrm>
          <a:prstGeom prst="rect">
            <a:avLst/>
          </a:prstGeom>
          <a:noFill/>
          <a:ln w="9525">
            <a:noFill/>
            <a:miter lim="800000"/>
            <a:headEnd/>
            <a:tailEnd/>
          </a:ln>
        </p:spPr>
      </p:pic>
      <p:sp>
        <p:nvSpPr>
          <p:cNvPr id="5" name="Rectangle 1"/>
          <p:cNvSpPr>
            <a:spLocks noChangeArrowheads="1"/>
          </p:cNvSpPr>
          <p:nvPr/>
        </p:nvSpPr>
        <p:spPr bwMode="auto">
          <a:xfrm rot="-205458">
            <a:off x="690563" y="2520718"/>
            <a:ext cx="6072187" cy="1643527"/>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2- فسرلماذا صنف العلماء الطلائعيات في مملكة واحدة، وخصوصاً أنها تشكل مجموعة متنوعة.</a:t>
            </a:r>
          </a:p>
        </p:txBody>
      </p:sp>
      <p:sp>
        <p:nvSpPr>
          <p:cNvPr id="7" name="Rectangle 1"/>
          <p:cNvSpPr>
            <a:spLocks noChangeArrowheads="1"/>
          </p:cNvSpPr>
          <p:nvPr/>
        </p:nvSpPr>
        <p:spPr bwMode="auto">
          <a:xfrm>
            <a:off x="357188" y="5143500"/>
            <a:ext cx="8483600"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لتتشابهها في الكثير من الصفات مع بعضها البعض.</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ld"/>
    <p:sndAc>
      <p:stSnd>
        <p:snd r:embed="rId2" name="SOUND2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Right)">
                                      <p:cBhvr>
                                        <p:cTn id="7" dur="500"/>
                                        <p:tgtEl>
                                          <p:spTgt spid="5"/>
                                        </p:tgtEl>
                                      </p:cBhvr>
                                    </p:animEffect>
                                  </p:childTnLst>
                                </p:cTn>
                              </p:par>
                              <p:par>
                                <p:cTn id="8" presetID="7"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ppt_x"/>
                                          </p:val>
                                        </p:tav>
                                        <p:tav tm="100000">
                                          <p:val>
                                            <p:strVal val="#ppt_x"/>
                                          </p:val>
                                        </p:tav>
                                      </p:tavLst>
                                    </p:anim>
                                    <p:anim calcmode="lin" valueType="num">
                                      <p:cBhvr additive="base">
                                        <p:cTn id="1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val Callout 2"/>
          <p:cNvSpPr>
            <a:spLocks noChangeArrowheads="1"/>
          </p:cNvSpPr>
          <p:nvPr/>
        </p:nvSpPr>
        <p:spPr bwMode="auto">
          <a:xfrm>
            <a:off x="6015038" y="214313"/>
            <a:ext cx="3128962" cy="1220474"/>
          </a:xfrm>
          <a:prstGeom prst="wedgeEllipseCallout">
            <a:avLst>
              <a:gd name="adj1" fmla="val -52884"/>
              <a:gd name="adj2" fmla="val 82111"/>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التفكير الناقد</a:t>
            </a:r>
          </a:p>
        </p:txBody>
      </p:sp>
      <p:sp>
        <p:nvSpPr>
          <p:cNvPr id="4" name="Rectangle 1"/>
          <p:cNvSpPr>
            <a:spLocks noChangeArrowheads="1"/>
          </p:cNvSpPr>
          <p:nvPr/>
        </p:nvSpPr>
        <p:spPr bwMode="auto">
          <a:xfrm rot="-368230">
            <a:off x="952051" y="1179464"/>
            <a:ext cx="4800600" cy="2031325"/>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3- تطبيق المفاهيم ماذا تفعل إذا اكتشفت مخلوقاً طلائعيًّا جديداً؟ وما الخصائص التي تساعدك على تصنيفه؟</a:t>
            </a:r>
          </a:p>
        </p:txBody>
      </p:sp>
      <p:sp>
        <p:nvSpPr>
          <p:cNvPr id="8" name="Rectangle 1"/>
          <p:cNvSpPr>
            <a:spLocks noChangeArrowheads="1"/>
          </p:cNvSpPr>
          <p:nvPr/>
        </p:nvSpPr>
        <p:spPr bwMode="auto">
          <a:xfrm>
            <a:off x="1071538" y="3429000"/>
            <a:ext cx="7286625" cy="1643527"/>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عند اكتشاف مخلوق طلائعي جديد أقوم بمحاولة إدراجه في تصنيف الطلائعيات وسوف أقوم بتصنيف عن طريق طريقة تغذيته.</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ld"/>
    <p:sndAc>
      <p:stSnd>
        <p:snd r:embed="rId2" name="SOUND2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laser.wav"/>
                                        </p:tgtEl>
                                      </p:cMediaNode>
                                    </p:audio>
                                  </p:subTnLst>
                                </p:cTn>
                              </p:par>
                              <p:par>
                                <p:cTn id="8" presetID="35"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anim calcmode="lin" valueType="num">
                                      <p:cBhvr>
                                        <p:cTn id="11" dur="500" fill="hold"/>
                                        <p:tgtEl>
                                          <p:spTgt spid="4"/>
                                        </p:tgtEl>
                                        <p:attrNameLst>
                                          <p:attrName>style.rotation</p:attrName>
                                        </p:attrNameLst>
                                      </p:cBhvr>
                                      <p:tavLst>
                                        <p:tav tm="0">
                                          <p:val>
                                            <p:fltVal val="720"/>
                                          </p:val>
                                        </p:tav>
                                        <p:tav tm="100000">
                                          <p:val>
                                            <p:fltVal val="0"/>
                                          </p:val>
                                        </p:tav>
                                      </p:tavLst>
                                    </p:anim>
                                    <p:anim calcmode="lin" valueType="num">
                                      <p:cBhvr>
                                        <p:cTn id="12" dur="500" fill="hold"/>
                                        <p:tgtEl>
                                          <p:spTgt spid="4"/>
                                        </p:tgtEl>
                                        <p:attrNameLst>
                                          <p:attrName>ppt_h</p:attrName>
                                        </p:attrNameLst>
                                      </p:cBhvr>
                                      <p:tavLst>
                                        <p:tav tm="0">
                                          <p:val>
                                            <p:fltVal val="0"/>
                                          </p:val>
                                        </p:tav>
                                        <p:tav tm="100000">
                                          <p:val>
                                            <p:strVal val="#ppt_h"/>
                                          </p:val>
                                        </p:tav>
                                      </p:tavLst>
                                    </p:anim>
                                    <p:anim calcmode="lin" valueType="num">
                                      <p:cBhvr>
                                        <p:cTn id="13" dur="500" fill="hold"/>
                                        <p:tgtEl>
                                          <p:spTgt spid="4"/>
                                        </p:tgtEl>
                                        <p:attrNameLst>
                                          <p:attrName>ppt_w</p:attrName>
                                        </p:attrNameLst>
                                      </p:cBhvr>
                                      <p:tavLst>
                                        <p:tav tm="0">
                                          <p:val>
                                            <p:fltVal val="0"/>
                                          </p:val>
                                        </p:tav>
                                        <p:tav tm="100000">
                                          <p:val>
                                            <p:strVal val="#ppt_w"/>
                                          </p:val>
                                        </p:tav>
                                      </p:tavLst>
                                    </p:anim>
                                  </p:childTnLst>
                                </p:cTn>
                              </p:par>
                              <p:par>
                                <p:cTn id="14" presetID="50" presetClass="entr" presetSubtype="0" decel="10000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500" fill="hold"/>
                                        <p:tgtEl>
                                          <p:spTgt spid="8"/>
                                        </p:tgtEl>
                                        <p:attrNameLst>
                                          <p:attrName>ppt_w</p:attrName>
                                        </p:attrNameLst>
                                      </p:cBhvr>
                                      <p:tavLst>
                                        <p:tav tm="0">
                                          <p:val>
                                            <p:strVal val="#ppt_w+.3"/>
                                          </p:val>
                                        </p:tav>
                                        <p:tav tm="100000">
                                          <p:val>
                                            <p:strVal val="#ppt_w"/>
                                          </p:val>
                                        </p:tav>
                                      </p:tavLst>
                                    </p:anim>
                                    <p:anim calcmode="lin" valueType="num">
                                      <p:cBhvr>
                                        <p:cTn id="17" dur="500" fill="hold"/>
                                        <p:tgtEl>
                                          <p:spTgt spid="8"/>
                                        </p:tgtEl>
                                        <p:attrNameLst>
                                          <p:attrName>ppt_h</p:attrName>
                                        </p:attrNameLst>
                                      </p:cBhvr>
                                      <p:tavLst>
                                        <p:tav tm="0">
                                          <p:val>
                                            <p:strVal val="#ppt_h"/>
                                          </p:val>
                                        </p:tav>
                                        <p:tav tm="100000">
                                          <p:val>
                                            <p:strVal val="#ppt_h"/>
                                          </p:val>
                                        </p:tav>
                                      </p:tavLst>
                                    </p:anim>
                                    <p:animEffect transition="in" filter="fade">
                                      <p:cBhvr>
                                        <p:cTn id="18" dur="500"/>
                                        <p:tgtEl>
                                          <p:spTgt spid="8"/>
                                        </p:tgtEl>
                                      </p:cBhvr>
                                    </p:animEffect>
                                  </p:childTnLst>
                                  <p:subTnLst>
                                    <p:audio>
                                      <p:cMediaNode>
                                        <p:cTn display="0" masterRel="sameClick">
                                          <p:stCondLst>
                                            <p:cond evt="begin" delay="0">
                                              <p:tn val="14"/>
                                            </p:cond>
                                          </p:stCondLst>
                                          <p:endCondLst>
                                            <p:cond evt="onStopAudio" delay="0">
                                              <p:tgtEl>
                                                <p:sldTgt/>
                                              </p:tgtEl>
                                            </p:cond>
                                          </p:endCondLst>
                                        </p:cTn>
                                        <p:tgtEl>
                                          <p:sndTgt r:embed="rId4" name="camera.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7" name="Oval Callout 2"/>
          <p:cNvSpPr>
            <a:spLocks noChangeArrowheads="1"/>
          </p:cNvSpPr>
          <p:nvPr/>
        </p:nvSpPr>
        <p:spPr bwMode="auto">
          <a:xfrm>
            <a:off x="6015038" y="214313"/>
            <a:ext cx="3128962" cy="1220474"/>
          </a:xfrm>
          <a:prstGeom prst="wedgeEllipseCallout">
            <a:avLst>
              <a:gd name="adj1" fmla="val -52884"/>
              <a:gd name="adj2" fmla="val 82111"/>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التفكير الناقد</a:t>
            </a:r>
          </a:p>
        </p:txBody>
      </p:sp>
      <p:sp>
        <p:nvSpPr>
          <p:cNvPr id="4" name="Rectangle 1"/>
          <p:cNvSpPr>
            <a:spLocks noChangeArrowheads="1"/>
          </p:cNvSpPr>
          <p:nvPr/>
        </p:nvSpPr>
        <p:spPr bwMode="auto">
          <a:xfrm rot="-368230">
            <a:off x="767717" y="895933"/>
            <a:ext cx="4800600" cy="12557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4- قارن: استخدم طرائق لتغذية لتصنيف الطلائعيات.</a:t>
            </a:r>
          </a:p>
        </p:txBody>
      </p:sp>
      <p:sp>
        <p:nvSpPr>
          <p:cNvPr id="8" name="Rectangle 1"/>
          <p:cNvSpPr>
            <a:spLocks noChangeArrowheads="1"/>
          </p:cNvSpPr>
          <p:nvPr/>
        </p:nvSpPr>
        <p:spPr bwMode="auto">
          <a:xfrm>
            <a:off x="357215" y="2571744"/>
            <a:ext cx="8072437" cy="3247043"/>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الطلائعيات التي تلتهم غذائها تصنف بشبيهة بالحيوانات.</a:t>
            </a:r>
            <a:endParaRPr lang="en-US" sz="2800" b="1">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الطلائعيات التي تقوم بصناعة غذائها عن طريق البناء الضوئي تصنف شبيهة بالنباتات.</a:t>
            </a:r>
            <a:endParaRPr lang="en-US" sz="2800" b="1">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الطلائعيات التي تمتص غذائها من حولها تصنف شبيهة بالفطريات.</a:t>
            </a:r>
            <a:endParaRPr lang="en-US" sz="2800" b="1">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 </a:t>
            </a:r>
            <a:endParaRPr lang="en-US" sz="2800" b="1">
              <a:solidFill>
                <a:srgbClr val="0000CC"/>
              </a:solidFill>
              <a:latin typeface="Tahoma" pitchFamily="34" charset="0"/>
              <a:ea typeface="Tahoma" pitchFamily="34" charset="0"/>
              <a:cs typeface="Tahoma" pitchFamily="34" charset="0"/>
            </a:endParaRPr>
          </a:p>
        </p:txBody>
      </p:sp>
    </p:spTree>
  </p:cSld>
  <p:clrMapOvr>
    <a:masterClrMapping/>
  </p:clrMapOvr>
  <p:transition>
    <p:pull dir="ld"/>
    <p:sndAc>
      <p:stSnd>
        <p:snd r:embed="rId2" name="SOUND2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style.rotation</p:attrName>
                                        </p:attrNameLst>
                                      </p:cBhvr>
                                      <p:tavLst>
                                        <p:tav tm="0">
                                          <p:val>
                                            <p:fltVal val="720"/>
                                          </p:val>
                                        </p:tav>
                                        <p:tav tm="100000">
                                          <p:val>
                                            <p:fltVal val="0"/>
                                          </p:val>
                                        </p:tav>
                                      </p:tavLst>
                                    </p:anim>
                                    <p:anim calcmode="lin" valueType="num">
                                      <p:cBhvr>
                                        <p:cTn id="9" dur="500" fill="hold"/>
                                        <p:tgtEl>
                                          <p:spTgt spid="4"/>
                                        </p:tgtEl>
                                        <p:attrNameLst>
                                          <p:attrName>ppt_h</p:attrName>
                                        </p:attrNameLst>
                                      </p:cBhvr>
                                      <p:tavLst>
                                        <p:tav tm="0">
                                          <p:val>
                                            <p:fltVal val="0"/>
                                          </p:val>
                                        </p:tav>
                                        <p:tav tm="100000">
                                          <p:val>
                                            <p:strVal val="#ppt_h"/>
                                          </p:val>
                                        </p:tav>
                                      </p:tavLst>
                                    </p:anim>
                                    <p:anim calcmode="lin" valueType="num">
                                      <p:cBhvr>
                                        <p:cTn id="10" dur="500" fill="hold"/>
                                        <p:tgtEl>
                                          <p:spTgt spid="4"/>
                                        </p:tgtEl>
                                        <p:attrNameLst>
                                          <p:attrName>ppt_w</p:attrName>
                                        </p:attrNameLst>
                                      </p:cBhvr>
                                      <p:tavLst>
                                        <p:tav tm="0">
                                          <p:val>
                                            <p:fltVal val="0"/>
                                          </p:val>
                                        </p:tav>
                                        <p:tav tm="100000">
                                          <p:val>
                                            <p:strVal val="#ppt_w"/>
                                          </p:val>
                                        </p:tav>
                                      </p:tavLst>
                                    </p:anim>
                                  </p:childTnLst>
                                </p:cTn>
                              </p:par>
                              <p:par>
                                <p:cTn id="11" presetID="50" presetClass="entr" presetSubtype="0" decel="10000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strVal val="#ppt_w+.3"/>
                                          </p:val>
                                        </p:tav>
                                        <p:tav tm="100000">
                                          <p:val>
                                            <p:strVal val="#ppt_w"/>
                                          </p:val>
                                        </p:tav>
                                      </p:tavLst>
                                    </p:anim>
                                    <p:anim calcmode="lin" valueType="num">
                                      <p:cBhvr>
                                        <p:cTn id="14" dur="500" fill="hold"/>
                                        <p:tgtEl>
                                          <p:spTgt spid="8"/>
                                        </p:tgtEl>
                                        <p:attrNameLst>
                                          <p:attrName>ppt_h</p:attrName>
                                        </p:attrNameLst>
                                      </p:cBhvr>
                                      <p:tavLst>
                                        <p:tav tm="0">
                                          <p:val>
                                            <p:strVal val="#ppt_h"/>
                                          </p:val>
                                        </p:tav>
                                        <p:tav tm="100000">
                                          <p:val>
                                            <p:strVal val="#ppt_h"/>
                                          </p:val>
                                        </p:tav>
                                      </p:tavLst>
                                    </p:anim>
                                    <p:animEffect transition="in" filter="fade">
                                      <p:cBhvr>
                                        <p:cTn id="15" dur="500"/>
                                        <p:tgtEl>
                                          <p:spTgt spid="8"/>
                                        </p:tgtEl>
                                      </p:cBhvr>
                                    </p:animEffect>
                                  </p:childTnLst>
                                  <p:subTnLst>
                                    <p:audio>
                                      <p:cMediaNode>
                                        <p:cTn display="0" masterRel="sameClick">
                                          <p:stCondLst>
                                            <p:cond evt="begin" delay="0">
                                              <p:tn val="11"/>
                                            </p:cond>
                                          </p:stCondLst>
                                          <p:endCondLst>
                                            <p:cond evt="onStopAudio" delay="0">
                                              <p:tgtEl>
                                                <p:sldTgt/>
                                              </p:tgtEl>
                                            </p:cond>
                                          </p:endCondLst>
                                        </p:cTn>
                                        <p:tgtEl>
                                          <p:sndTgt r:embed="rId3" name="push.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500438" y="428625"/>
            <a:ext cx="5416550"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الطلائعيات الشبيهة بالفطريات </a:t>
            </a:r>
            <a:r>
              <a:rPr lang="en-US" sz="2800" b="1">
                <a:solidFill>
                  <a:srgbClr val="0000CC"/>
                </a:solidFill>
                <a:latin typeface="Tahoma" pitchFamily="34" charset="0"/>
                <a:ea typeface="Tahoma" pitchFamily="34" charset="0"/>
                <a:cs typeface="Tahoma" pitchFamily="34" charset="0"/>
              </a:rPr>
              <a:t>Fungus-like protests</a:t>
            </a:r>
            <a:endParaRPr lang="ar-EG" sz="2800" b="1">
              <a:solidFill>
                <a:srgbClr val="0000CC"/>
              </a:solidFill>
              <a:latin typeface="Tahoma" pitchFamily="34" charset="0"/>
              <a:ea typeface="Tahoma" pitchFamily="34" charset="0"/>
              <a:cs typeface="Tahoma" pitchFamily="34" charset="0"/>
            </a:endParaRPr>
          </a:p>
        </p:txBody>
      </p:sp>
      <p:sp>
        <p:nvSpPr>
          <p:cNvPr id="52225" name="Rectangle 1"/>
          <p:cNvSpPr>
            <a:spLocks noChangeArrowheads="1"/>
          </p:cNvSpPr>
          <p:nvPr/>
        </p:nvSpPr>
        <p:spPr bwMode="auto">
          <a:xfrm>
            <a:off x="1285852" y="1643050"/>
            <a:ext cx="6429375" cy="4358116"/>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الفطر المائي في الجدول </a:t>
            </a:r>
            <a:r>
              <a:rPr lang="en-US" sz="2800" b="1" dirty="0">
                <a:solidFill>
                  <a:srgbClr val="0000CC"/>
                </a:solidFill>
                <a:latin typeface="Tahoma" pitchFamily="34" charset="0"/>
                <a:ea typeface="Tahoma" pitchFamily="34" charset="0"/>
                <a:cs typeface="Tahoma" pitchFamily="34" charset="0"/>
              </a:rPr>
              <a:t>4-1</a:t>
            </a:r>
            <a:r>
              <a:rPr lang="ar-EG" sz="2800" b="1" dirty="0">
                <a:solidFill>
                  <a:srgbClr val="0000CC"/>
                </a:solidFill>
                <a:latin typeface="Tahoma" pitchFamily="34" charset="0"/>
                <a:ea typeface="Tahoma" pitchFamily="34" charset="0"/>
                <a:cs typeface="Tahoma" pitchFamily="34" charset="0"/>
              </a:rPr>
              <a:t> مثال على الطلائعيات الشبيهة بالفطريات أو هو يمتص الغذاء من حشرة ميتة. وتشبه هذه المجموعة الفطريات؛ لأنها تمتص غذاءها من مخلوقات أخرى. لكنها تختلف عن الفطريات؛ إذ تحوي أجسام مركزية، وهى عضيات أسطوانية صغيرة تلعب دوراً في الانقسام المتساوي (غير المباشر). كما تختلف عن الفطريات في تركيب الجدار الخلوي.</a:t>
            </a:r>
          </a:p>
        </p:txBody>
      </p:sp>
    </p:spTree>
  </p:cSld>
  <p:clrMapOvr>
    <a:masterClrMapping/>
  </p:clrMapOvr>
  <p:transition>
    <p:pull dir="ld"/>
    <p:sndAc>
      <p:stSnd>
        <p:snd r:embed="rId2" name="SOUND2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52225"/>
                                        </p:tgtEl>
                                        <p:attrNameLst>
                                          <p:attrName>style.visibility</p:attrName>
                                        </p:attrNameLst>
                                      </p:cBhvr>
                                      <p:to>
                                        <p:strVal val="visible"/>
                                      </p:to>
                                    </p:set>
                                    <p:animEffect transition="in" filter="wheel(4)">
                                      <p:cBhvr>
                                        <p:cTn id="12" dur="500"/>
                                        <p:tgtEl>
                                          <p:spTgt spid="52225"/>
                                        </p:tgtEl>
                                      </p:cBhvr>
                                    </p:animEffect>
                                  </p:childTnLst>
                                  <p:subTnLst>
                                    <p:audio>
                                      <p:cMediaNode>
                                        <p:cTn display="0" masterRel="sameClick">
                                          <p:stCondLst>
                                            <p:cond evt="begin" delay="0">
                                              <p:tn val="10"/>
                                            </p:cond>
                                          </p:stCondLst>
                                          <p:endCondLst>
                                            <p:cond evt="onStopAudio" delay="0">
                                              <p:tgtEl>
                                                <p:sldTgt/>
                                              </p:tgtEl>
                                            </p:cond>
                                          </p:endCondLst>
                                        </p:cTn>
                                        <p:tgtEl>
                                          <p:sndTgt r:embed="rId3" name="cached_lighttrail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2225"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1"/>
          <p:cNvSpPr>
            <a:spLocks noChangeArrowheads="1"/>
          </p:cNvSpPr>
          <p:nvPr/>
        </p:nvSpPr>
        <p:spPr bwMode="auto">
          <a:xfrm rot="527435">
            <a:off x="557213" y="3017260"/>
            <a:ext cx="7616825"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ماذا قرأت؟ قارن بين المجموعات الثلاث للطلائعيات. </a:t>
            </a:r>
            <a:endParaRPr lang="en-US" sz="2800" b="1" dirty="0">
              <a:solidFill>
                <a:srgbClr val="0000CC"/>
              </a:solidFill>
              <a:latin typeface="Tahoma" pitchFamily="34" charset="0"/>
              <a:ea typeface="Tahoma" pitchFamily="34" charset="0"/>
              <a:cs typeface="Tahoma" pitchFamily="34" charset="0"/>
            </a:endParaRPr>
          </a:p>
        </p:txBody>
      </p:sp>
      <p:pic>
        <p:nvPicPr>
          <p:cNvPr id="4" name="Picture 3" descr="cuadernos.png"/>
          <p:cNvPicPr>
            <a:picLocks noChangeAspect="1"/>
          </p:cNvPicPr>
          <p:nvPr/>
        </p:nvPicPr>
        <p:blipFill>
          <a:blip r:embed="rId4"/>
          <a:srcRect/>
          <a:stretch>
            <a:fillRect/>
          </a:stretch>
        </p:blipFill>
        <p:spPr bwMode="auto">
          <a:xfrm>
            <a:off x="6215063" y="-428625"/>
            <a:ext cx="3251200" cy="3251200"/>
          </a:xfrm>
          <a:prstGeom prst="rect">
            <a:avLst/>
          </a:prstGeom>
          <a:noFill/>
          <a:ln w="9525">
            <a:noFill/>
            <a:miter lim="800000"/>
            <a:headEnd/>
            <a:tailEnd/>
          </a:ln>
        </p:spPr>
      </p:pic>
    </p:spTree>
  </p:cSld>
  <p:clrMapOvr>
    <a:masterClrMapping/>
  </p:clrMapOvr>
  <p:transition>
    <p:pull dir="ld"/>
    <p:sndAc>
      <p:stSnd>
        <p:snd r:embed="rId2" name="SOUND2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7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Effect transition="in" filter="fade">
                                      <p:cBhvr>
                                        <p:cTn id="9"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SOUND28.WAV"/>
                                        </p:tgtEl>
                                      </p:cMediaNode>
                                    </p:audio>
                                  </p:subTnLst>
                                </p:cTn>
                              </p:par>
                              <p:par>
                                <p:cTn id="10" presetID="55"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strVal val="#ppt_w*0.70"/>
                                          </p:val>
                                        </p:tav>
                                        <p:tav tm="100000">
                                          <p:val>
                                            <p:strVal val="#ppt_w"/>
                                          </p:val>
                                        </p:tav>
                                      </p:tavLst>
                                    </p:anim>
                                    <p:anim calcmode="lin" valueType="num">
                                      <p:cBhvr>
                                        <p:cTn id="13" dur="500" fill="hold"/>
                                        <p:tgtEl>
                                          <p:spTgt spid="3"/>
                                        </p:tgtEl>
                                        <p:attrNameLst>
                                          <p:attrName>ppt_h</p:attrName>
                                        </p:attrNameLst>
                                      </p:cBhvr>
                                      <p:tavLst>
                                        <p:tav tm="0">
                                          <p:val>
                                            <p:strVal val="#ppt_h"/>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214283" y="571500"/>
          <a:ext cx="8858280" cy="6072230"/>
        </p:xfrm>
        <a:graphic>
          <a:graphicData uri="http://schemas.openxmlformats.org/drawingml/2006/table">
            <a:tbl>
              <a:tblPr rtl="1"/>
              <a:tblGrid>
                <a:gridCol w="2952409"/>
                <a:gridCol w="3503947"/>
                <a:gridCol w="2401924"/>
              </a:tblGrid>
              <a:tr h="1104042">
                <a:tc>
                  <a:txBody>
                    <a:bodyPr/>
                    <a:lstStyle/>
                    <a:p>
                      <a:pPr algn="ctr" rtl="1">
                        <a:spcAft>
                          <a:spcPts val="0"/>
                        </a:spcAft>
                      </a:pPr>
                      <a:endParaRPr lang="en-US" sz="2400" b="1" dirty="0">
                        <a:solidFill>
                          <a:srgbClr val="FFFF00"/>
                        </a:solidFill>
                        <a:latin typeface="Times New Roman"/>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rtl="1">
                        <a:spcAft>
                          <a:spcPts val="0"/>
                        </a:spcAft>
                      </a:pPr>
                      <a:endParaRPr lang="en-US" sz="2400" b="1" dirty="0">
                        <a:solidFill>
                          <a:srgbClr val="FFFF00"/>
                        </a:solidFill>
                        <a:latin typeface="Times New Roman"/>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rtl="1">
                        <a:spcAft>
                          <a:spcPts val="0"/>
                        </a:spcAft>
                      </a:pPr>
                      <a:endParaRPr lang="en-US" sz="2400" b="1" dirty="0">
                        <a:solidFill>
                          <a:srgbClr val="FFFF00"/>
                        </a:solidFill>
                        <a:latin typeface="Times New Roman"/>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r>
              <a:tr h="4968188">
                <a:tc>
                  <a:txBody>
                    <a:bodyPr/>
                    <a:lstStyle/>
                    <a:p>
                      <a:pPr algn="ctr" rtl="1">
                        <a:spcAft>
                          <a:spcPts val="0"/>
                        </a:spcAft>
                      </a:pPr>
                      <a:endParaRPr lang="en-US" sz="2400" b="1" dirty="0">
                        <a:latin typeface="Times New Roman"/>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path path="circle">
                        <a:fillToRect r="100000" b="100000"/>
                      </a:path>
                      <a:tileRect l="-100000" t="-100000"/>
                    </a:gradFill>
                  </a:tcPr>
                </a:tc>
                <a:tc>
                  <a:txBody>
                    <a:bodyPr/>
                    <a:lstStyle/>
                    <a:p>
                      <a:pPr algn="ctr" rtl="1">
                        <a:spcAft>
                          <a:spcPts val="0"/>
                        </a:spcAft>
                      </a:pPr>
                      <a:endParaRPr lang="en-US" sz="2400" b="1" dirty="0">
                        <a:latin typeface="Times New Roman"/>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path path="circle">
                        <a:fillToRect r="100000" b="100000"/>
                      </a:path>
                      <a:tileRect l="-100000" t="-100000"/>
                    </a:gradFill>
                  </a:tcPr>
                </a:tc>
                <a:tc>
                  <a:txBody>
                    <a:bodyPr/>
                    <a:lstStyle/>
                    <a:p>
                      <a:pPr algn="ctr" rtl="1">
                        <a:spcAft>
                          <a:spcPts val="0"/>
                        </a:spcAft>
                      </a:pPr>
                      <a:endParaRPr lang="en-US" sz="2400" b="1" dirty="0">
                        <a:latin typeface="Times New Roman"/>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path path="circle">
                        <a:fillToRect r="100000" b="100000"/>
                      </a:path>
                      <a:tileRect l="-100000" t="-100000"/>
                    </a:gradFill>
                  </a:tcPr>
                </a:tc>
              </a:tr>
            </a:tbl>
          </a:graphicData>
        </a:graphic>
      </p:graphicFrame>
      <p:sp>
        <p:nvSpPr>
          <p:cNvPr id="3" name="مربع نص 2"/>
          <p:cNvSpPr txBox="1">
            <a:spLocks noChangeArrowheads="1"/>
          </p:cNvSpPr>
          <p:nvPr/>
        </p:nvSpPr>
        <p:spPr bwMode="auto">
          <a:xfrm>
            <a:off x="6000750" y="571500"/>
            <a:ext cx="2786063" cy="1077913"/>
          </a:xfrm>
          <a:prstGeom prst="rect">
            <a:avLst/>
          </a:prstGeom>
          <a:noFill/>
          <a:ln w="9525">
            <a:noFill/>
            <a:miter lim="800000"/>
            <a:headEnd/>
            <a:tailEnd/>
          </a:ln>
        </p:spPr>
        <p:txBody>
          <a:bodyPr>
            <a:spAutoFit/>
          </a:bodyPr>
          <a:lstStyle/>
          <a:p>
            <a:pPr algn="ctr"/>
            <a:r>
              <a:rPr lang="ar-EG" sz="3200" b="1">
                <a:solidFill>
                  <a:srgbClr val="FFFF00"/>
                </a:solidFill>
                <a:latin typeface="Times New Roman" pitchFamily="18" charset="0"/>
                <a:cs typeface="Times New Roman" pitchFamily="18" charset="0"/>
              </a:rPr>
              <a:t>الطلائعيات الشبيهة بالحيوانات</a:t>
            </a:r>
            <a:endParaRPr lang="en-US" sz="3200" b="1">
              <a:solidFill>
                <a:srgbClr val="FFFF00"/>
              </a:solidFill>
              <a:latin typeface="Times New Roman" pitchFamily="18" charset="0"/>
              <a:cs typeface="Times New Roman" pitchFamily="18" charset="0"/>
            </a:endParaRPr>
          </a:p>
        </p:txBody>
      </p:sp>
      <p:sp>
        <p:nvSpPr>
          <p:cNvPr id="4" name="مربع نص 3"/>
          <p:cNvSpPr txBox="1">
            <a:spLocks noChangeArrowheads="1"/>
          </p:cNvSpPr>
          <p:nvPr/>
        </p:nvSpPr>
        <p:spPr bwMode="auto">
          <a:xfrm>
            <a:off x="2928938" y="571500"/>
            <a:ext cx="2786062" cy="1077913"/>
          </a:xfrm>
          <a:prstGeom prst="rect">
            <a:avLst/>
          </a:prstGeom>
          <a:noFill/>
          <a:ln w="9525">
            <a:noFill/>
            <a:miter lim="800000"/>
            <a:headEnd/>
            <a:tailEnd/>
          </a:ln>
        </p:spPr>
        <p:txBody>
          <a:bodyPr>
            <a:spAutoFit/>
          </a:bodyPr>
          <a:lstStyle/>
          <a:p>
            <a:pPr algn="ctr"/>
            <a:r>
              <a:rPr lang="ar-EG" sz="3200" b="1">
                <a:solidFill>
                  <a:srgbClr val="FFFF00"/>
                </a:solidFill>
                <a:latin typeface="Times New Roman" pitchFamily="18" charset="0"/>
                <a:cs typeface="Times New Roman" pitchFamily="18" charset="0"/>
              </a:rPr>
              <a:t>الطلائعيات الشبيهة بالنباتات</a:t>
            </a:r>
            <a:endParaRPr lang="en-US" sz="3200" b="1">
              <a:solidFill>
                <a:srgbClr val="FFFF00"/>
              </a:solidFill>
              <a:latin typeface="Times New Roman" pitchFamily="18" charset="0"/>
              <a:cs typeface="Times New Roman" pitchFamily="18" charset="0"/>
            </a:endParaRPr>
          </a:p>
        </p:txBody>
      </p:sp>
      <p:sp>
        <p:nvSpPr>
          <p:cNvPr id="5" name="مربع نص 4"/>
          <p:cNvSpPr txBox="1">
            <a:spLocks noChangeArrowheads="1"/>
          </p:cNvSpPr>
          <p:nvPr/>
        </p:nvSpPr>
        <p:spPr bwMode="auto">
          <a:xfrm>
            <a:off x="142875" y="571500"/>
            <a:ext cx="2571750" cy="954088"/>
          </a:xfrm>
          <a:prstGeom prst="rect">
            <a:avLst/>
          </a:prstGeom>
          <a:noFill/>
          <a:ln w="9525">
            <a:noFill/>
            <a:miter lim="800000"/>
            <a:headEnd/>
            <a:tailEnd/>
          </a:ln>
        </p:spPr>
        <p:txBody>
          <a:bodyPr>
            <a:spAutoFit/>
          </a:bodyPr>
          <a:lstStyle/>
          <a:p>
            <a:pPr algn="ctr"/>
            <a:r>
              <a:rPr lang="ar-EG" sz="2800" b="1">
                <a:solidFill>
                  <a:srgbClr val="FFFF00"/>
                </a:solidFill>
                <a:latin typeface="Times New Roman" pitchFamily="18" charset="0"/>
                <a:cs typeface="Times New Roman" pitchFamily="18" charset="0"/>
              </a:rPr>
              <a:t>الطلائعيات الشبيهة بالفطريات</a:t>
            </a:r>
            <a:endParaRPr lang="en-US" sz="2800" b="1">
              <a:solidFill>
                <a:srgbClr val="FFFF00"/>
              </a:solidFill>
              <a:latin typeface="Times New Roman" pitchFamily="18" charset="0"/>
              <a:cs typeface="Times New Roman" pitchFamily="18" charset="0"/>
            </a:endParaRPr>
          </a:p>
        </p:txBody>
      </p:sp>
      <p:sp>
        <p:nvSpPr>
          <p:cNvPr id="6" name="مربع نص 5"/>
          <p:cNvSpPr txBox="1">
            <a:spLocks noChangeArrowheads="1"/>
          </p:cNvSpPr>
          <p:nvPr/>
        </p:nvSpPr>
        <p:spPr bwMode="auto">
          <a:xfrm>
            <a:off x="6143625" y="1928813"/>
            <a:ext cx="2857500" cy="2554287"/>
          </a:xfrm>
          <a:prstGeom prst="rect">
            <a:avLst/>
          </a:prstGeom>
          <a:noFill/>
          <a:ln w="9525">
            <a:noFill/>
            <a:miter lim="800000"/>
            <a:headEnd/>
            <a:tailEnd/>
          </a:ln>
        </p:spPr>
        <p:txBody>
          <a:bodyPr>
            <a:spAutoFit/>
          </a:bodyPr>
          <a:lstStyle/>
          <a:p>
            <a:pPr algn="ctr"/>
            <a:r>
              <a:rPr lang="ar-EG" sz="3200" b="1">
                <a:solidFill>
                  <a:srgbClr val="008000"/>
                </a:solidFill>
                <a:latin typeface="Times New Roman" pitchFamily="18" charset="0"/>
                <a:cs typeface="Times New Roman" pitchFamily="18" charset="0"/>
              </a:rPr>
              <a:t>مثل الأميبا</a:t>
            </a:r>
            <a:endParaRPr lang="en-US" sz="3200" b="1">
              <a:latin typeface="Times New Roman" pitchFamily="18" charset="0"/>
              <a:cs typeface="Times New Roman" pitchFamily="18" charset="0"/>
            </a:endParaRPr>
          </a:p>
          <a:p>
            <a:pPr algn="ctr"/>
            <a:r>
              <a:rPr lang="ar-EG" sz="3200" b="1">
                <a:solidFill>
                  <a:srgbClr val="008000"/>
                </a:solidFill>
                <a:latin typeface="Times New Roman" pitchFamily="18" charset="0"/>
                <a:cs typeface="Times New Roman" pitchFamily="18" charset="0"/>
              </a:rPr>
              <a:t>وحيدة الخلية</a:t>
            </a:r>
            <a:endParaRPr lang="en-US" sz="3200" b="1">
              <a:latin typeface="Times New Roman" pitchFamily="18" charset="0"/>
              <a:cs typeface="Times New Roman" pitchFamily="18" charset="0"/>
            </a:endParaRPr>
          </a:p>
          <a:p>
            <a:pPr algn="ctr"/>
            <a:r>
              <a:rPr lang="ar-EG" sz="3200" b="1">
                <a:solidFill>
                  <a:srgbClr val="008000"/>
                </a:solidFill>
                <a:latin typeface="Times New Roman" pitchFamily="18" charset="0"/>
                <a:cs typeface="Times New Roman" pitchFamily="18" charset="0"/>
              </a:rPr>
              <a:t>تلتهم البكتيريا والطحالب وأوليات أخرى</a:t>
            </a:r>
            <a:endParaRPr lang="en-US" sz="3200" b="1">
              <a:latin typeface="Times New Roman" pitchFamily="18" charset="0"/>
              <a:cs typeface="Times New Roman" pitchFamily="18" charset="0"/>
            </a:endParaRPr>
          </a:p>
        </p:txBody>
      </p:sp>
      <p:sp>
        <p:nvSpPr>
          <p:cNvPr id="7" name="مربع نص 6"/>
          <p:cNvSpPr txBox="1">
            <a:spLocks noChangeArrowheads="1"/>
          </p:cNvSpPr>
          <p:nvPr/>
        </p:nvSpPr>
        <p:spPr bwMode="auto">
          <a:xfrm>
            <a:off x="2643188" y="1785938"/>
            <a:ext cx="3357562" cy="4524375"/>
          </a:xfrm>
          <a:prstGeom prst="rect">
            <a:avLst/>
          </a:prstGeom>
          <a:noFill/>
          <a:ln w="9525">
            <a:noFill/>
            <a:miter lim="800000"/>
            <a:headEnd/>
            <a:tailEnd/>
          </a:ln>
        </p:spPr>
        <p:txBody>
          <a:bodyPr>
            <a:spAutoFit/>
          </a:bodyPr>
          <a:lstStyle/>
          <a:p>
            <a:pPr algn="ctr"/>
            <a:r>
              <a:rPr lang="ar-EG" sz="3200" b="1">
                <a:solidFill>
                  <a:srgbClr val="008000"/>
                </a:solidFill>
                <a:latin typeface="Times New Roman" pitchFamily="18" charset="0"/>
                <a:cs typeface="Times New Roman" pitchFamily="18" charset="0"/>
              </a:rPr>
              <a:t>مثل عشب البحر</a:t>
            </a:r>
            <a:endParaRPr lang="en-US" sz="3200" b="1">
              <a:latin typeface="Times New Roman" pitchFamily="18" charset="0"/>
              <a:cs typeface="Times New Roman" pitchFamily="18" charset="0"/>
            </a:endParaRPr>
          </a:p>
          <a:p>
            <a:pPr algn="ctr"/>
            <a:r>
              <a:rPr lang="ar-EG" sz="3200" b="1">
                <a:solidFill>
                  <a:srgbClr val="008000"/>
                </a:solidFill>
                <a:latin typeface="Times New Roman" pitchFamily="18" charset="0"/>
                <a:cs typeface="Times New Roman" pitchFamily="18" charset="0"/>
              </a:rPr>
              <a:t>تصنع غذائها بنفسها عن طريق البناء الضوئي</a:t>
            </a:r>
            <a:endParaRPr lang="en-US" sz="3200" b="1">
              <a:latin typeface="Times New Roman" pitchFamily="18" charset="0"/>
              <a:cs typeface="Times New Roman" pitchFamily="18" charset="0"/>
            </a:endParaRPr>
          </a:p>
          <a:p>
            <a:pPr algn="ctr"/>
            <a:r>
              <a:rPr lang="ar-EG" sz="3200" b="1">
                <a:solidFill>
                  <a:srgbClr val="008000"/>
                </a:solidFill>
                <a:latin typeface="Times New Roman" pitchFamily="18" charset="0"/>
                <a:cs typeface="Times New Roman" pitchFamily="18" charset="0"/>
              </a:rPr>
              <a:t>تسمى هذه المجموعة بالطحالب</a:t>
            </a:r>
            <a:endParaRPr lang="en-US" sz="3200" b="1">
              <a:latin typeface="Times New Roman" pitchFamily="18" charset="0"/>
              <a:cs typeface="Times New Roman" pitchFamily="18" charset="0"/>
            </a:endParaRPr>
          </a:p>
          <a:p>
            <a:pPr algn="ctr"/>
            <a:r>
              <a:rPr lang="ar-EG" sz="3200" b="1">
                <a:solidFill>
                  <a:srgbClr val="008000"/>
                </a:solidFill>
                <a:latin typeface="Times New Roman" pitchFamily="18" charset="0"/>
                <a:cs typeface="Times New Roman" pitchFamily="18" charset="0"/>
              </a:rPr>
              <a:t>إما مجهريه وحيدة الخلية أو متعددة الخلايا كبيرة الحجم</a:t>
            </a:r>
            <a:endParaRPr lang="en-US" sz="3200" b="1">
              <a:latin typeface="Times New Roman" pitchFamily="18" charset="0"/>
              <a:cs typeface="Times New Roman" pitchFamily="18" charset="0"/>
            </a:endParaRPr>
          </a:p>
        </p:txBody>
      </p:sp>
      <p:sp>
        <p:nvSpPr>
          <p:cNvPr id="8" name="مربع نص 7"/>
          <p:cNvSpPr txBox="1">
            <a:spLocks noChangeArrowheads="1"/>
          </p:cNvSpPr>
          <p:nvPr/>
        </p:nvSpPr>
        <p:spPr bwMode="auto">
          <a:xfrm>
            <a:off x="214313" y="1785938"/>
            <a:ext cx="2357437" cy="4400550"/>
          </a:xfrm>
          <a:prstGeom prst="rect">
            <a:avLst/>
          </a:prstGeom>
          <a:noFill/>
          <a:ln w="9525">
            <a:noFill/>
            <a:miter lim="800000"/>
            <a:headEnd/>
            <a:tailEnd/>
          </a:ln>
        </p:spPr>
        <p:txBody>
          <a:bodyPr>
            <a:spAutoFit/>
          </a:bodyPr>
          <a:lstStyle/>
          <a:p>
            <a:pPr algn="ctr"/>
            <a:r>
              <a:rPr lang="ar-EG" sz="2800" b="1">
                <a:solidFill>
                  <a:srgbClr val="008000"/>
                </a:solidFill>
                <a:latin typeface="Times New Roman" pitchFamily="18" charset="0"/>
                <a:cs typeface="Times New Roman" pitchFamily="18" charset="0"/>
              </a:rPr>
              <a:t>مثل الفطر المائي</a:t>
            </a:r>
            <a:endParaRPr lang="en-US" sz="2800" b="1">
              <a:latin typeface="Times New Roman" pitchFamily="18" charset="0"/>
              <a:cs typeface="Times New Roman" pitchFamily="18" charset="0"/>
            </a:endParaRPr>
          </a:p>
          <a:p>
            <a:pPr algn="ctr"/>
            <a:r>
              <a:rPr lang="ar-EG" sz="2800" b="1">
                <a:solidFill>
                  <a:srgbClr val="008000"/>
                </a:solidFill>
                <a:latin typeface="Times New Roman" pitchFamily="18" charset="0"/>
                <a:cs typeface="Times New Roman" pitchFamily="18" charset="0"/>
              </a:rPr>
              <a:t>تمتص غذائها من مخلوقات أخرى ولكنها تختلف عن الفطريات إذ تحوي أجساما مركزية وتختلف أيضا عن الفطريات في تركيب الجدار الخلوي</a:t>
            </a:r>
            <a:endParaRPr lang="en-US" sz="2800" b="1">
              <a:latin typeface="Times New Roman" pitchFamily="18" charset="0"/>
              <a:cs typeface="Times New Roman" pitchFamily="18" charset="0"/>
            </a:endParaRPr>
          </a:p>
        </p:txBody>
      </p:sp>
    </p:spTree>
  </p:cSld>
  <p:clrMapOvr>
    <a:masterClrMapping/>
  </p:clrMapOvr>
  <p:transition>
    <p:pull dir="ld"/>
    <p:sndAc>
      <p:stSnd>
        <p:snd r:embed="rId2" name="SOUND2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whoosh.wav" builtIn="1"/>
                                        </p:tgtEl>
                                      </p:cMediaNode>
                                    </p:audio>
                                  </p:subTnLst>
                                </p:cTn>
                              </p:par>
                              <p:par>
                                <p:cTn id="8" presetID="4" presetClass="entr" presetSubtype="16"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ox(in)">
                                      <p:cBhvr>
                                        <p:cTn id="10" dur="500"/>
                                        <p:tgtEl>
                                          <p:spTgt spid="3"/>
                                        </p:tgtEl>
                                      </p:cBhvr>
                                    </p:animEffect>
                                  </p:childTnLst>
                                  <p:subTnLst>
                                    <p:audio>
                                      <p:cMediaNode>
                                        <p:cTn display="0" masterRel="sameClick">
                                          <p:stCondLst>
                                            <p:cond evt="begin" delay="0">
                                              <p:tn val="8"/>
                                            </p:cond>
                                          </p:stCondLst>
                                          <p:endCondLst>
                                            <p:cond evt="onStopAudio" delay="0">
                                              <p:tgtEl>
                                                <p:sldTgt/>
                                              </p:tgtEl>
                                            </p:cond>
                                          </p:endCondLst>
                                        </p:cTn>
                                        <p:tgtEl>
                                          <p:sndTgt r:embed="rId3" name="whoosh.wav" builtIn="1"/>
                                        </p:tgtEl>
                                      </p:cMediaNode>
                                    </p:audio>
                                  </p:subTnLst>
                                </p:cTn>
                              </p:par>
                            </p:childTnLst>
                          </p:cTn>
                        </p:par>
                      </p:childTnLst>
                    </p:cTn>
                  </p:par>
                  <p:par>
                    <p:cTn id="11" fill="hold">
                      <p:stCondLst>
                        <p:cond delay="indefinite"/>
                      </p:stCondLst>
                      <p:childTnLst>
                        <p:par>
                          <p:cTn id="12" fill="hold">
                            <p:stCondLst>
                              <p:cond delay="0"/>
                            </p:stCondLst>
                            <p:childTnLst>
                              <p:par>
                                <p:cTn id="13" presetID="39" presetClass="entr" presetSubtype="0" accel="10000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6"/>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6"/>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push.wav" builtIn="1"/>
                                        </p:tgtEl>
                                      </p:cMediaNode>
                                    </p:audio>
                                  </p:sub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dissolve">
                                      <p:cBhvr>
                                        <p:cTn id="23" dur="500"/>
                                        <p:tgtEl>
                                          <p:spTgt spid="4"/>
                                        </p:tgtEl>
                                      </p:cBhvr>
                                    </p:animEffect>
                                  </p:childTnLst>
                                  <p:subTnLst>
                                    <p:audio>
                                      <p:cMediaNode>
                                        <p:cTn display="0" masterRel="sameClick">
                                          <p:stCondLst>
                                            <p:cond evt="begin" delay="0">
                                              <p:tn val="21"/>
                                            </p:cond>
                                          </p:stCondLst>
                                          <p:endCondLst>
                                            <p:cond evt="onStopAudio" delay="0">
                                              <p:tgtEl>
                                                <p:sldTgt/>
                                              </p:tgtEl>
                                            </p:cond>
                                          </p:endCondLst>
                                        </p:cTn>
                                        <p:tgtEl>
                                          <p:sndTgt r:embed="rId3" name="whoosh.wav" builtIn="1"/>
                                        </p:tgtEl>
                                      </p:cMediaNode>
                                    </p:audio>
                                  </p:subTnLst>
                                </p:cTn>
                              </p:par>
                            </p:childTnLst>
                          </p:cTn>
                        </p:par>
                      </p:childTnLst>
                    </p:cTn>
                  </p:par>
                  <p:par>
                    <p:cTn id="24" fill="hold">
                      <p:stCondLst>
                        <p:cond delay="indefinite"/>
                      </p:stCondLst>
                      <p:childTnLst>
                        <p:par>
                          <p:cTn id="25" fill="hold">
                            <p:stCondLst>
                              <p:cond delay="0"/>
                            </p:stCondLst>
                            <p:childTnLst>
                              <p:par>
                                <p:cTn id="26" presetID="39" presetClass="entr" presetSubtype="0" accel="10000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ppt_h</p:attrName>
                                        </p:attrNameLst>
                                      </p:cBhvr>
                                      <p:tavLst>
                                        <p:tav tm="0">
                                          <p:val>
                                            <p:strVal val="#ppt_h/20"/>
                                          </p:val>
                                        </p:tav>
                                        <p:tav tm="50000">
                                          <p:val>
                                            <p:strVal val="#ppt_h/20"/>
                                          </p:val>
                                        </p:tav>
                                        <p:tav tm="100000">
                                          <p:val>
                                            <p:strVal val="#ppt_h"/>
                                          </p:val>
                                        </p:tav>
                                      </p:tavLst>
                                    </p:anim>
                                    <p:anim calcmode="lin" valueType="num">
                                      <p:cBhvr>
                                        <p:cTn id="29" dur="500" fill="hold"/>
                                        <p:tgtEl>
                                          <p:spTgt spid="7"/>
                                        </p:tgtEl>
                                        <p:attrNameLst>
                                          <p:attrName>ppt_w</p:attrName>
                                        </p:attrNameLst>
                                      </p:cBhvr>
                                      <p:tavLst>
                                        <p:tav tm="0">
                                          <p:val>
                                            <p:strVal val="#ppt_w+.3"/>
                                          </p:val>
                                        </p:tav>
                                        <p:tav tm="50000">
                                          <p:val>
                                            <p:strVal val="#ppt_w+.3"/>
                                          </p:val>
                                        </p:tav>
                                        <p:tav tm="100000">
                                          <p:val>
                                            <p:strVal val="#ppt_w"/>
                                          </p:val>
                                        </p:tav>
                                      </p:tavLst>
                                    </p:anim>
                                    <p:anim calcmode="lin" valueType="num">
                                      <p:cBhvr>
                                        <p:cTn id="30" dur="500" fill="hold"/>
                                        <p:tgtEl>
                                          <p:spTgt spid="7"/>
                                        </p:tgtEl>
                                        <p:attrNameLst>
                                          <p:attrName>ppt_x</p:attrName>
                                        </p:attrNameLst>
                                      </p:cBhvr>
                                      <p:tavLst>
                                        <p:tav tm="0">
                                          <p:val>
                                            <p:strVal val="#ppt_x-.3"/>
                                          </p:val>
                                        </p:tav>
                                        <p:tav tm="50000">
                                          <p:val>
                                            <p:strVal val="#ppt_x"/>
                                          </p:val>
                                        </p:tav>
                                        <p:tav tm="100000">
                                          <p:val>
                                            <p:strVal val="#ppt_x"/>
                                          </p:val>
                                        </p:tav>
                                      </p:tavLst>
                                    </p:anim>
                                    <p:anim calcmode="lin" valueType="num">
                                      <p:cBhvr>
                                        <p:cTn id="31" dur="500" fill="hold"/>
                                        <p:tgtEl>
                                          <p:spTgt spid="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6"/>
                                            </p:cond>
                                          </p:stCondLst>
                                          <p:endCondLst>
                                            <p:cond evt="onStopAudio" delay="0">
                                              <p:tgtEl>
                                                <p:sldTgt/>
                                              </p:tgtEl>
                                            </p:cond>
                                          </p:endCondLst>
                                        </p:cTn>
                                        <p:tgtEl>
                                          <p:sndTgt r:embed="rId4" name="push.wav" builtIn="1"/>
                                        </p:tgtEl>
                                      </p:cMediaNode>
                                    </p:audio>
                                  </p:subTnLst>
                                </p:cTn>
                              </p:par>
                            </p:childTnLst>
                          </p:cTn>
                        </p:par>
                      </p:childTnLst>
                    </p:cTn>
                  </p:par>
                  <p:par>
                    <p:cTn id="32" fill="hold">
                      <p:stCondLst>
                        <p:cond delay="indefinite"/>
                      </p:stCondLst>
                      <p:childTnLst>
                        <p:par>
                          <p:cTn id="33" fill="hold">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dissolve">
                                      <p:cBhvr>
                                        <p:cTn id="36" dur="500"/>
                                        <p:tgtEl>
                                          <p:spTgt spid="5"/>
                                        </p:tgtEl>
                                      </p:cBhvr>
                                    </p:animEffect>
                                  </p:childTnLst>
                                  <p:subTnLst>
                                    <p:audio>
                                      <p:cMediaNode>
                                        <p:cTn display="0" masterRel="sameClick">
                                          <p:stCondLst>
                                            <p:cond evt="begin" delay="0">
                                              <p:tn val="34"/>
                                            </p:cond>
                                          </p:stCondLst>
                                          <p:endCondLst>
                                            <p:cond evt="onStopAudio" delay="0">
                                              <p:tgtEl>
                                                <p:sldTgt/>
                                              </p:tgtEl>
                                            </p:cond>
                                          </p:endCondLst>
                                        </p:cTn>
                                        <p:tgtEl>
                                          <p:sndTgt r:embed="rId3" name="whoosh.wav" builtIn="1"/>
                                        </p:tgtEl>
                                      </p:cMediaNode>
                                    </p:audio>
                                  </p:subTnLst>
                                </p:cTn>
                              </p:par>
                            </p:childTnLst>
                          </p:cTn>
                        </p:par>
                      </p:childTnLst>
                    </p:cTn>
                  </p:par>
                  <p:par>
                    <p:cTn id="37" fill="hold">
                      <p:stCondLst>
                        <p:cond delay="indefinite"/>
                      </p:stCondLst>
                      <p:childTnLst>
                        <p:par>
                          <p:cTn id="38" fill="hold">
                            <p:stCondLst>
                              <p:cond delay="0"/>
                            </p:stCondLst>
                            <p:childTnLst>
                              <p:par>
                                <p:cTn id="39" presetID="39" presetClass="entr" presetSubtype="0" accel="10000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 calcmode="lin" valueType="num">
                                      <p:cBhvr>
                                        <p:cTn id="41" dur="500" fill="hold"/>
                                        <p:tgtEl>
                                          <p:spTgt spid="8"/>
                                        </p:tgtEl>
                                        <p:attrNameLst>
                                          <p:attrName>ppt_h</p:attrName>
                                        </p:attrNameLst>
                                      </p:cBhvr>
                                      <p:tavLst>
                                        <p:tav tm="0">
                                          <p:val>
                                            <p:strVal val="#ppt_h/20"/>
                                          </p:val>
                                        </p:tav>
                                        <p:tav tm="50000">
                                          <p:val>
                                            <p:strVal val="#ppt_h/20"/>
                                          </p:val>
                                        </p:tav>
                                        <p:tav tm="100000">
                                          <p:val>
                                            <p:strVal val="#ppt_h"/>
                                          </p:val>
                                        </p:tav>
                                      </p:tavLst>
                                    </p:anim>
                                    <p:anim calcmode="lin" valueType="num">
                                      <p:cBhvr>
                                        <p:cTn id="42" dur="500" fill="hold"/>
                                        <p:tgtEl>
                                          <p:spTgt spid="8"/>
                                        </p:tgtEl>
                                        <p:attrNameLst>
                                          <p:attrName>ppt_w</p:attrName>
                                        </p:attrNameLst>
                                      </p:cBhvr>
                                      <p:tavLst>
                                        <p:tav tm="0">
                                          <p:val>
                                            <p:strVal val="#ppt_w+.3"/>
                                          </p:val>
                                        </p:tav>
                                        <p:tav tm="50000">
                                          <p:val>
                                            <p:strVal val="#ppt_w+.3"/>
                                          </p:val>
                                        </p:tav>
                                        <p:tav tm="100000">
                                          <p:val>
                                            <p:strVal val="#ppt_w"/>
                                          </p:val>
                                        </p:tav>
                                      </p:tavLst>
                                    </p:anim>
                                    <p:anim calcmode="lin" valueType="num">
                                      <p:cBhvr>
                                        <p:cTn id="43" dur="500" fill="hold"/>
                                        <p:tgtEl>
                                          <p:spTgt spid="8"/>
                                        </p:tgtEl>
                                        <p:attrNameLst>
                                          <p:attrName>ppt_x</p:attrName>
                                        </p:attrNameLst>
                                      </p:cBhvr>
                                      <p:tavLst>
                                        <p:tav tm="0">
                                          <p:val>
                                            <p:strVal val="#ppt_x-.3"/>
                                          </p:val>
                                        </p:tav>
                                        <p:tav tm="50000">
                                          <p:val>
                                            <p:strVal val="#ppt_x"/>
                                          </p:val>
                                        </p:tav>
                                        <p:tav tm="100000">
                                          <p:val>
                                            <p:strVal val="#ppt_x"/>
                                          </p:val>
                                        </p:tav>
                                      </p:tavLst>
                                    </p:anim>
                                    <p:anim calcmode="lin" valueType="num">
                                      <p:cBhvr>
                                        <p:cTn id="44" dur="500" fill="hold"/>
                                        <p:tgtEl>
                                          <p:spTgt spid="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9"/>
                                            </p:cond>
                                          </p:stCondLst>
                                          <p:endCondLst>
                                            <p:cond evt="onStopAudio" delay="0">
                                              <p:tgtEl>
                                                <p:sldTgt/>
                                              </p:tgtEl>
                                            </p:cond>
                                          </p:endCondLst>
                                        </p:cTn>
                                        <p:tgtEl>
                                          <p:sndTgt r:embed="rId4" name="push.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Address Book (2).png"/>
          <p:cNvPicPr>
            <a:picLocks noChangeAspect="1"/>
          </p:cNvPicPr>
          <p:nvPr/>
        </p:nvPicPr>
        <p:blipFill>
          <a:blip r:embed="rId4"/>
          <a:srcRect/>
          <a:stretch>
            <a:fillRect/>
          </a:stretch>
        </p:blipFill>
        <p:spPr bwMode="auto">
          <a:xfrm>
            <a:off x="0" y="0"/>
            <a:ext cx="2438400" cy="2286000"/>
          </a:xfrm>
          <a:prstGeom prst="rect">
            <a:avLst/>
          </a:prstGeom>
          <a:noFill/>
          <a:ln w="9525">
            <a:noFill/>
            <a:miter lim="800000"/>
            <a:headEnd/>
            <a:tailEnd/>
          </a:ln>
        </p:spPr>
      </p:pic>
      <p:sp>
        <p:nvSpPr>
          <p:cNvPr id="3" name="Double Wave 2"/>
          <p:cNvSpPr/>
          <p:nvPr/>
        </p:nvSpPr>
        <p:spPr>
          <a:xfrm>
            <a:off x="1785918" y="642918"/>
            <a:ext cx="2571768" cy="638008"/>
          </a:xfrm>
          <a:prstGeom prst="doubleWav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المطويات: </a:t>
            </a:r>
          </a:p>
        </p:txBody>
      </p:sp>
      <p:sp>
        <p:nvSpPr>
          <p:cNvPr id="5" name="Rectangle 1"/>
          <p:cNvSpPr>
            <a:spLocks noChangeArrowheads="1"/>
          </p:cNvSpPr>
          <p:nvPr/>
        </p:nvSpPr>
        <p:spPr bwMode="auto">
          <a:xfrm>
            <a:off x="2286000" y="3786188"/>
            <a:ext cx="4786313"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ضمن معلومات من هذا الجزء في مطويتك.</a:t>
            </a:r>
          </a:p>
        </p:txBody>
      </p:sp>
    </p:spTree>
  </p:cSld>
  <p:clrMapOvr>
    <a:masterClrMapping/>
  </p:clrMapOvr>
  <p:transition>
    <p:pull dir="ld"/>
    <p:sndAc>
      <p:stSnd>
        <p:snd r:embed="rId2" name="SOUND2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out)">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Notify.wav"/>
                                        </p:tgtEl>
                                      </p:cMediaNode>
                                    </p:audio>
                                  </p:subTnLst>
                                </p:cTn>
                              </p:par>
                              <p:par>
                                <p:cTn id="8" presetID="4" presetClass="entr" presetSubtype="32"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ox(out)">
                                      <p:cBhvr>
                                        <p:cTn id="10" dur="500"/>
                                        <p:tgtEl>
                                          <p:spTgt spid="2"/>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heckerboard(across)">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7" name="Rectangle 1"/>
          <p:cNvSpPr>
            <a:spLocks noChangeArrowheads="1"/>
          </p:cNvSpPr>
          <p:nvPr/>
        </p:nvSpPr>
        <p:spPr bwMode="auto">
          <a:xfrm>
            <a:off x="2714625" y="130175"/>
            <a:ext cx="4857750"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الجدول 4-1: الطلائعيات </a:t>
            </a:r>
          </a:p>
        </p:txBody>
      </p:sp>
      <p:graphicFrame>
        <p:nvGraphicFramePr>
          <p:cNvPr id="19" name="جدول 18"/>
          <p:cNvGraphicFramePr>
            <a:graphicFrameLocks noGrp="1"/>
          </p:cNvGraphicFramePr>
          <p:nvPr/>
        </p:nvGraphicFramePr>
        <p:xfrm>
          <a:off x="0" y="1071563"/>
          <a:ext cx="9144000" cy="5786454"/>
        </p:xfrm>
        <a:graphic>
          <a:graphicData uri="http://schemas.openxmlformats.org/drawingml/2006/table">
            <a:tbl>
              <a:tblPr rtl="1" firstRow="1" bandRow="1">
                <a:tableStyleId>{5C22544A-7EE6-4342-B048-85BDC9FD1C3A}</a:tableStyleId>
              </a:tblPr>
              <a:tblGrid>
                <a:gridCol w="1829740"/>
                <a:gridCol w="2285984"/>
                <a:gridCol w="2526566"/>
                <a:gridCol w="2501710"/>
              </a:tblGrid>
              <a:tr h="776031">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1867507">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1571458">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1571458">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sp>
        <p:nvSpPr>
          <p:cNvPr id="20" name="مربع نص 19"/>
          <p:cNvSpPr txBox="1">
            <a:spLocks noChangeArrowheads="1"/>
          </p:cNvSpPr>
          <p:nvPr/>
        </p:nvSpPr>
        <p:spPr bwMode="auto">
          <a:xfrm>
            <a:off x="5000625" y="1071563"/>
            <a:ext cx="2286000" cy="830262"/>
          </a:xfrm>
          <a:prstGeom prst="rect">
            <a:avLst/>
          </a:prstGeom>
          <a:noFill/>
          <a:ln w="9525">
            <a:noFill/>
            <a:miter lim="800000"/>
            <a:headEnd/>
            <a:tailEnd/>
          </a:ln>
        </p:spPr>
        <p:txBody>
          <a:bodyPr>
            <a:spAutoFit/>
          </a:bodyPr>
          <a:lstStyle/>
          <a:p>
            <a:pPr algn="ctr"/>
            <a:r>
              <a:rPr lang="ar-EG" sz="2400" b="1">
                <a:solidFill>
                  <a:srgbClr val="002060"/>
                </a:solidFill>
              </a:rPr>
              <a:t>الطلائعيات الشبيهة بالحيوانات (الأوليات)</a:t>
            </a:r>
          </a:p>
        </p:txBody>
      </p:sp>
      <p:sp>
        <p:nvSpPr>
          <p:cNvPr id="21" name="مربع نص 20"/>
          <p:cNvSpPr txBox="1">
            <a:spLocks noChangeArrowheads="1"/>
          </p:cNvSpPr>
          <p:nvPr/>
        </p:nvSpPr>
        <p:spPr bwMode="auto">
          <a:xfrm>
            <a:off x="2643188" y="1071563"/>
            <a:ext cx="2286000" cy="830262"/>
          </a:xfrm>
          <a:prstGeom prst="rect">
            <a:avLst/>
          </a:prstGeom>
          <a:noFill/>
          <a:ln w="9525">
            <a:noFill/>
            <a:miter lim="800000"/>
            <a:headEnd/>
            <a:tailEnd/>
          </a:ln>
        </p:spPr>
        <p:txBody>
          <a:bodyPr>
            <a:spAutoFit/>
          </a:bodyPr>
          <a:lstStyle/>
          <a:p>
            <a:pPr algn="ctr"/>
            <a:r>
              <a:rPr lang="ar-EG" sz="2400" b="1">
                <a:solidFill>
                  <a:srgbClr val="002060"/>
                </a:solidFill>
              </a:rPr>
              <a:t>الطلائعيات الشبيهة بالحيوانات (الأوليات)</a:t>
            </a:r>
          </a:p>
        </p:txBody>
      </p:sp>
      <p:sp>
        <p:nvSpPr>
          <p:cNvPr id="22" name="مربع نص 21"/>
          <p:cNvSpPr txBox="1">
            <a:spLocks noChangeArrowheads="1"/>
          </p:cNvSpPr>
          <p:nvPr/>
        </p:nvSpPr>
        <p:spPr bwMode="auto">
          <a:xfrm>
            <a:off x="142875" y="1071563"/>
            <a:ext cx="2286000" cy="830262"/>
          </a:xfrm>
          <a:prstGeom prst="rect">
            <a:avLst/>
          </a:prstGeom>
          <a:noFill/>
          <a:ln w="9525">
            <a:noFill/>
            <a:miter lim="800000"/>
            <a:headEnd/>
            <a:tailEnd/>
          </a:ln>
        </p:spPr>
        <p:txBody>
          <a:bodyPr>
            <a:spAutoFit/>
          </a:bodyPr>
          <a:lstStyle/>
          <a:p>
            <a:pPr algn="ctr"/>
            <a:r>
              <a:rPr lang="ar-EG" sz="2400" b="1">
                <a:solidFill>
                  <a:srgbClr val="002060"/>
                </a:solidFill>
              </a:rPr>
              <a:t>الطلائعيات الشبيهة بالحيوانات (الأوليات)</a:t>
            </a:r>
          </a:p>
        </p:txBody>
      </p:sp>
      <p:sp>
        <p:nvSpPr>
          <p:cNvPr id="23" name="مربع نص 22"/>
          <p:cNvSpPr txBox="1">
            <a:spLocks noChangeArrowheads="1"/>
          </p:cNvSpPr>
          <p:nvPr/>
        </p:nvSpPr>
        <p:spPr bwMode="auto">
          <a:xfrm>
            <a:off x="5000625" y="1884363"/>
            <a:ext cx="2286000" cy="1200150"/>
          </a:xfrm>
          <a:prstGeom prst="rect">
            <a:avLst/>
          </a:prstGeom>
          <a:noFill/>
          <a:ln w="9525">
            <a:noFill/>
            <a:miter lim="800000"/>
            <a:headEnd/>
            <a:tailEnd/>
          </a:ln>
        </p:spPr>
        <p:txBody>
          <a:bodyPr>
            <a:spAutoFit/>
          </a:bodyPr>
          <a:lstStyle/>
          <a:p>
            <a:pPr algn="ctr"/>
            <a:r>
              <a:rPr lang="ar-EG" sz="2400" b="1">
                <a:solidFill>
                  <a:srgbClr val="0066FF"/>
                </a:solidFill>
                <a:latin typeface="Calibri" pitchFamily="34" charset="0"/>
              </a:rPr>
              <a:t>الهدبيات،وااللحميات، والبوغيات، والسوطيات</a:t>
            </a:r>
          </a:p>
        </p:txBody>
      </p:sp>
      <p:sp>
        <p:nvSpPr>
          <p:cNvPr id="24" name="مربع نص 23"/>
          <p:cNvSpPr txBox="1">
            <a:spLocks noChangeArrowheads="1"/>
          </p:cNvSpPr>
          <p:nvPr/>
        </p:nvSpPr>
        <p:spPr bwMode="auto">
          <a:xfrm>
            <a:off x="2571750" y="1884363"/>
            <a:ext cx="2428875" cy="1938337"/>
          </a:xfrm>
          <a:prstGeom prst="rect">
            <a:avLst/>
          </a:prstGeom>
          <a:noFill/>
          <a:ln w="9525">
            <a:noFill/>
            <a:miter lim="800000"/>
            <a:headEnd/>
            <a:tailEnd/>
          </a:ln>
        </p:spPr>
        <p:txBody>
          <a:bodyPr>
            <a:spAutoFit/>
          </a:bodyPr>
          <a:lstStyle/>
          <a:p>
            <a:pPr algn="ctr"/>
            <a:r>
              <a:rPr lang="ar-EG" sz="2000" b="1">
                <a:solidFill>
                  <a:srgbClr val="0066FF"/>
                </a:solidFill>
                <a:latin typeface="Calibri" pitchFamily="34" charset="0"/>
              </a:rPr>
              <a:t>اليوجلينات، الدياتومات، السوطيات الدوارة، الطحالب الخضراء، والحمراء، والبنية، والصفراء المخضرة، والبنية الذهبية</a:t>
            </a:r>
          </a:p>
        </p:txBody>
      </p:sp>
      <p:sp>
        <p:nvSpPr>
          <p:cNvPr id="25" name="مربع نص 24"/>
          <p:cNvSpPr txBox="1">
            <a:spLocks noChangeArrowheads="1"/>
          </p:cNvSpPr>
          <p:nvPr/>
        </p:nvSpPr>
        <p:spPr bwMode="auto">
          <a:xfrm>
            <a:off x="142875" y="1884363"/>
            <a:ext cx="2286000" cy="1200150"/>
          </a:xfrm>
          <a:prstGeom prst="rect">
            <a:avLst/>
          </a:prstGeom>
          <a:noFill/>
          <a:ln w="9525">
            <a:noFill/>
            <a:miter lim="800000"/>
            <a:headEnd/>
            <a:tailEnd/>
          </a:ln>
        </p:spPr>
        <p:txBody>
          <a:bodyPr>
            <a:spAutoFit/>
          </a:bodyPr>
          <a:lstStyle/>
          <a:p>
            <a:pPr algn="ctr"/>
            <a:r>
              <a:rPr lang="ar-EG" sz="2400" b="1">
                <a:solidFill>
                  <a:srgbClr val="0066FF"/>
                </a:solidFill>
                <a:latin typeface="Calibri" pitchFamily="34" charset="0"/>
              </a:rPr>
              <a:t>الفريات الغروية، الفطريات المائية البياض الزغبي</a:t>
            </a:r>
          </a:p>
        </p:txBody>
      </p:sp>
      <p:pic>
        <p:nvPicPr>
          <p:cNvPr id="26" name="Picture 2"/>
          <p:cNvPicPr>
            <a:picLocks noChangeAspect="1" noChangeArrowheads="1"/>
          </p:cNvPicPr>
          <p:nvPr/>
        </p:nvPicPr>
        <p:blipFill>
          <a:blip r:embed="rId7"/>
          <a:srcRect/>
          <a:stretch>
            <a:fillRect/>
          </a:stretch>
        </p:blipFill>
        <p:spPr bwMode="auto">
          <a:xfrm>
            <a:off x="5110163" y="3714750"/>
            <a:ext cx="2176462" cy="1571625"/>
          </a:xfrm>
          <a:prstGeom prst="rect">
            <a:avLst/>
          </a:prstGeom>
          <a:noFill/>
          <a:ln w="9525">
            <a:noFill/>
            <a:miter lim="800000"/>
            <a:headEnd/>
            <a:tailEnd/>
          </a:ln>
        </p:spPr>
      </p:pic>
      <p:pic>
        <p:nvPicPr>
          <p:cNvPr id="27" name="Picture 3"/>
          <p:cNvPicPr>
            <a:picLocks noChangeAspect="1" noChangeArrowheads="1"/>
          </p:cNvPicPr>
          <p:nvPr/>
        </p:nvPicPr>
        <p:blipFill>
          <a:blip r:embed="rId8"/>
          <a:srcRect/>
          <a:stretch>
            <a:fillRect/>
          </a:stretch>
        </p:blipFill>
        <p:spPr bwMode="auto">
          <a:xfrm>
            <a:off x="2500313" y="3786188"/>
            <a:ext cx="2605087" cy="1428750"/>
          </a:xfrm>
          <a:prstGeom prst="rect">
            <a:avLst/>
          </a:prstGeom>
          <a:noFill/>
          <a:ln w="9525">
            <a:noFill/>
            <a:miter lim="800000"/>
            <a:headEnd/>
            <a:tailEnd/>
          </a:ln>
        </p:spPr>
      </p:pic>
      <p:pic>
        <p:nvPicPr>
          <p:cNvPr id="28" name="Picture 4"/>
          <p:cNvPicPr>
            <a:picLocks noChangeAspect="1" noChangeArrowheads="1"/>
          </p:cNvPicPr>
          <p:nvPr/>
        </p:nvPicPr>
        <p:blipFill>
          <a:blip r:embed="rId9"/>
          <a:srcRect/>
          <a:stretch>
            <a:fillRect/>
          </a:stretch>
        </p:blipFill>
        <p:spPr bwMode="auto">
          <a:xfrm>
            <a:off x="71438" y="3786188"/>
            <a:ext cx="2357437" cy="1357312"/>
          </a:xfrm>
          <a:prstGeom prst="rect">
            <a:avLst/>
          </a:prstGeom>
          <a:noFill/>
          <a:ln w="9525">
            <a:noFill/>
            <a:miter lim="800000"/>
            <a:headEnd/>
            <a:tailEnd/>
          </a:ln>
        </p:spPr>
      </p:pic>
      <p:sp>
        <p:nvSpPr>
          <p:cNvPr id="29" name="Rectangle 4"/>
          <p:cNvSpPr>
            <a:spLocks noChangeArrowheads="1"/>
          </p:cNvSpPr>
          <p:nvPr/>
        </p:nvSpPr>
        <p:spPr bwMode="auto">
          <a:xfrm>
            <a:off x="5929313" y="3786188"/>
            <a:ext cx="1179512" cy="400050"/>
          </a:xfrm>
          <a:prstGeom prst="rect">
            <a:avLst/>
          </a:prstGeom>
          <a:noFill/>
          <a:ln w="9525">
            <a:noFill/>
            <a:miter lim="800000"/>
            <a:headEnd/>
            <a:tailEnd/>
          </a:ln>
        </p:spPr>
        <p:txBody>
          <a:bodyPr>
            <a:spAutoFit/>
          </a:bodyPr>
          <a:lstStyle/>
          <a:p>
            <a:pPr algn="ctr"/>
            <a:r>
              <a:rPr lang="ar-EG" sz="2000" b="1">
                <a:latin typeface="Calibri" pitchFamily="34" charset="0"/>
              </a:rPr>
              <a:t>الأميبا</a:t>
            </a:r>
          </a:p>
        </p:txBody>
      </p:sp>
      <p:sp>
        <p:nvSpPr>
          <p:cNvPr id="30" name="Rectangle 4"/>
          <p:cNvSpPr>
            <a:spLocks noChangeArrowheads="1"/>
          </p:cNvSpPr>
          <p:nvPr/>
        </p:nvSpPr>
        <p:spPr bwMode="auto">
          <a:xfrm>
            <a:off x="2500313" y="3786188"/>
            <a:ext cx="1812925" cy="400050"/>
          </a:xfrm>
          <a:prstGeom prst="rect">
            <a:avLst/>
          </a:prstGeom>
          <a:noFill/>
          <a:ln w="9525">
            <a:noFill/>
            <a:miter lim="800000"/>
            <a:headEnd/>
            <a:tailEnd/>
          </a:ln>
        </p:spPr>
        <p:txBody>
          <a:bodyPr>
            <a:spAutoFit/>
          </a:bodyPr>
          <a:lstStyle/>
          <a:p>
            <a:pPr algn="ctr"/>
            <a:r>
              <a:rPr lang="ar-EG" sz="2000" b="1">
                <a:solidFill>
                  <a:schemeClr val="bg1"/>
                </a:solidFill>
                <a:latin typeface="Calibri" pitchFamily="34" charset="0"/>
              </a:rPr>
              <a:t>الكلب العملاق</a:t>
            </a:r>
          </a:p>
        </p:txBody>
      </p:sp>
      <p:sp>
        <p:nvSpPr>
          <p:cNvPr id="31" name="Rectangle 4"/>
          <p:cNvSpPr>
            <a:spLocks noChangeArrowheads="1"/>
          </p:cNvSpPr>
          <p:nvPr/>
        </p:nvSpPr>
        <p:spPr bwMode="auto">
          <a:xfrm>
            <a:off x="0" y="3929063"/>
            <a:ext cx="2176463" cy="400050"/>
          </a:xfrm>
          <a:prstGeom prst="rect">
            <a:avLst/>
          </a:prstGeom>
          <a:noFill/>
          <a:ln w="9525">
            <a:noFill/>
            <a:miter lim="800000"/>
            <a:headEnd/>
            <a:tailEnd/>
          </a:ln>
        </p:spPr>
        <p:txBody>
          <a:bodyPr>
            <a:spAutoFit/>
          </a:bodyPr>
          <a:lstStyle/>
          <a:p>
            <a:pPr algn="ctr"/>
            <a:r>
              <a:rPr lang="ar-EG" sz="2000" b="1">
                <a:solidFill>
                  <a:schemeClr val="bg1"/>
                </a:solidFill>
                <a:latin typeface="Calibri" pitchFamily="34" charset="0"/>
              </a:rPr>
              <a:t>الفطر المائي</a:t>
            </a:r>
          </a:p>
        </p:txBody>
      </p:sp>
      <p:sp>
        <p:nvSpPr>
          <p:cNvPr id="32" name="Rectangle 10"/>
          <p:cNvSpPr>
            <a:spLocks noChangeArrowheads="1"/>
          </p:cNvSpPr>
          <p:nvPr/>
        </p:nvSpPr>
        <p:spPr bwMode="auto">
          <a:xfrm>
            <a:off x="5000625" y="5286375"/>
            <a:ext cx="2357438" cy="1570038"/>
          </a:xfrm>
          <a:prstGeom prst="rect">
            <a:avLst/>
          </a:prstGeom>
          <a:noFill/>
          <a:ln w="9525">
            <a:noFill/>
            <a:miter lim="800000"/>
            <a:headEnd/>
            <a:tailEnd/>
          </a:ln>
        </p:spPr>
        <p:txBody>
          <a:bodyPr>
            <a:spAutoFit/>
          </a:bodyPr>
          <a:lstStyle/>
          <a:p>
            <a:pPr algn="ctr">
              <a:buFont typeface="Arial" pitchFamily="34" charset="0"/>
              <a:buChar char="•"/>
              <a:defRPr/>
            </a:pPr>
            <a:r>
              <a:rPr lang="ar-EG" sz="2400" b="1" dirty="0">
                <a:solidFill>
                  <a:schemeClr val="accent6">
                    <a:lumMod val="50000"/>
                  </a:schemeClr>
                </a:solidFill>
                <a:latin typeface="Calibri" pitchFamily="34" charset="0"/>
                <a:cs typeface="Arial" pitchFamily="34" charset="0"/>
              </a:rPr>
              <a:t>اعتبرت شبيهة بالحيوانات؛ لأنها تستهلك مخلوقات أخرى في غذائها.</a:t>
            </a:r>
          </a:p>
        </p:txBody>
      </p:sp>
      <p:sp>
        <p:nvSpPr>
          <p:cNvPr id="33" name="Rectangle 11"/>
          <p:cNvSpPr>
            <a:spLocks noChangeArrowheads="1"/>
          </p:cNvSpPr>
          <p:nvPr/>
        </p:nvSpPr>
        <p:spPr bwMode="auto">
          <a:xfrm>
            <a:off x="2500313" y="5391150"/>
            <a:ext cx="2571750" cy="1323975"/>
          </a:xfrm>
          <a:prstGeom prst="rect">
            <a:avLst/>
          </a:prstGeom>
          <a:noFill/>
          <a:ln w="9525">
            <a:noFill/>
            <a:miter lim="800000"/>
            <a:headEnd/>
            <a:tailEnd/>
          </a:ln>
        </p:spPr>
        <p:txBody>
          <a:bodyPr>
            <a:spAutoFit/>
          </a:bodyPr>
          <a:lstStyle/>
          <a:p>
            <a:pPr algn="ctr">
              <a:buFont typeface="Arial" pitchFamily="34" charset="0"/>
              <a:buChar char="•"/>
              <a:defRPr/>
            </a:pPr>
            <a:r>
              <a:rPr lang="ar-EG" sz="2000" b="1" dirty="0">
                <a:solidFill>
                  <a:schemeClr val="accent6">
                    <a:lumMod val="50000"/>
                  </a:schemeClr>
                </a:solidFill>
                <a:latin typeface="Calibri" pitchFamily="34" charset="0"/>
                <a:cs typeface="Arial" pitchFamily="34" charset="0"/>
              </a:rPr>
              <a:t>اعتبرت شبيهة بالنباتات؛ لأنها تصنع غذاءها بنفسها عن طريق عملية البناء الضوئي.</a:t>
            </a:r>
          </a:p>
        </p:txBody>
      </p:sp>
      <p:sp>
        <p:nvSpPr>
          <p:cNvPr id="34" name="Rectangle 5"/>
          <p:cNvSpPr>
            <a:spLocks noChangeArrowheads="1"/>
          </p:cNvSpPr>
          <p:nvPr/>
        </p:nvSpPr>
        <p:spPr bwMode="auto">
          <a:xfrm>
            <a:off x="0" y="5357813"/>
            <a:ext cx="2500313" cy="1292225"/>
          </a:xfrm>
          <a:prstGeom prst="rect">
            <a:avLst/>
          </a:prstGeom>
          <a:noFill/>
          <a:ln w="9525">
            <a:noFill/>
            <a:miter lim="800000"/>
            <a:headEnd/>
            <a:tailEnd/>
          </a:ln>
        </p:spPr>
        <p:txBody>
          <a:bodyPr anchor="ctr">
            <a:spAutoFit/>
          </a:bodyPr>
          <a:lstStyle/>
          <a:p>
            <a:pPr algn="ctr">
              <a:buFont typeface="Arial" pitchFamily="34" charset="0"/>
              <a:buChar char="•"/>
              <a:defRPr/>
            </a:pPr>
            <a:r>
              <a:rPr lang="ar-EG" b="1" dirty="0">
                <a:solidFill>
                  <a:schemeClr val="accent6">
                    <a:lumMod val="50000"/>
                  </a:schemeClr>
                </a:solidFill>
                <a:latin typeface="Arial" pitchFamily="34" charset="0"/>
                <a:cs typeface="Times New Roman" pitchFamily="18" charset="0"/>
              </a:rPr>
              <a:t>اعتبرت شبيهة بالفطريات؛ لأنها تتغذى على المواد العضوية المتحللة، وتمتص الغذاء من خلال جدارها الخلوي. </a:t>
            </a:r>
            <a:endParaRPr lang="ar-EG" sz="2400" b="1" dirty="0">
              <a:solidFill>
                <a:schemeClr val="accent6">
                  <a:lumMod val="50000"/>
                </a:schemeClr>
              </a:solidFill>
              <a:latin typeface="Arial" pitchFamily="34" charset="0"/>
              <a:cs typeface="Arial" pitchFamily="34" charset="0"/>
            </a:endParaRPr>
          </a:p>
        </p:txBody>
      </p:sp>
      <p:sp>
        <p:nvSpPr>
          <p:cNvPr id="35" name="مربع نص 34"/>
          <p:cNvSpPr txBox="1">
            <a:spLocks noChangeArrowheads="1"/>
          </p:cNvSpPr>
          <p:nvPr/>
        </p:nvSpPr>
        <p:spPr bwMode="auto">
          <a:xfrm>
            <a:off x="7429500" y="2143125"/>
            <a:ext cx="1643063" cy="523875"/>
          </a:xfrm>
          <a:prstGeom prst="rect">
            <a:avLst/>
          </a:prstGeom>
          <a:noFill/>
          <a:ln w="9525">
            <a:noFill/>
            <a:miter lim="800000"/>
            <a:headEnd/>
            <a:tailEnd/>
          </a:ln>
        </p:spPr>
        <p:txBody>
          <a:bodyPr>
            <a:spAutoFit/>
          </a:bodyPr>
          <a:lstStyle/>
          <a:p>
            <a:pPr algn="ctr" rtl="0"/>
            <a:r>
              <a:rPr lang="ar-EG" sz="2800" b="1"/>
              <a:t>المجموعة</a:t>
            </a:r>
          </a:p>
        </p:txBody>
      </p:sp>
      <p:sp>
        <p:nvSpPr>
          <p:cNvPr id="36" name="مربع نص 35"/>
          <p:cNvSpPr txBox="1">
            <a:spLocks noChangeArrowheads="1"/>
          </p:cNvSpPr>
          <p:nvPr/>
        </p:nvSpPr>
        <p:spPr bwMode="auto">
          <a:xfrm>
            <a:off x="7429500" y="4119563"/>
            <a:ext cx="1643063" cy="523875"/>
          </a:xfrm>
          <a:prstGeom prst="rect">
            <a:avLst/>
          </a:prstGeom>
          <a:noFill/>
          <a:ln w="9525">
            <a:noFill/>
            <a:miter lim="800000"/>
            <a:headEnd/>
            <a:tailEnd/>
          </a:ln>
        </p:spPr>
        <p:txBody>
          <a:bodyPr>
            <a:spAutoFit/>
          </a:bodyPr>
          <a:lstStyle/>
          <a:p>
            <a:pPr algn="ctr" rtl="0"/>
            <a:r>
              <a:rPr lang="ar-EG" sz="2800" b="1"/>
              <a:t>مثال</a:t>
            </a:r>
          </a:p>
        </p:txBody>
      </p:sp>
      <p:sp>
        <p:nvSpPr>
          <p:cNvPr id="37" name="مربع نص 36"/>
          <p:cNvSpPr txBox="1">
            <a:spLocks noChangeArrowheads="1"/>
          </p:cNvSpPr>
          <p:nvPr/>
        </p:nvSpPr>
        <p:spPr bwMode="auto">
          <a:xfrm>
            <a:off x="7429500" y="5762625"/>
            <a:ext cx="1643063" cy="954088"/>
          </a:xfrm>
          <a:prstGeom prst="rect">
            <a:avLst/>
          </a:prstGeom>
          <a:noFill/>
          <a:ln w="9525">
            <a:noFill/>
            <a:miter lim="800000"/>
            <a:headEnd/>
            <a:tailEnd/>
          </a:ln>
        </p:spPr>
        <p:txBody>
          <a:bodyPr>
            <a:spAutoFit/>
          </a:bodyPr>
          <a:lstStyle/>
          <a:p>
            <a:pPr algn="ctr"/>
            <a:r>
              <a:rPr lang="ar-EG" sz="2800" b="1"/>
              <a:t>الخصائص المميزة </a:t>
            </a:r>
          </a:p>
        </p:txBody>
      </p:sp>
    </p:spTree>
  </p:cSld>
  <p:clrMapOvr>
    <a:masterClrMapping/>
  </p:clrMapOvr>
  <p:transition>
    <p:pull dir="ld"/>
    <p:sndAc>
      <p:stSnd>
        <p:snd r:embed="rId2" name="SOUND2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0417"/>
                                        </p:tgtEl>
                                        <p:attrNameLst>
                                          <p:attrName>style.visibility</p:attrName>
                                        </p:attrNameLst>
                                      </p:cBhvr>
                                      <p:to>
                                        <p:strVal val="visible"/>
                                      </p:to>
                                    </p:set>
                                    <p:animEffect transition="in" filter="wipe(down)">
                                      <p:cBhvr>
                                        <p:cTn id="7" dur="500"/>
                                        <p:tgtEl>
                                          <p:spTgt spid="6041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additive="base">
                                        <p:cTn id="12" dur="500" fill="hold"/>
                                        <p:tgtEl>
                                          <p:spTgt spid="19"/>
                                        </p:tgtEl>
                                        <p:attrNameLst>
                                          <p:attrName>ppt_x</p:attrName>
                                        </p:attrNameLst>
                                      </p:cBhvr>
                                      <p:tavLst>
                                        <p:tav tm="0">
                                          <p:val>
                                            <p:strVal val="#ppt_x"/>
                                          </p:val>
                                        </p:tav>
                                        <p:tav tm="100000">
                                          <p:val>
                                            <p:strVal val="#ppt_x"/>
                                          </p:val>
                                        </p:tav>
                                      </p:tavLst>
                                    </p:anim>
                                    <p:anim calcmode="lin" valueType="num">
                                      <p:cBhvr additive="base">
                                        <p:cTn id="13" dur="500" fill="hold"/>
                                        <p:tgtEl>
                                          <p:spTgt spid="1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lick.wav" builtIn="1"/>
                                        </p:tgtEl>
                                      </p:cMediaNode>
                                    </p:audio>
                                  </p:subTnLst>
                                </p:cTn>
                              </p:par>
                              <p:par>
                                <p:cTn id="14" presetID="2" presetClass="entr" presetSubtype="4"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 calcmode="lin" valueType="num">
                                      <p:cBhvr additive="base">
                                        <p:cTn id="16" dur="500" fill="hold"/>
                                        <p:tgtEl>
                                          <p:spTgt spid="20"/>
                                        </p:tgtEl>
                                        <p:attrNameLst>
                                          <p:attrName>ppt_x</p:attrName>
                                        </p:attrNameLst>
                                      </p:cBhvr>
                                      <p:tavLst>
                                        <p:tav tm="0">
                                          <p:val>
                                            <p:strVal val="#ppt_x"/>
                                          </p:val>
                                        </p:tav>
                                        <p:tav tm="100000">
                                          <p:val>
                                            <p:strVal val="#ppt_x"/>
                                          </p:val>
                                        </p:tav>
                                      </p:tavLst>
                                    </p:anim>
                                    <p:anim calcmode="lin" valueType="num">
                                      <p:cBhvr additive="base">
                                        <p:cTn id="17" dur="500" fill="hold"/>
                                        <p:tgtEl>
                                          <p:spTgt spid="2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3" name="click.wav" builtIn="1"/>
                                        </p:tgtEl>
                                      </p:cMediaNode>
                                    </p:audio>
                                  </p:subTnLst>
                                </p:cTn>
                              </p:par>
                              <p:par>
                                <p:cTn id="18" presetID="2" presetClass="entr" presetSubtype="4" fill="hold" grpId="0" nodeType="withEffect">
                                  <p:stCondLst>
                                    <p:cond delay="0"/>
                                  </p:stCondLst>
                                  <p:childTnLst>
                                    <p:set>
                                      <p:cBhvr>
                                        <p:cTn id="19" dur="1" fill="hold">
                                          <p:stCondLst>
                                            <p:cond delay="0"/>
                                          </p:stCondLst>
                                        </p:cTn>
                                        <p:tgtEl>
                                          <p:spTgt spid="21"/>
                                        </p:tgtEl>
                                        <p:attrNameLst>
                                          <p:attrName>style.visibility</p:attrName>
                                        </p:attrNameLst>
                                      </p:cBhvr>
                                      <p:to>
                                        <p:strVal val="visible"/>
                                      </p:to>
                                    </p:set>
                                    <p:anim calcmode="lin" valueType="num">
                                      <p:cBhvr additive="base">
                                        <p:cTn id="20" dur="500" fill="hold"/>
                                        <p:tgtEl>
                                          <p:spTgt spid="21"/>
                                        </p:tgtEl>
                                        <p:attrNameLst>
                                          <p:attrName>ppt_x</p:attrName>
                                        </p:attrNameLst>
                                      </p:cBhvr>
                                      <p:tavLst>
                                        <p:tav tm="0">
                                          <p:val>
                                            <p:strVal val="#ppt_x"/>
                                          </p:val>
                                        </p:tav>
                                        <p:tav tm="100000">
                                          <p:val>
                                            <p:strVal val="#ppt_x"/>
                                          </p:val>
                                        </p:tav>
                                      </p:tavLst>
                                    </p:anim>
                                    <p:anim calcmode="lin" valueType="num">
                                      <p:cBhvr additive="base">
                                        <p:cTn id="21" dur="500" fill="hold"/>
                                        <p:tgtEl>
                                          <p:spTgt spid="2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3" name="click.wav" builtIn="1"/>
                                        </p:tgtEl>
                                      </p:cMediaNode>
                                    </p:audio>
                                  </p:subTnLst>
                                </p:cTn>
                              </p:par>
                              <p:par>
                                <p:cTn id="22" presetID="2" presetClass="entr" presetSubtype="4"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ppt_x"/>
                                          </p:val>
                                        </p:tav>
                                        <p:tav tm="100000">
                                          <p:val>
                                            <p:strVal val="#ppt_x"/>
                                          </p:val>
                                        </p:tav>
                                      </p:tavLst>
                                    </p:anim>
                                    <p:anim calcmode="lin" valueType="num">
                                      <p:cBhvr additive="base">
                                        <p:cTn id="25" dur="500" fill="hold"/>
                                        <p:tgtEl>
                                          <p:spTgt spid="2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3" name="click.wav" builtIn="1"/>
                                        </p:tgtEl>
                                      </p:cMediaNode>
                                    </p:audio>
                                  </p:subTnLst>
                                </p:cTn>
                              </p:par>
                            </p:childTnLst>
                          </p:cTn>
                        </p:par>
                      </p:childTnLst>
                    </p:cTn>
                  </p:par>
                  <p:par>
                    <p:cTn id="26" fill="hold">
                      <p:stCondLst>
                        <p:cond delay="indefinite"/>
                      </p:stCondLst>
                      <p:childTnLst>
                        <p:par>
                          <p:cTn id="27" fill="hold">
                            <p:stCondLst>
                              <p:cond delay="0"/>
                            </p:stCondLst>
                            <p:childTnLst>
                              <p:par>
                                <p:cTn id="28" presetID="39" presetClass="entr" presetSubtype="0" accel="100000" fill="hold" grpId="0" nodeType="clickEffect">
                                  <p:stCondLst>
                                    <p:cond delay="0"/>
                                  </p:stCondLst>
                                  <p:childTnLst>
                                    <p:set>
                                      <p:cBhvr>
                                        <p:cTn id="29" dur="1" fill="hold">
                                          <p:stCondLst>
                                            <p:cond delay="0"/>
                                          </p:stCondLst>
                                        </p:cTn>
                                        <p:tgtEl>
                                          <p:spTgt spid="35"/>
                                        </p:tgtEl>
                                        <p:attrNameLst>
                                          <p:attrName>style.visibility</p:attrName>
                                        </p:attrNameLst>
                                      </p:cBhvr>
                                      <p:to>
                                        <p:strVal val="visible"/>
                                      </p:to>
                                    </p:set>
                                    <p:anim calcmode="lin" valueType="num">
                                      <p:cBhvr>
                                        <p:cTn id="30" dur="500" fill="hold"/>
                                        <p:tgtEl>
                                          <p:spTgt spid="35"/>
                                        </p:tgtEl>
                                        <p:attrNameLst>
                                          <p:attrName>ppt_h</p:attrName>
                                        </p:attrNameLst>
                                      </p:cBhvr>
                                      <p:tavLst>
                                        <p:tav tm="0">
                                          <p:val>
                                            <p:strVal val="#ppt_h/20"/>
                                          </p:val>
                                        </p:tav>
                                        <p:tav tm="50000">
                                          <p:val>
                                            <p:strVal val="#ppt_h/20"/>
                                          </p:val>
                                        </p:tav>
                                        <p:tav tm="100000">
                                          <p:val>
                                            <p:strVal val="#ppt_h"/>
                                          </p:val>
                                        </p:tav>
                                      </p:tavLst>
                                    </p:anim>
                                    <p:anim calcmode="lin" valueType="num">
                                      <p:cBhvr>
                                        <p:cTn id="31" dur="500" fill="hold"/>
                                        <p:tgtEl>
                                          <p:spTgt spid="35"/>
                                        </p:tgtEl>
                                        <p:attrNameLst>
                                          <p:attrName>ppt_w</p:attrName>
                                        </p:attrNameLst>
                                      </p:cBhvr>
                                      <p:tavLst>
                                        <p:tav tm="0">
                                          <p:val>
                                            <p:strVal val="#ppt_w+.3"/>
                                          </p:val>
                                        </p:tav>
                                        <p:tav tm="50000">
                                          <p:val>
                                            <p:strVal val="#ppt_w+.3"/>
                                          </p:val>
                                        </p:tav>
                                        <p:tav tm="100000">
                                          <p:val>
                                            <p:strVal val="#ppt_w"/>
                                          </p:val>
                                        </p:tav>
                                      </p:tavLst>
                                    </p:anim>
                                    <p:anim calcmode="lin" valueType="num">
                                      <p:cBhvr>
                                        <p:cTn id="32" dur="500" fill="hold"/>
                                        <p:tgtEl>
                                          <p:spTgt spid="35"/>
                                        </p:tgtEl>
                                        <p:attrNameLst>
                                          <p:attrName>ppt_x</p:attrName>
                                        </p:attrNameLst>
                                      </p:cBhvr>
                                      <p:tavLst>
                                        <p:tav tm="0">
                                          <p:val>
                                            <p:strVal val="#ppt_x-.3"/>
                                          </p:val>
                                        </p:tav>
                                        <p:tav tm="50000">
                                          <p:val>
                                            <p:strVal val="#ppt_x"/>
                                          </p:val>
                                        </p:tav>
                                        <p:tav tm="100000">
                                          <p:val>
                                            <p:strVal val="#ppt_x"/>
                                          </p:val>
                                        </p:tav>
                                      </p:tavLst>
                                    </p:anim>
                                    <p:anim calcmode="lin" valueType="num">
                                      <p:cBhvr>
                                        <p:cTn id="33" dur="500" fill="hold"/>
                                        <p:tgtEl>
                                          <p:spTgt spid="3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4" name="push.wav" builtIn="1"/>
                                        </p:tgtEl>
                                      </p:cMediaNode>
                                    </p:audio>
                                  </p:subTnLst>
                                </p:cTn>
                              </p:par>
                            </p:childTnLst>
                          </p:cTn>
                        </p:par>
                      </p:childTnLst>
                    </p:cTn>
                  </p:par>
                  <p:par>
                    <p:cTn id="34" fill="hold">
                      <p:stCondLst>
                        <p:cond delay="indefinite"/>
                      </p:stCondLst>
                      <p:childTnLst>
                        <p:par>
                          <p:cTn id="35" fill="hold">
                            <p:stCondLst>
                              <p:cond delay="0"/>
                            </p:stCondLst>
                            <p:childTnLst>
                              <p:par>
                                <p:cTn id="36" presetID="39" presetClass="entr" presetSubtype="0" accel="100000"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 calcmode="lin" valueType="num">
                                      <p:cBhvr>
                                        <p:cTn id="38" dur="500" fill="hold"/>
                                        <p:tgtEl>
                                          <p:spTgt spid="23"/>
                                        </p:tgtEl>
                                        <p:attrNameLst>
                                          <p:attrName>ppt_h</p:attrName>
                                        </p:attrNameLst>
                                      </p:cBhvr>
                                      <p:tavLst>
                                        <p:tav tm="0">
                                          <p:val>
                                            <p:strVal val="#ppt_h/20"/>
                                          </p:val>
                                        </p:tav>
                                        <p:tav tm="50000">
                                          <p:val>
                                            <p:strVal val="#ppt_h/20"/>
                                          </p:val>
                                        </p:tav>
                                        <p:tav tm="100000">
                                          <p:val>
                                            <p:strVal val="#ppt_h"/>
                                          </p:val>
                                        </p:tav>
                                      </p:tavLst>
                                    </p:anim>
                                    <p:anim calcmode="lin" valueType="num">
                                      <p:cBhvr>
                                        <p:cTn id="39" dur="500" fill="hold"/>
                                        <p:tgtEl>
                                          <p:spTgt spid="23"/>
                                        </p:tgtEl>
                                        <p:attrNameLst>
                                          <p:attrName>ppt_w</p:attrName>
                                        </p:attrNameLst>
                                      </p:cBhvr>
                                      <p:tavLst>
                                        <p:tav tm="0">
                                          <p:val>
                                            <p:strVal val="#ppt_w+.3"/>
                                          </p:val>
                                        </p:tav>
                                        <p:tav tm="50000">
                                          <p:val>
                                            <p:strVal val="#ppt_w+.3"/>
                                          </p:val>
                                        </p:tav>
                                        <p:tav tm="100000">
                                          <p:val>
                                            <p:strVal val="#ppt_w"/>
                                          </p:val>
                                        </p:tav>
                                      </p:tavLst>
                                    </p:anim>
                                    <p:anim calcmode="lin" valueType="num">
                                      <p:cBhvr>
                                        <p:cTn id="40" dur="500" fill="hold"/>
                                        <p:tgtEl>
                                          <p:spTgt spid="23"/>
                                        </p:tgtEl>
                                        <p:attrNameLst>
                                          <p:attrName>ppt_x</p:attrName>
                                        </p:attrNameLst>
                                      </p:cBhvr>
                                      <p:tavLst>
                                        <p:tav tm="0">
                                          <p:val>
                                            <p:strVal val="#ppt_x-.3"/>
                                          </p:val>
                                        </p:tav>
                                        <p:tav tm="50000">
                                          <p:val>
                                            <p:strVal val="#ppt_x"/>
                                          </p:val>
                                        </p:tav>
                                        <p:tav tm="100000">
                                          <p:val>
                                            <p:strVal val="#ppt_x"/>
                                          </p:val>
                                        </p:tav>
                                      </p:tavLst>
                                    </p:anim>
                                    <p:anim calcmode="lin" valueType="num">
                                      <p:cBhvr>
                                        <p:cTn id="41" dur="500" fill="hold"/>
                                        <p:tgtEl>
                                          <p:spTgt spid="2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6"/>
                                            </p:cond>
                                          </p:stCondLst>
                                          <p:endCondLst>
                                            <p:cond evt="onStopAudio" delay="0">
                                              <p:tgtEl>
                                                <p:sldTgt/>
                                              </p:tgtEl>
                                            </p:cond>
                                          </p:endCondLst>
                                        </p:cTn>
                                        <p:tgtEl>
                                          <p:sndTgt r:embed="rId4" name="push.wav" builtIn="1"/>
                                        </p:tgtEl>
                                      </p:cMediaNode>
                                    </p:audio>
                                  </p:subTnLst>
                                </p:cTn>
                              </p:par>
                            </p:childTnLst>
                          </p:cTn>
                        </p:par>
                      </p:childTnLst>
                    </p:cTn>
                  </p:par>
                  <p:par>
                    <p:cTn id="42" fill="hold">
                      <p:stCondLst>
                        <p:cond delay="indefinite"/>
                      </p:stCondLst>
                      <p:childTnLst>
                        <p:par>
                          <p:cTn id="43" fill="hold">
                            <p:stCondLst>
                              <p:cond delay="0"/>
                            </p:stCondLst>
                            <p:childTnLst>
                              <p:par>
                                <p:cTn id="44" presetID="39" presetClass="entr" presetSubtype="0" accel="100000" fill="hold" grpId="0" nodeType="clickEffect">
                                  <p:stCondLst>
                                    <p:cond delay="0"/>
                                  </p:stCondLst>
                                  <p:childTnLst>
                                    <p:set>
                                      <p:cBhvr>
                                        <p:cTn id="45" dur="1" fill="hold">
                                          <p:stCondLst>
                                            <p:cond delay="0"/>
                                          </p:stCondLst>
                                        </p:cTn>
                                        <p:tgtEl>
                                          <p:spTgt spid="24"/>
                                        </p:tgtEl>
                                        <p:attrNameLst>
                                          <p:attrName>style.visibility</p:attrName>
                                        </p:attrNameLst>
                                      </p:cBhvr>
                                      <p:to>
                                        <p:strVal val="visible"/>
                                      </p:to>
                                    </p:set>
                                    <p:anim calcmode="lin" valueType="num">
                                      <p:cBhvr>
                                        <p:cTn id="46" dur="500" fill="hold"/>
                                        <p:tgtEl>
                                          <p:spTgt spid="24"/>
                                        </p:tgtEl>
                                        <p:attrNameLst>
                                          <p:attrName>ppt_h</p:attrName>
                                        </p:attrNameLst>
                                      </p:cBhvr>
                                      <p:tavLst>
                                        <p:tav tm="0">
                                          <p:val>
                                            <p:strVal val="#ppt_h/20"/>
                                          </p:val>
                                        </p:tav>
                                        <p:tav tm="50000">
                                          <p:val>
                                            <p:strVal val="#ppt_h/20"/>
                                          </p:val>
                                        </p:tav>
                                        <p:tav tm="100000">
                                          <p:val>
                                            <p:strVal val="#ppt_h"/>
                                          </p:val>
                                        </p:tav>
                                      </p:tavLst>
                                    </p:anim>
                                    <p:anim calcmode="lin" valueType="num">
                                      <p:cBhvr>
                                        <p:cTn id="47" dur="500" fill="hold"/>
                                        <p:tgtEl>
                                          <p:spTgt spid="24"/>
                                        </p:tgtEl>
                                        <p:attrNameLst>
                                          <p:attrName>ppt_w</p:attrName>
                                        </p:attrNameLst>
                                      </p:cBhvr>
                                      <p:tavLst>
                                        <p:tav tm="0">
                                          <p:val>
                                            <p:strVal val="#ppt_w+.3"/>
                                          </p:val>
                                        </p:tav>
                                        <p:tav tm="50000">
                                          <p:val>
                                            <p:strVal val="#ppt_w+.3"/>
                                          </p:val>
                                        </p:tav>
                                        <p:tav tm="100000">
                                          <p:val>
                                            <p:strVal val="#ppt_w"/>
                                          </p:val>
                                        </p:tav>
                                      </p:tavLst>
                                    </p:anim>
                                    <p:anim calcmode="lin" valueType="num">
                                      <p:cBhvr>
                                        <p:cTn id="48" dur="500" fill="hold"/>
                                        <p:tgtEl>
                                          <p:spTgt spid="24"/>
                                        </p:tgtEl>
                                        <p:attrNameLst>
                                          <p:attrName>ppt_x</p:attrName>
                                        </p:attrNameLst>
                                      </p:cBhvr>
                                      <p:tavLst>
                                        <p:tav tm="0">
                                          <p:val>
                                            <p:strVal val="#ppt_x-.3"/>
                                          </p:val>
                                        </p:tav>
                                        <p:tav tm="50000">
                                          <p:val>
                                            <p:strVal val="#ppt_x"/>
                                          </p:val>
                                        </p:tav>
                                        <p:tav tm="100000">
                                          <p:val>
                                            <p:strVal val="#ppt_x"/>
                                          </p:val>
                                        </p:tav>
                                      </p:tavLst>
                                    </p:anim>
                                    <p:anim calcmode="lin" valueType="num">
                                      <p:cBhvr>
                                        <p:cTn id="49" dur="500" fill="hold"/>
                                        <p:tgtEl>
                                          <p:spTgt spid="2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4"/>
                                            </p:cond>
                                          </p:stCondLst>
                                          <p:endCondLst>
                                            <p:cond evt="onStopAudio" delay="0">
                                              <p:tgtEl>
                                                <p:sldTgt/>
                                              </p:tgtEl>
                                            </p:cond>
                                          </p:endCondLst>
                                        </p:cTn>
                                        <p:tgtEl>
                                          <p:sndTgt r:embed="rId4" name="push.wav" builtIn="1"/>
                                        </p:tgtEl>
                                      </p:cMediaNode>
                                    </p:audio>
                                  </p:subTnLst>
                                </p:cTn>
                              </p:par>
                            </p:childTnLst>
                          </p:cTn>
                        </p:par>
                      </p:childTnLst>
                    </p:cTn>
                  </p:par>
                  <p:par>
                    <p:cTn id="50" fill="hold">
                      <p:stCondLst>
                        <p:cond delay="indefinite"/>
                      </p:stCondLst>
                      <p:childTnLst>
                        <p:par>
                          <p:cTn id="51" fill="hold">
                            <p:stCondLst>
                              <p:cond delay="0"/>
                            </p:stCondLst>
                            <p:childTnLst>
                              <p:par>
                                <p:cTn id="52" presetID="39" presetClass="entr" presetSubtype="0" accel="100000" fill="hold" grpId="0" nodeType="clickEffect">
                                  <p:stCondLst>
                                    <p:cond delay="0"/>
                                  </p:stCondLst>
                                  <p:childTnLst>
                                    <p:set>
                                      <p:cBhvr>
                                        <p:cTn id="53" dur="1" fill="hold">
                                          <p:stCondLst>
                                            <p:cond delay="0"/>
                                          </p:stCondLst>
                                        </p:cTn>
                                        <p:tgtEl>
                                          <p:spTgt spid="25"/>
                                        </p:tgtEl>
                                        <p:attrNameLst>
                                          <p:attrName>style.visibility</p:attrName>
                                        </p:attrNameLst>
                                      </p:cBhvr>
                                      <p:to>
                                        <p:strVal val="visible"/>
                                      </p:to>
                                    </p:set>
                                    <p:anim calcmode="lin" valueType="num">
                                      <p:cBhvr>
                                        <p:cTn id="54" dur="500" fill="hold"/>
                                        <p:tgtEl>
                                          <p:spTgt spid="25"/>
                                        </p:tgtEl>
                                        <p:attrNameLst>
                                          <p:attrName>ppt_h</p:attrName>
                                        </p:attrNameLst>
                                      </p:cBhvr>
                                      <p:tavLst>
                                        <p:tav tm="0">
                                          <p:val>
                                            <p:strVal val="#ppt_h/20"/>
                                          </p:val>
                                        </p:tav>
                                        <p:tav tm="50000">
                                          <p:val>
                                            <p:strVal val="#ppt_h/20"/>
                                          </p:val>
                                        </p:tav>
                                        <p:tav tm="100000">
                                          <p:val>
                                            <p:strVal val="#ppt_h"/>
                                          </p:val>
                                        </p:tav>
                                      </p:tavLst>
                                    </p:anim>
                                    <p:anim calcmode="lin" valueType="num">
                                      <p:cBhvr>
                                        <p:cTn id="55" dur="500" fill="hold"/>
                                        <p:tgtEl>
                                          <p:spTgt spid="25"/>
                                        </p:tgtEl>
                                        <p:attrNameLst>
                                          <p:attrName>ppt_w</p:attrName>
                                        </p:attrNameLst>
                                      </p:cBhvr>
                                      <p:tavLst>
                                        <p:tav tm="0">
                                          <p:val>
                                            <p:strVal val="#ppt_w+.3"/>
                                          </p:val>
                                        </p:tav>
                                        <p:tav tm="50000">
                                          <p:val>
                                            <p:strVal val="#ppt_w+.3"/>
                                          </p:val>
                                        </p:tav>
                                        <p:tav tm="100000">
                                          <p:val>
                                            <p:strVal val="#ppt_w"/>
                                          </p:val>
                                        </p:tav>
                                      </p:tavLst>
                                    </p:anim>
                                    <p:anim calcmode="lin" valueType="num">
                                      <p:cBhvr>
                                        <p:cTn id="56" dur="500" fill="hold"/>
                                        <p:tgtEl>
                                          <p:spTgt spid="25"/>
                                        </p:tgtEl>
                                        <p:attrNameLst>
                                          <p:attrName>ppt_x</p:attrName>
                                        </p:attrNameLst>
                                      </p:cBhvr>
                                      <p:tavLst>
                                        <p:tav tm="0">
                                          <p:val>
                                            <p:strVal val="#ppt_x-.3"/>
                                          </p:val>
                                        </p:tav>
                                        <p:tav tm="50000">
                                          <p:val>
                                            <p:strVal val="#ppt_x"/>
                                          </p:val>
                                        </p:tav>
                                        <p:tav tm="100000">
                                          <p:val>
                                            <p:strVal val="#ppt_x"/>
                                          </p:val>
                                        </p:tav>
                                      </p:tavLst>
                                    </p:anim>
                                    <p:anim calcmode="lin" valueType="num">
                                      <p:cBhvr>
                                        <p:cTn id="57" dur="500" fill="hold"/>
                                        <p:tgtEl>
                                          <p:spTgt spid="2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2"/>
                                            </p:cond>
                                          </p:stCondLst>
                                          <p:endCondLst>
                                            <p:cond evt="onStopAudio" delay="0">
                                              <p:tgtEl>
                                                <p:sldTgt/>
                                              </p:tgtEl>
                                            </p:cond>
                                          </p:endCondLst>
                                        </p:cTn>
                                        <p:tgtEl>
                                          <p:sndTgt r:embed="rId4" name="push.wav" builtIn="1"/>
                                        </p:tgtEl>
                                      </p:cMediaNode>
                                    </p:audio>
                                  </p:subTnLst>
                                </p:cTn>
                              </p:par>
                            </p:childTnLst>
                          </p:cTn>
                        </p:par>
                      </p:childTnLst>
                    </p:cTn>
                  </p:par>
                  <p:par>
                    <p:cTn id="58" fill="hold">
                      <p:stCondLst>
                        <p:cond delay="indefinite"/>
                      </p:stCondLst>
                      <p:childTnLst>
                        <p:par>
                          <p:cTn id="59" fill="hold">
                            <p:stCondLst>
                              <p:cond delay="0"/>
                            </p:stCondLst>
                            <p:childTnLst>
                              <p:par>
                                <p:cTn id="60" presetID="5" presetClass="entr" presetSubtype="10" fill="hold" grpId="0" nodeType="clickEffect">
                                  <p:stCondLst>
                                    <p:cond delay="0"/>
                                  </p:stCondLst>
                                  <p:childTnLst>
                                    <p:set>
                                      <p:cBhvr>
                                        <p:cTn id="61" dur="1" fill="hold">
                                          <p:stCondLst>
                                            <p:cond delay="0"/>
                                          </p:stCondLst>
                                        </p:cTn>
                                        <p:tgtEl>
                                          <p:spTgt spid="36"/>
                                        </p:tgtEl>
                                        <p:attrNameLst>
                                          <p:attrName>style.visibility</p:attrName>
                                        </p:attrNameLst>
                                      </p:cBhvr>
                                      <p:to>
                                        <p:strVal val="visible"/>
                                      </p:to>
                                    </p:set>
                                    <p:animEffect transition="in" filter="checkerboard(across)">
                                      <p:cBhvr>
                                        <p:cTn id="62" dur="500"/>
                                        <p:tgtEl>
                                          <p:spTgt spid="36"/>
                                        </p:tgtEl>
                                      </p:cBhvr>
                                    </p:animEffect>
                                  </p:childTnLst>
                                  <p:subTnLst>
                                    <p:audio>
                                      <p:cMediaNode>
                                        <p:cTn display="0" masterRel="sameClick">
                                          <p:stCondLst>
                                            <p:cond evt="begin" delay="0">
                                              <p:tn val="60"/>
                                            </p:cond>
                                          </p:stCondLst>
                                          <p:endCondLst>
                                            <p:cond evt="onStopAudio" delay="0">
                                              <p:tgtEl>
                                                <p:sldTgt/>
                                              </p:tgtEl>
                                            </p:cond>
                                          </p:endCondLst>
                                        </p:cTn>
                                        <p:tgtEl>
                                          <p:sndTgt r:embed="rId5" name="wind.wav"/>
                                        </p:tgtEl>
                                      </p:cMediaNode>
                                    </p:audio>
                                  </p:subTnLst>
                                </p:cTn>
                              </p:par>
                            </p:childTnLst>
                          </p:cTn>
                        </p:par>
                      </p:childTnLst>
                    </p:cTn>
                  </p:par>
                  <p:par>
                    <p:cTn id="63" fill="hold">
                      <p:stCondLst>
                        <p:cond delay="indefinite"/>
                      </p:stCondLst>
                      <p:childTnLst>
                        <p:par>
                          <p:cTn id="64" fill="hold">
                            <p:stCondLst>
                              <p:cond delay="0"/>
                            </p:stCondLst>
                            <p:childTnLst>
                              <p:par>
                                <p:cTn id="65" presetID="5" presetClass="entr" presetSubtype="10" fill="hold" nodeType="click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checkerboard(across)">
                                      <p:cBhvr>
                                        <p:cTn id="67" dur="500"/>
                                        <p:tgtEl>
                                          <p:spTgt spid="26"/>
                                        </p:tgtEl>
                                      </p:cBhvr>
                                    </p:animEffect>
                                  </p:childTnLst>
                                  <p:subTnLst>
                                    <p:audio>
                                      <p:cMediaNode>
                                        <p:cTn display="0" masterRel="sameClick">
                                          <p:stCondLst>
                                            <p:cond evt="begin" delay="0">
                                              <p:tn val="65"/>
                                            </p:cond>
                                          </p:stCondLst>
                                          <p:endCondLst>
                                            <p:cond evt="onStopAudio" delay="0">
                                              <p:tgtEl>
                                                <p:sldTgt/>
                                              </p:tgtEl>
                                            </p:cond>
                                          </p:endCondLst>
                                        </p:cTn>
                                        <p:tgtEl>
                                          <p:sndTgt r:embed="rId5" name="wind.wav"/>
                                        </p:tgtEl>
                                      </p:cMediaNode>
                                    </p:audio>
                                  </p:subTnLst>
                                </p:cTn>
                              </p:par>
                              <p:par>
                                <p:cTn id="68" presetID="5" presetClass="entr" presetSubtype="10" fill="hold" grpId="0" nodeType="withEffect">
                                  <p:stCondLst>
                                    <p:cond delay="0"/>
                                  </p:stCondLst>
                                  <p:childTnLst>
                                    <p:set>
                                      <p:cBhvr>
                                        <p:cTn id="69" dur="1" fill="hold">
                                          <p:stCondLst>
                                            <p:cond delay="0"/>
                                          </p:stCondLst>
                                        </p:cTn>
                                        <p:tgtEl>
                                          <p:spTgt spid="29"/>
                                        </p:tgtEl>
                                        <p:attrNameLst>
                                          <p:attrName>style.visibility</p:attrName>
                                        </p:attrNameLst>
                                      </p:cBhvr>
                                      <p:to>
                                        <p:strVal val="visible"/>
                                      </p:to>
                                    </p:set>
                                    <p:animEffect transition="in" filter="checkerboard(across)">
                                      <p:cBhvr>
                                        <p:cTn id="70" dur="500"/>
                                        <p:tgtEl>
                                          <p:spTgt spid="29"/>
                                        </p:tgtEl>
                                      </p:cBhvr>
                                    </p:animEffect>
                                  </p:childTnLst>
                                  <p:subTnLst>
                                    <p:audio>
                                      <p:cMediaNode>
                                        <p:cTn display="0" masterRel="sameClick">
                                          <p:stCondLst>
                                            <p:cond evt="begin" delay="0">
                                              <p:tn val="68"/>
                                            </p:cond>
                                          </p:stCondLst>
                                          <p:endCondLst>
                                            <p:cond evt="onStopAudio" delay="0">
                                              <p:tgtEl>
                                                <p:sldTgt/>
                                              </p:tgtEl>
                                            </p:cond>
                                          </p:endCondLst>
                                        </p:cTn>
                                        <p:tgtEl>
                                          <p:sndTgt r:embed="rId5" name="wind.wav"/>
                                        </p:tgtEl>
                                      </p:cMediaNode>
                                    </p:audio>
                                  </p:subTnLst>
                                </p:cTn>
                              </p:par>
                            </p:childTnLst>
                          </p:cTn>
                        </p:par>
                      </p:childTnLst>
                    </p:cTn>
                  </p:par>
                  <p:par>
                    <p:cTn id="71" fill="hold">
                      <p:stCondLst>
                        <p:cond delay="indefinite"/>
                      </p:stCondLst>
                      <p:childTnLst>
                        <p:par>
                          <p:cTn id="72" fill="hold">
                            <p:stCondLst>
                              <p:cond delay="0"/>
                            </p:stCondLst>
                            <p:childTnLst>
                              <p:par>
                                <p:cTn id="73" presetID="5" presetClass="entr" presetSubtype="10" fill="hold" nodeType="clickEffect">
                                  <p:stCondLst>
                                    <p:cond delay="0"/>
                                  </p:stCondLst>
                                  <p:childTnLst>
                                    <p:set>
                                      <p:cBhvr>
                                        <p:cTn id="74" dur="1" fill="hold">
                                          <p:stCondLst>
                                            <p:cond delay="0"/>
                                          </p:stCondLst>
                                        </p:cTn>
                                        <p:tgtEl>
                                          <p:spTgt spid="27"/>
                                        </p:tgtEl>
                                        <p:attrNameLst>
                                          <p:attrName>style.visibility</p:attrName>
                                        </p:attrNameLst>
                                      </p:cBhvr>
                                      <p:to>
                                        <p:strVal val="visible"/>
                                      </p:to>
                                    </p:set>
                                    <p:animEffect transition="in" filter="checkerboard(across)">
                                      <p:cBhvr>
                                        <p:cTn id="75" dur="500"/>
                                        <p:tgtEl>
                                          <p:spTgt spid="27"/>
                                        </p:tgtEl>
                                      </p:cBhvr>
                                    </p:animEffect>
                                  </p:childTnLst>
                                  <p:subTnLst>
                                    <p:audio>
                                      <p:cMediaNode>
                                        <p:cTn display="0" masterRel="sameClick">
                                          <p:stCondLst>
                                            <p:cond evt="begin" delay="0">
                                              <p:tn val="73"/>
                                            </p:cond>
                                          </p:stCondLst>
                                          <p:endCondLst>
                                            <p:cond evt="onStopAudio" delay="0">
                                              <p:tgtEl>
                                                <p:sldTgt/>
                                              </p:tgtEl>
                                            </p:cond>
                                          </p:endCondLst>
                                        </p:cTn>
                                        <p:tgtEl>
                                          <p:sndTgt r:embed="rId5" name="wind.wav"/>
                                        </p:tgtEl>
                                      </p:cMediaNode>
                                    </p:audio>
                                  </p:subTnLst>
                                </p:cTn>
                              </p:par>
                              <p:par>
                                <p:cTn id="76" presetID="5" presetClass="entr" presetSubtype="10" fill="hold" grpId="0" nodeType="withEffect">
                                  <p:stCondLst>
                                    <p:cond delay="0"/>
                                  </p:stCondLst>
                                  <p:childTnLst>
                                    <p:set>
                                      <p:cBhvr>
                                        <p:cTn id="77" dur="1" fill="hold">
                                          <p:stCondLst>
                                            <p:cond delay="0"/>
                                          </p:stCondLst>
                                        </p:cTn>
                                        <p:tgtEl>
                                          <p:spTgt spid="30"/>
                                        </p:tgtEl>
                                        <p:attrNameLst>
                                          <p:attrName>style.visibility</p:attrName>
                                        </p:attrNameLst>
                                      </p:cBhvr>
                                      <p:to>
                                        <p:strVal val="visible"/>
                                      </p:to>
                                    </p:set>
                                    <p:animEffect transition="in" filter="checkerboard(across)">
                                      <p:cBhvr>
                                        <p:cTn id="78" dur="500"/>
                                        <p:tgtEl>
                                          <p:spTgt spid="30"/>
                                        </p:tgtEl>
                                      </p:cBhvr>
                                    </p:animEffect>
                                  </p:childTnLst>
                                  <p:subTnLst>
                                    <p:audio>
                                      <p:cMediaNode>
                                        <p:cTn display="0" masterRel="sameClick">
                                          <p:stCondLst>
                                            <p:cond evt="begin" delay="0">
                                              <p:tn val="76"/>
                                            </p:cond>
                                          </p:stCondLst>
                                          <p:endCondLst>
                                            <p:cond evt="onStopAudio" delay="0">
                                              <p:tgtEl>
                                                <p:sldTgt/>
                                              </p:tgtEl>
                                            </p:cond>
                                          </p:endCondLst>
                                        </p:cTn>
                                        <p:tgtEl>
                                          <p:sndTgt r:embed="rId5" name="wind.wav"/>
                                        </p:tgtEl>
                                      </p:cMediaNode>
                                    </p:audio>
                                  </p:subTnLst>
                                </p:cTn>
                              </p:par>
                            </p:childTnLst>
                          </p:cTn>
                        </p:par>
                      </p:childTnLst>
                    </p:cTn>
                  </p:par>
                  <p:par>
                    <p:cTn id="79" fill="hold">
                      <p:stCondLst>
                        <p:cond delay="indefinite"/>
                      </p:stCondLst>
                      <p:childTnLst>
                        <p:par>
                          <p:cTn id="80" fill="hold">
                            <p:stCondLst>
                              <p:cond delay="0"/>
                            </p:stCondLst>
                            <p:childTnLst>
                              <p:par>
                                <p:cTn id="81" presetID="5" presetClass="entr" presetSubtype="10" fill="hold" nodeType="clickEffect">
                                  <p:stCondLst>
                                    <p:cond delay="0"/>
                                  </p:stCondLst>
                                  <p:childTnLst>
                                    <p:set>
                                      <p:cBhvr>
                                        <p:cTn id="82" dur="1" fill="hold">
                                          <p:stCondLst>
                                            <p:cond delay="0"/>
                                          </p:stCondLst>
                                        </p:cTn>
                                        <p:tgtEl>
                                          <p:spTgt spid="28"/>
                                        </p:tgtEl>
                                        <p:attrNameLst>
                                          <p:attrName>style.visibility</p:attrName>
                                        </p:attrNameLst>
                                      </p:cBhvr>
                                      <p:to>
                                        <p:strVal val="visible"/>
                                      </p:to>
                                    </p:set>
                                    <p:animEffect transition="in" filter="checkerboard(across)">
                                      <p:cBhvr>
                                        <p:cTn id="83" dur="500"/>
                                        <p:tgtEl>
                                          <p:spTgt spid="28"/>
                                        </p:tgtEl>
                                      </p:cBhvr>
                                    </p:animEffect>
                                  </p:childTnLst>
                                  <p:subTnLst>
                                    <p:audio>
                                      <p:cMediaNode>
                                        <p:cTn display="0" masterRel="sameClick">
                                          <p:stCondLst>
                                            <p:cond evt="begin" delay="0">
                                              <p:tn val="81"/>
                                            </p:cond>
                                          </p:stCondLst>
                                          <p:endCondLst>
                                            <p:cond evt="onStopAudio" delay="0">
                                              <p:tgtEl>
                                                <p:sldTgt/>
                                              </p:tgtEl>
                                            </p:cond>
                                          </p:endCondLst>
                                        </p:cTn>
                                        <p:tgtEl>
                                          <p:sndTgt r:embed="rId5" name="wind.wav"/>
                                        </p:tgtEl>
                                      </p:cMediaNode>
                                    </p:audio>
                                  </p:subTnLst>
                                </p:cTn>
                              </p:par>
                              <p:par>
                                <p:cTn id="84" presetID="5" presetClass="entr" presetSubtype="10" fill="hold" grpId="0" nodeType="withEffect">
                                  <p:stCondLst>
                                    <p:cond delay="0"/>
                                  </p:stCondLst>
                                  <p:childTnLst>
                                    <p:set>
                                      <p:cBhvr>
                                        <p:cTn id="85" dur="1" fill="hold">
                                          <p:stCondLst>
                                            <p:cond delay="0"/>
                                          </p:stCondLst>
                                        </p:cTn>
                                        <p:tgtEl>
                                          <p:spTgt spid="31"/>
                                        </p:tgtEl>
                                        <p:attrNameLst>
                                          <p:attrName>style.visibility</p:attrName>
                                        </p:attrNameLst>
                                      </p:cBhvr>
                                      <p:to>
                                        <p:strVal val="visible"/>
                                      </p:to>
                                    </p:set>
                                    <p:animEffect transition="in" filter="checkerboard(across)">
                                      <p:cBhvr>
                                        <p:cTn id="86" dur="500"/>
                                        <p:tgtEl>
                                          <p:spTgt spid="31"/>
                                        </p:tgtEl>
                                      </p:cBhvr>
                                    </p:animEffect>
                                  </p:childTnLst>
                                  <p:subTnLst>
                                    <p:audio>
                                      <p:cMediaNode>
                                        <p:cTn display="0" masterRel="sameClick">
                                          <p:stCondLst>
                                            <p:cond evt="begin" delay="0">
                                              <p:tn val="84"/>
                                            </p:cond>
                                          </p:stCondLst>
                                          <p:endCondLst>
                                            <p:cond evt="onStopAudio" delay="0">
                                              <p:tgtEl>
                                                <p:sldTgt/>
                                              </p:tgtEl>
                                            </p:cond>
                                          </p:endCondLst>
                                        </p:cTn>
                                        <p:tgtEl>
                                          <p:sndTgt r:embed="rId5" name="wind.wav"/>
                                        </p:tgtEl>
                                      </p:cMediaNode>
                                    </p:audio>
                                  </p:subTnLst>
                                </p:cTn>
                              </p:par>
                            </p:childTnLst>
                          </p:cTn>
                        </p:par>
                      </p:childTnLst>
                    </p:cTn>
                  </p:par>
                  <p:par>
                    <p:cTn id="87" fill="hold">
                      <p:stCondLst>
                        <p:cond delay="indefinite"/>
                      </p:stCondLst>
                      <p:childTnLst>
                        <p:par>
                          <p:cTn id="88" fill="hold">
                            <p:stCondLst>
                              <p:cond delay="0"/>
                            </p:stCondLst>
                            <p:childTnLst>
                              <p:par>
                                <p:cTn id="89" presetID="9" presetClass="entr" presetSubtype="0" fill="hold" grpId="0" nodeType="clickEffect">
                                  <p:stCondLst>
                                    <p:cond delay="0"/>
                                  </p:stCondLst>
                                  <p:childTnLst>
                                    <p:set>
                                      <p:cBhvr>
                                        <p:cTn id="90" dur="1" fill="hold">
                                          <p:stCondLst>
                                            <p:cond delay="0"/>
                                          </p:stCondLst>
                                        </p:cTn>
                                        <p:tgtEl>
                                          <p:spTgt spid="37"/>
                                        </p:tgtEl>
                                        <p:attrNameLst>
                                          <p:attrName>style.visibility</p:attrName>
                                        </p:attrNameLst>
                                      </p:cBhvr>
                                      <p:to>
                                        <p:strVal val="visible"/>
                                      </p:to>
                                    </p:set>
                                    <p:animEffect transition="in" filter="dissolve">
                                      <p:cBhvr>
                                        <p:cTn id="91" dur="500"/>
                                        <p:tgtEl>
                                          <p:spTgt spid="37"/>
                                        </p:tgtEl>
                                      </p:cBhvr>
                                    </p:animEffect>
                                  </p:childTnLst>
                                  <p:subTnLst>
                                    <p:audio>
                                      <p:cMediaNode>
                                        <p:cTn display="0" masterRel="sameClick">
                                          <p:stCondLst>
                                            <p:cond evt="begin" delay="0">
                                              <p:tn val="89"/>
                                            </p:cond>
                                          </p:stCondLst>
                                          <p:endCondLst>
                                            <p:cond evt="onStopAudio" delay="0">
                                              <p:tgtEl>
                                                <p:sldTgt/>
                                              </p:tgtEl>
                                            </p:cond>
                                          </p:endCondLst>
                                        </p:cTn>
                                        <p:tgtEl>
                                          <p:sndTgt r:embed="rId6" name="coin.wav"/>
                                        </p:tgtEl>
                                      </p:cMediaNode>
                                    </p:audio>
                                  </p:subTnLst>
                                </p:cTn>
                              </p:par>
                            </p:childTnLst>
                          </p:cTn>
                        </p:par>
                      </p:childTnLst>
                    </p:cTn>
                  </p:par>
                  <p:par>
                    <p:cTn id="92" fill="hold">
                      <p:stCondLst>
                        <p:cond delay="indefinite"/>
                      </p:stCondLst>
                      <p:childTnLst>
                        <p:par>
                          <p:cTn id="93" fill="hold">
                            <p:stCondLst>
                              <p:cond delay="0"/>
                            </p:stCondLst>
                            <p:childTnLst>
                              <p:par>
                                <p:cTn id="94" presetID="9" presetClass="entr" presetSubtype="0" fill="hold" grpId="0" nodeType="clickEffect">
                                  <p:stCondLst>
                                    <p:cond delay="0"/>
                                  </p:stCondLst>
                                  <p:childTnLst>
                                    <p:set>
                                      <p:cBhvr>
                                        <p:cTn id="95" dur="1" fill="hold">
                                          <p:stCondLst>
                                            <p:cond delay="0"/>
                                          </p:stCondLst>
                                        </p:cTn>
                                        <p:tgtEl>
                                          <p:spTgt spid="32"/>
                                        </p:tgtEl>
                                        <p:attrNameLst>
                                          <p:attrName>style.visibility</p:attrName>
                                        </p:attrNameLst>
                                      </p:cBhvr>
                                      <p:to>
                                        <p:strVal val="visible"/>
                                      </p:to>
                                    </p:set>
                                    <p:animEffect transition="in" filter="dissolve">
                                      <p:cBhvr>
                                        <p:cTn id="96" dur="500"/>
                                        <p:tgtEl>
                                          <p:spTgt spid="32"/>
                                        </p:tgtEl>
                                      </p:cBhvr>
                                    </p:animEffect>
                                  </p:childTnLst>
                                  <p:subTnLst>
                                    <p:audio>
                                      <p:cMediaNode>
                                        <p:cTn display="0" masterRel="sameClick">
                                          <p:stCondLst>
                                            <p:cond evt="begin" delay="0">
                                              <p:tn val="94"/>
                                            </p:cond>
                                          </p:stCondLst>
                                          <p:endCondLst>
                                            <p:cond evt="onStopAudio" delay="0">
                                              <p:tgtEl>
                                                <p:sldTgt/>
                                              </p:tgtEl>
                                            </p:cond>
                                          </p:endCondLst>
                                        </p:cTn>
                                        <p:tgtEl>
                                          <p:sndTgt r:embed="rId6" name="coin.wav"/>
                                        </p:tgtEl>
                                      </p:cMediaNode>
                                    </p:audio>
                                  </p:subTnLst>
                                </p:cTn>
                              </p:par>
                            </p:childTnLst>
                          </p:cTn>
                        </p:par>
                      </p:childTnLst>
                    </p:cTn>
                  </p:par>
                  <p:par>
                    <p:cTn id="97" fill="hold">
                      <p:stCondLst>
                        <p:cond delay="indefinite"/>
                      </p:stCondLst>
                      <p:childTnLst>
                        <p:par>
                          <p:cTn id="98" fill="hold">
                            <p:stCondLst>
                              <p:cond delay="0"/>
                            </p:stCondLst>
                            <p:childTnLst>
                              <p:par>
                                <p:cTn id="99" presetID="9" presetClass="entr" presetSubtype="0" fill="hold" grpId="0" nodeType="clickEffect">
                                  <p:stCondLst>
                                    <p:cond delay="0"/>
                                  </p:stCondLst>
                                  <p:childTnLst>
                                    <p:set>
                                      <p:cBhvr>
                                        <p:cTn id="100" dur="1" fill="hold">
                                          <p:stCondLst>
                                            <p:cond delay="0"/>
                                          </p:stCondLst>
                                        </p:cTn>
                                        <p:tgtEl>
                                          <p:spTgt spid="33"/>
                                        </p:tgtEl>
                                        <p:attrNameLst>
                                          <p:attrName>style.visibility</p:attrName>
                                        </p:attrNameLst>
                                      </p:cBhvr>
                                      <p:to>
                                        <p:strVal val="visible"/>
                                      </p:to>
                                    </p:set>
                                    <p:animEffect transition="in" filter="dissolve">
                                      <p:cBhvr>
                                        <p:cTn id="101" dur="500"/>
                                        <p:tgtEl>
                                          <p:spTgt spid="33"/>
                                        </p:tgtEl>
                                      </p:cBhvr>
                                    </p:animEffect>
                                  </p:childTnLst>
                                  <p:subTnLst>
                                    <p:audio>
                                      <p:cMediaNode>
                                        <p:cTn display="0" masterRel="sameClick">
                                          <p:stCondLst>
                                            <p:cond evt="begin" delay="0">
                                              <p:tn val="99"/>
                                            </p:cond>
                                          </p:stCondLst>
                                          <p:endCondLst>
                                            <p:cond evt="onStopAudio" delay="0">
                                              <p:tgtEl>
                                                <p:sldTgt/>
                                              </p:tgtEl>
                                            </p:cond>
                                          </p:endCondLst>
                                        </p:cTn>
                                        <p:tgtEl>
                                          <p:sndTgt r:embed="rId6" name="coin.wav"/>
                                        </p:tgtEl>
                                      </p:cMediaNode>
                                    </p:audio>
                                  </p:subTnLst>
                                </p:cTn>
                              </p:par>
                            </p:childTnLst>
                          </p:cTn>
                        </p:par>
                      </p:childTnLst>
                    </p:cTn>
                  </p:par>
                  <p:par>
                    <p:cTn id="102" fill="hold">
                      <p:stCondLst>
                        <p:cond delay="indefinite"/>
                      </p:stCondLst>
                      <p:childTnLst>
                        <p:par>
                          <p:cTn id="103" fill="hold">
                            <p:stCondLst>
                              <p:cond delay="0"/>
                            </p:stCondLst>
                            <p:childTnLst>
                              <p:par>
                                <p:cTn id="104" presetID="9" presetClass="entr" presetSubtype="0" fill="hold" grpId="0" nodeType="clickEffect">
                                  <p:stCondLst>
                                    <p:cond delay="0"/>
                                  </p:stCondLst>
                                  <p:childTnLst>
                                    <p:set>
                                      <p:cBhvr>
                                        <p:cTn id="105" dur="1" fill="hold">
                                          <p:stCondLst>
                                            <p:cond delay="0"/>
                                          </p:stCondLst>
                                        </p:cTn>
                                        <p:tgtEl>
                                          <p:spTgt spid="34"/>
                                        </p:tgtEl>
                                        <p:attrNameLst>
                                          <p:attrName>style.visibility</p:attrName>
                                        </p:attrNameLst>
                                      </p:cBhvr>
                                      <p:to>
                                        <p:strVal val="visible"/>
                                      </p:to>
                                    </p:set>
                                    <p:animEffect transition="in" filter="dissolve">
                                      <p:cBhvr>
                                        <p:cTn id="106" dur="500"/>
                                        <p:tgtEl>
                                          <p:spTgt spid="34"/>
                                        </p:tgtEl>
                                      </p:cBhvr>
                                    </p:animEffect>
                                  </p:childTnLst>
                                  <p:subTnLst>
                                    <p:audio>
                                      <p:cMediaNode>
                                        <p:cTn display="0" masterRel="sameClick">
                                          <p:stCondLst>
                                            <p:cond evt="begin" delay="0">
                                              <p:tn val="104"/>
                                            </p:cond>
                                          </p:stCondLst>
                                          <p:endCondLst>
                                            <p:cond evt="onStopAudio" delay="0">
                                              <p:tgtEl>
                                                <p:sldTgt/>
                                              </p:tgtEl>
                                            </p:cond>
                                          </p:endCondLst>
                                        </p:cTn>
                                        <p:tgtEl>
                                          <p:sndTgt r:embed="rId6" name="coi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7" grpId="0" animBg="1"/>
      <p:bldP spid="20" grpId="0"/>
      <p:bldP spid="21" grpId="0"/>
      <p:bldP spid="22" grpId="0"/>
      <p:bldP spid="23" grpId="0"/>
      <p:bldP spid="24" grpId="0"/>
      <p:bldP spid="25" grpId="0"/>
      <p:bldP spid="29" grpId="0"/>
      <p:bldP spid="30" grpId="0"/>
      <p:bldP spid="31" grpId="0"/>
      <p:bldP spid="32" grpId="0"/>
      <p:bldP spid="33" grpId="0"/>
      <p:bldP spid="34" grpId="0"/>
      <p:bldP spid="35" grpId="0"/>
      <p:bldP spid="36" grpId="0"/>
      <p:bldP spid="37"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7" name="Rectangle 1"/>
          <p:cNvSpPr>
            <a:spLocks noChangeArrowheads="1"/>
          </p:cNvSpPr>
          <p:nvPr/>
        </p:nvSpPr>
        <p:spPr bwMode="auto">
          <a:xfrm>
            <a:off x="2714625" y="130175"/>
            <a:ext cx="4857750"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الجدول 4-1: الطلائعيات </a:t>
            </a:r>
          </a:p>
        </p:txBody>
      </p:sp>
      <p:graphicFrame>
        <p:nvGraphicFramePr>
          <p:cNvPr id="19" name="جدول 18"/>
          <p:cNvGraphicFramePr>
            <a:graphicFrameLocks noGrp="1"/>
          </p:cNvGraphicFramePr>
          <p:nvPr/>
        </p:nvGraphicFramePr>
        <p:xfrm>
          <a:off x="0" y="1071563"/>
          <a:ext cx="9144000" cy="5786454"/>
        </p:xfrm>
        <a:graphic>
          <a:graphicData uri="http://schemas.openxmlformats.org/drawingml/2006/table">
            <a:tbl>
              <a:tblPr rtl="1" firstRow="1" bandRow="1">
                <a:tableStyleId>{5C22544A-7EE6-4342-B048-85BDC9FD1C3A}</a:tableStyleId>
              </a:tblPr>
              <a:tblGrid>
                <a:gridCol w="1829740"/>
                <a:gridCol w="2285984"/>
                <a:gridCol w="2526566"/>
                <a:gridCol w="2501710"/>
              </a:tblGrid>
              <a:tr h="776031">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1867507">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1571458">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1571458">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sp>
        <p:nvSpPr>
          <p:cNvPr id="9246" name="مربع نص 19"/>
          <p:cNvSpPr txBox="1">
            <a:spLocks noChangeArrowheads="1"/>
          </p:cNvSpPr>
          <p:nvPr/>
        </p:nvSpPr>
        <p:spPr bwMode="auto">
          <a:xfrm>
            <a:off x="5000625" y="1071563"/>
            <a:ext cx="2286000" cy="830262"/>
          </a:xfrm>
          <a:prstGeom prst="rect">
            <a:avLst/>
          </a:prstGeom>
          <a:noFill/>
          <a:ln w="9525">
            <a:noFill/>
            <a:miter lim="800000"/>
            <a:headEnd/>
            <a:tailEnd/>
          </a:ln>
        </p:spPr>
        <p:txBody>
          <a:bodyPr>
            <a:spAutoFit/>
          </a:bodyPr>
          <a:lstStyle/>
          <a:p>
            <a:pPr algn="ctr"/>
            <a:r>
              <a:rPr lang="ar-EG" sz="2400" b="1">
                <a:solidFill>
                  <a:srgbClr val="002060"/>
                </a:solidFill>
              </a:rPr>
              <a:t>الطلائعيات الشبيهة بالحيوانات (الأوليات)</a:t>
            </a:r>
          </a:p>
        </p:txBody>
      </p:sp>
      <p:sp>
        <p:nvSpPr>
          <p:cNvPr id="9247" name="مربع نص 20"/>
          <p:cNvSpPr txBox="1">
            <a:spLocks noChangeArrowheads="1"/>
          </p:cNvSpPr>
          <p:nvPr/>
        </p:nvSpPr>
        <p:spPr bwMode="auto">
          <a:xfrm>
            <a:off x="2643188" y="1071563"/>
            <a:ext cx="2286000" cy="830262"/>
          </a:xfrm>
          <a:prstGeom prst="rect">
            <a:avLst/>
          </a:prstGeom>
          <a:noFill/>
          <a:ln w="9525">
            <a:noFill/>
            <a:miter lim="800000"/>
            <a:headEnd/>
            <a:tailEnd/>
          </a:ln>
        </p:spPr>
        <p:txBody>
          <a:bodyPr>
            <a:spAutoFit/>
          </a:bodyPr>
          <a:lstStyle/>
          <a:p>
            <a:pPr algn="ctr"/>
            <a:r>
              <a:rPr lang="ar-EG" sz="2400" b="1">
                <a:solidFill>
                  <a:srgbClr val="002060"/>
                </a:solidFill>
              </a:rPr>
              <a:t>الطلائعيات الشبيهة بالحيوانات (الأوليات)</a:t>
            </a:r>
          </a:p>
        </p:txBody>
      </p:sp>
      <p:sp>
        <p:nvSpPr>
          <p:cNvPr id="9248" name="مربع نص 21"/>
          <p:cNvSpPr txBox="1">
            <a:spLocks noChangeArrowheads="1"/>
          </p:cNvSpPr>
          <p:nvPr/>
        </p:nvSpPr>
        <p:spPr bwMode="auto">
          <a:xfrm>
            <a:off x="142875" y="1071563"/>
            <a:ext cx="2286000" cy="830262"/>
          </a:xfrm>
          <a:prstGeom prst="rect">
            <a:avLst/>
          </a:prstGeom>
          <a:noFill/>
          <a:ln w="9525">
            <a:noFill/>
            <a:miter lim="800000"/>
            <a:headEnd/>
            <a:tailEnd/>
          </a:ln>
        </p:spPr>
        <p:txBody>
          <a:bodyPr>
            <a:spAutoFit/>
          </a:bodyPr>
          <a:lstStyle/>
          <a:p>
            <a:pPr algn="ctr"/>
            <a:r>
              <a:rPr lang="ar-EG" sz="2400" b="1">
                <a:solidFill>
                  <a:srgbClr val="002060"/>
                </a:solidFill>
              </a:rPr>
              <a:t>الطلائعيات الشبيهة بالحيوانات (الأوليات)</a:t>
            </a:r>
          </a:p>
        </p:txBody>
      </p:sp>
      <p:sp>
        <p:nvSpPr>
          <p:cNvPr id="9249" name="مربع نص 22"/>
          <p:cNvSpPr txBox="1">
            <a:spLocks noChangeArrowheads="1"/>
          </p:cNvSpPr>
          <p:nvPr/>
        </p:nvSpPr>
        <p:spPr bwMode="auto">
          <a:xfrm>
            <a:off x="5000625" y="1884363"/>
            <a:ext cx="2286000" cy="1200150"/>
          </a:xfrm>
          <a:prstGeom prst="rect">
            <a:avLst/>
          </a:prstGeom>
          <a:noFill/>
          <a:ln w="9525">
            <a:noFill/>
            <a:miter lim="800000"/>
            <a:headEnd/>
            <a:tailEnd/>
          </a:ln>
        </p:spPr>
        <p:txBody>
          <a:bodyPr>
            <a:spAutoFit/>
          </a:bodyPr>
          <a:lstStyle/>
          <a:p>
            <a:pPr algn="ctr"/>
            <a:r>
              <a:rPr lang="ar-EG" sz="2400" b="1">
                <a:solidFill>
                  <a:srgbClr val="0066FF"/>
                </a:solidFill>
                <a:latin typeface="Calibri" pitchFamily="34" charset="0"/>
              </a:rPr>
              <a:t>الهدبيات،وااللحميات، والبوغيات، والسوطيات</a:t>
            </a:r>
          </a:p>
        </p:txBody>
      </p:sp>
      <p:sp>
        <p:nvSpPr>
          <p:cNvPr id="9250" name="مربع نص 23"/>
          <p:cNvSpPr txBox="1">
            <a:spLocks noChangeArrowheads="1"/>
          </p:cNvSpPr>
          <p:nvPr/>
        </p:nvSpPr>
        <p:spPr bwMode="auto">
          <a:xfrm>
            <a:off x="2571750" y="1884363"/>
            <a:ext cx="2428875" cy="1938337"/>
          </a:xfrm>
          <a:prstGeom prst="rect">
            <a:avLst/>
          </a:prstGeom>
          <a:noFill/>
          <a:ln w="9525">
            <a:noFill/>
            <a:miter lim="800000"/>
            <a:headEnd/>
            <a:tailEnd/>
          </a:ln>
        </p:spPr>
        <p:txBody>
          <a:bodyPr>
            <a:spAutoFit/>
          </a:bodyPr>
          <a:lstStyle/>
          <a:p>
            <a:pPr algn="ctr"/>
            <a:r>
              <a:rPr lang="ar-EG" sz="2000" b="1">
                <a:solidFill>
                  <a:srgbClr val="0066FF"/>
                </a:solidFill>
                <a:latin typeface="Calibri" pitchFamily="34" charset="0"/>
              </a:rPr>
              <a:t>اليوجلينات، الدياتومات، السوطيات الدوارة، الطحالب الخضراء، والحمراء، والبنية، والصفراء المخضرة، والبنية الذهبية</a:t>
            </a:r>
          </a:p>
        </p:txBody>
      </p:sp>
      <p:sp>
        <p:nvSpPr>
          <p:cNvPr id="9251" name="مربع نص 24"/>
          <p:cNvSpPr txBox="1">
            <a:spLocks noChangeArrowheads="1"/>
          </p:cNvSpPr>
          <p:nvPr/>
        </p:nvSpPr>
        <p:spPr bwMode="auto">
          <a:xfrm>
            <a:off x="142875" y="1884363"/>
            <a:ext cx="2286000" cy="1200150"/>
          </a:xfrm>
          <a:prstGeom prst="rect">
            <a:avLst/>
          </a:prstGeom>
          <a:noFill/>
          <a:ln w="9525">
            <a:noFill/>
            <a:miter lim="800000"/>
            <a:headEnd/>
            <a:tailEnd/>
          </a:ln>
        </p:spPr>
        <p:txBody>
          <a:bodyPr>
            <a:spAutoFit/>
          </a:bodyPr>
          <a:lstStyle/>
          <a:p>
            <a:pPr algn="ctr"/>
            <a:r>
              <a:rPr lang="ar-EG" sz="2400" b="1">
                <a:solidFill>
                  <a:srgbClr val="0066FF"/>
                </a:solidFill>
                <a:latin typeface="Calibri" pitchFamily="34" charset="0"/>
              </a:rPr>
              <a:t>الفريات الغروية، الفطريات المائية البياض الزغبي</a:t>
            </a:r>
          </a:p>
        </p:txBody>
      </p:sp>
      <p:pic>
        <p:nvPicPr>
          <p:cNvPr id="9252" name="Picture 2"/>
          <p:cNvPicPr>
            <a:picLocks noChangeAspect="1" noChangeArrowheads="1"/>
          </p:cNvPicPr>
          <p:nvPr/>
        </p:nvPicPr>
        <p:blipFill>
          <a:blip r:embed="rId4"/>
          <a:srcRect/>
          <a:stretch>
            <a:fillRect/>
          </a:stretch>
        </p:blipFill>
        <p:spPr bwMode="auto">
          <a:xfrm>
            <a:off x="5110163" y="3714750"/>
            <a:ext cx="2176462" cy="1571625"/>
          </a:xfrm>
          <a:prstGeom prst="rect">
            <a:avLst/>
          </a:prstGeom>
          <a:noFill/>
          <a:ln w="9525">
            <a:noFill/>
            <a:miter lim="800000"/>
            <a:headEnd/>
            <a:tailEnd/>
          </a:ln>
        </p:spPr>
      </p:pic>
      <p:pic>
        <p:nvPicPr>
          <p:cNvPr id="9253" name="Picture 3"/>
          <p:cNvPicPr>
            <a:picLocks noChangeAspect="1" noChangeArrowheads="1"/>
          </p:cNvPicPr>
          <p:nvPr/>
        </p:nvPicPr>
        <p:blipFill>
          <a:blip r:embed="rId5"/>
          <a:srcRect/>
          <a:stretch>
            <a:fillRect/>
          </a:stretch>
        </p:blipFill>
        <p:spPr bwMode="auto">
          <a:xfrm>
            <a:off x="2500313" y="3786188"/>
            <a:ext cx="2605087" cy="1428750"/>
          </a:xfrm>
          <a:prstGeom prst="rect">
            <a:avLst/>
          </a:prstGeom>
          <a:noFill/>
          <a:ln w="9525">
            <a:noFill/>
            <a:miter lim="800000"/>
            <a:headEnd/>
            <a:tailEnd/>
          </a:ln>
        </p:spPr>
      </p:pic>
      <p:pic>
        <p:nvPicPr>
          <p:cNvPr id="9254" name="Picture 4"/>
          <p:cNvPicPr>
            <a:picLocks noChangeAspect="1" noChangeArrowheads="1"/>
          </p:cNvPicPr>
          <p:nvPr/>
        </p:nvPicPr>
        <p:blipFill>
          <a:blip r:embed="rId6"/>
          <a:srcRect/>
          <a:stretch>
            <a:fillRect/>
          </a:stretch>
        </p:blipFill>
        <p:spPr bwMode="auto">
          <a:xfrm>
            <a:off x="71438" y="3786188"/>
            <a:ext cx="2357437" cy="1357312"/>
          </a:xfrm>
          <a:prstGeom prst="rect">
            <a:avLst/>
          </a:prstGeom>
          <a:noFill/>
          <a:ln w="9525">
            <a:noFill/>
            <a:miter lim="800000"/>
            <a:headEnd/>
            <a:tailEnd/>
          </a:ln>
        </p:spPr>
      </p:pic>
      <p:sp>
        <p:nvSpPr>
          <p:cNvPr id="9255" name="Rectangle 4"/>
          <p:cNvSpPr>
            <a:spLocks noChangeArrowheads="1"/>
          </p:cNvSpPr>
          <p:nvPr/>
        </p:nvSpPr>
        <p:spPr bwMode="auto">
          <a:xfrm>
            <a:off x="5929313" y="3786188"/>
            <a:ext cx="1179512" cy="400050"/>
          </a:xfrm>
          <a:prstGeom prst="rect">
            <a:avLst/>
          </a:prstGeom>
          <a:noFill/>
          <a:ln w="9525">
            <a:noFill/>
            <a:miter lim="800000"/>
            <a:headEnd/>
            <a:tailEnd/>
          </a:ln>
        </p:spPr>
        <p:txBody>
          <a:bodyPr>
            <a:spAutoFit/>
          </a:bodyPr>
          <a:lstStyle/>
          <a:p>
            <a:pPr algn="ctr"/>
            <a:r>
              <a:rPr lang="ar-EG" sz="2000" b="1">
                <a:latin typeface="Calibri" pitchFamily="34" charset="0"/>
              </a:rPr>
              <a:t>الأميبا</a:t>
            </a:r>
          </a:p>
        </p:txBody>
      </p:sp>
      <p:sp>
        <p:nvSpPr>
          <p:cNvPr id="9256" name="Rectangle 4"/>
          <p:cNvSpPr>
            <a:spLocks noChangeArrowheads="1"/>
          </p:cNvSpPr>
          <p:nvPr/>
        </p:nvSpPr>
        <p:spPr bwMode="auto">
          <a:xfrm>
            <a:off x="2500313" y="3786188"/>
            <a:ext cx="1812925" cy="400050"/>
          </a:xfrm>
          <a:prstGeom prst="rect">
            <a:avLst/>
          </a:prstGeom>
          <a:noFill/>
          <a:ln w="9525">
            <a:noFill/>
            <a:miter lim="800000"/>
            <a:headEnd/>
            <a:tailEnd/>
          </a:ln>
        </p:spPr>
        <p:txBody>
          <a:bodyPr>
            <a:spAutoFit/>
          </a:bodyPr>
          <a:lstStyle/>
          <a:p>
            <a:pPr algn="ctr"/>
            <a:r>
              <a:rPr lang="ar-EG" sz="2000" b="1">
                <a:solidFill>
                  <a:schemeClr val="bg1"/>
                </a:solidFill>
                <a:latin typeface="Calibri" pitchFamily="34" charset="0"/>
              </a:rPr>
              <a:t>الكلب العملاق</a:t>
            </a:r>
          </a:p>
        </p:txBody>
      </p:sp>
      <p:sp>
        <p:nvSpPr>
          <p:cNvPr id="9257" name="Rectangle 4"/>
          <p:cNvSpPr>
            <a:spLocks noChangeArrowheads="1"/>
          </p:cNvSpPr>
          <p:nvPr/>
        </p:nvSpPr>
        <p:spPr bwMode="auto">
          <a:xfrm>
            <a:off x="0" y="3929063"/>
            <a:ext cx="2176463" cy="400050"/>
          </a:xfrm>
          <a:prstGeom prst="rect">
            <a:avLst/>
          </a:prstGeom>
          <a:noFill/>
          <a:ln w="9525">
            <a:noFill/>
            <a:miter lim="800000"/>
            <a:headEnd/>
            <a:tailEnd/>
          </a:ln>
        </p:spPr>
        <p:txBody>
          <a:bodyPr>
            <a:spAutoFit/>
          </a:bodyPr>
          <a:lstStyle/>
          <a:p>
            <a:pPr algn="ctr"/>
            <a:r>
              <a:rPr lang="ar-EG" sz="2000" b="1">
                <a:solidFill>
                  <a:schemeClr val="bg1"/>
                </a:solidFill>
                <a:latin typeface="Calibri" pitchFamily="34" charset="0"/>
              </a:rPr>
              <a:t>الفطر المائي</a:t>
            </a:r>
          </a:p>
        </p:txBody>
      </p:sp>
      <p:sp>
        <p:nvSpPr>
          <p:cNvPr id="32" name="Rectangle 10"/>
          <p:cNvSpPr>
            <a:spLocks noChangeArrowheads="1"/>
          </p:cNvSpPr>
          <p:nvPr/>
        </p:nvSpPr>
        <p:spPr bwMode="auto">
          <a:xfrm>
            <a:off x="5000625" y="5715000"/>
            <a:ext cx="2357438" cy="461963"/>
          </a:xfrm>
          <a:prstGeom prst="rect">
            <a:avLst/>
          </a:prstGeom>
          <a:noFill/>
          <a:ln w="9525">
            <a:noFill/>
            <a:miter lim="800000"/>
            <a:headEnd/>
            <a:tailEnd/>
          </a:ln>
        </p:spPr>
        <p:txBody>
          <a:bodyPr>
            <a:spAutoFit/>
          </a:bodyPr>
          <a:lstStyle/>
          <a:p>
            <a:pPr algn="ctr">
              <a:buFont typeface="Arial" pitchFamily="34" charset="0"/>
              <a:buChar char="•"/>
              <a:defRPr/>
            </a:pPr>
            <a:r>
              <a:rPr lang="ar-EG" sz="2400" b="1" dirty="0">
                <a:solidFill>
                  <a:schemeClr val="accent6">
                    <a:lumMod val="50000"/>
                  </a:schemeClr>
                </a:solidFill>
                <a:latin typeface="Calibri" pitchFamily="34" charset="0"/>
                <a:cs typeface="Arial" pitchFamily="34" charset="0"/>
              </a:rPr>
              <a:t>بعضها طفيلي.</a:t>
            </a:r>
          </a:p>
        </p:txBody>
      </p:sp>
      <p:sp>
        <p:nvSpPr>
          <p:cNvPr id="33" name="Rectangle 11"/>
          <p:cNvSpPr>
            <a:spLocks noChangeArrowheads="1"/>
          </p:cNvSpPr>
          <p:nvPr/>
        </p:nvSpPr>
        <p:spPr bwMode="auto">
          <a:xfrm>
            <a:off x="2500313" y="5391150"/>
            <a:ext cx="2571750" cy="1323975"/>
          </a:xfrm>
          <a:prstGeom prst="rect">
            <a:avLst/>
          </a:prstGeom>
          <a:noFill/>
          <a:ln w="9525">
            <a:noFill/>
            <a:miter lim="800000"/>
            <a:headEnd/>
            <a:tailEnd/>
          </a:ln>
        </p:spPr>
        <p:txBody>
          <a:bodyPr>
            <a:spAutoFit/>
          </a:bodyPr>
          <a:lstStyle/>
          <a:p>
            <a:pPr algn="ctr">
              <a:buFont typeface="Arial" pitchFamily="34" charset="0"/>
              <a:buChar char="•"/>
              <a:defRPr/>
            </a:pPr>
            <a:r>
              <a:rPr lang="ar-EG" sz="2000" b="1" dirty="0">
                <a:solidFill>
                  <a:schemeClr val="accent6">
                    <a:lumMod val="50000"/>
                  </a:schemeClr>
                </a:solidFill>
                <a:latin typeface="Calibri" pitchFamily="34" charset="0"/>
                <a:cs typeface="Arial" pitchFamily="34" charset="0"/>
              </a:rPr>
              <a:t>يستهلك بعضها مخلوقات أخرى في طعامه أو يعيش طفيلًّياً عندما لا يتوافر الضوء اللازم لعملية البناء الضوئي. </a:t>
            </a:r>
          </a:p>
        </p:txBody>
      </p:sp>
      <p:sp>
        <p:nvSpPr>
          <p:cNvPr id="34" name="Rectangle 5"/>
          <p:cNvSpPr>
            <a:spLocks noChangeArrowheads="1"/>
          </p:cNvSpPr>
          <p:nvPr/>
        </p:nvSpPr>
        <p:spPr bwMode="auto">
          <a:xfrm>
            <a:off x="0" y="5286375"/>
            <a:ext cx="2500313" cy="1570038"/>
          </a:xfrm>
          <a:prstGeom prst="rect">
            <a:avLst/>
          </a:prstGeom>
          <a:noFill/>
          <a:ln w="9525">
            <a:noFill/>
            <a:miter lim="800000"/>
            <a:headEnd/>
            <a:tailEnd/>
          </a:ln>
        </p:spPr>
        <p:txBody>
          <a:bodyPr anchor="ctr">
            <a:spAutoFit/>
          </a:bodyPr>
          <a:lstStyle/>
          <a:p>
            <a:pPr algn="ctr">
              <a:buFont typeface="Arial" pitchFamily="34" charset="0"/>
              <a:buChar char="•"/>
              <a:defRPr/>
            </a:pPr>
            <a:r>
              <a:rPr lang="ar-EG" sz="2400" b="1" dirty="0">
                <a:solidFill>
                  <a:schemeClr val="accent6">
                    <a:lumMod val="50000"/>
                  </a:schemeClr>
                </a:solidFill>
                <a:latin typeface="Calibri" pitchFamily="34" charset="0"/>
                <a:cs typeface="Arial" pitchFamily="34" charset="0"/>
              </a:rPr>
              <a:t>تستهلك بعض الفطريات الغروية مخلوقات أخرى، كما أن بعضها طفيلي.</a:t>
            </a:r>
            <a:endParaRPr lang="ar-EG" sz="3200" b="1" dirty="0">
              <a:solidFill>
                <a:schemeClr val="accent6">
                  <a:lumMod val="50000"/>
                </a:schemeClr>
              </a:solidFill>
              <a:latin typeface="Arial" pitchFamily="34" charset="0"/>
              <a:cs typeface="Arial" pitchFamily="34" charset="0"/>
            </a:endParaRPr>
          </a:p>
        </p:txBody>
      </p:sp>
      <p:sp>
        <p:nvSpPr>
          <p:cNvPr id="9261" name="مربع نص 34"/>
          <p:cNvSpPr txBox="1">
            <a:spLocks noChangeArrowheads="1"/>
          </p:cNvSpPr>
          <p:nvPr/>
        </p:nvSpPr>
        <p:spPr bwMode="auto">
          <a:xfrm>
            <a:off x="7429500" y="2143125"/>
            <a:ext cx="1643063" cy="523875"/>
          </a:xfrm>
          <a:prstGeom prst="rect">
            <a:avLst/>
          </a:prstGeom>
          <a:noFill/>
          <a:ln w="9525">
            <a:noFill/>
            <a:miter lim="800000"/>
            <a:headEnd/>
            <a:tailEnd/>
          </a:ln>
        </p:spPr>
        <p:txBody>
          <a:bodyPr>
            <a:spAutoFit/>
          </a:bodyPr>
          <a:lstStyle/>
          <a:p>
            <a:pPr algn="ctr" rtl="0"/>
            <a:r>
              <a:rPr lang="ar-EG" sz="2800" b="1"/>
              <a:t>المجموعة</a:t>
            </a:r>
          </a:p>
        </p:txBody>
      </p:sp>
      <p:sp>
        <p:nvSpPr>
          <p:cNvPr id="9262" name="مربع نص 35"/>
          <p:cNvSpPr txBox="1">
            <a:spLocks noChangeArrowheads="1"/>
          </p:cNvSpPr>
          <p:nvPr/>
        </p:nvSpPr>
        <p:spPr bwMode="auto">
          <a:xfrm>
            <a:off x="7429500" y="4119563"/>
            <a:ext cx="1643063" cy="523875"/>
          </a:xfrm>
          <a:prstGeom prst="rect">
            <a:avLst/>
          </a:prstGeom>
          <a:noFill/>
          <a:ln w="9525">
            <a:noFill/>
            <a:miter lim="800000"/>
            <a:headEnd/>
            <a:tailEnd/>
          </a:ln>
        </p:spPr>
        <p:txBody>
          <a:bodyPr>
            <a:spAutoFit/>
          </a:bodyPr>
          <a:lstStyle/>
          <a:p>
            <a:pPr algn="ctr" rtl="0"/>
            <a:r>
              <a:rPr lang="ar-EG" sz="2800" b="1"/>
              <a:t>مثال</a:t>
            </a:r>
          </a:p>
        </p:txBody>
      </p:sp>
      <p:sp>
        <p:nvSpPr>
          <p:cNvPr id="9263" name="مربع نص 36"/>
          <p:cNvSpPr txBox="1">
            <a:spLocks noChangeArrowheads="1"/>
          </p:cNvSpPr>
          <p:nvPr/>
        </p:nvSpPr>
        <p:spPr bwMode="auto">
          <a:xfrm>
            <a:off x="7429500" y="5762625"/>
            <a:ext cx="1643063" cy="954088"/>
          </a:xfrm>
          <a:prstGeom prst="rect">
            <a:avLst/>
          </a:prstGeom>
          <a:noFill/>
          <a:ln w="9525">
            <a:noFill/>
            <a:miter lim="800000"/>
            <a:headEnd/>
            <a:tailEnd/>
          </a:ln>
        </p:spPr>
        <p:txBody>
          <a:bodyPr>
            <a:spAutoFit/>
          </a:bodyPr>
          <a:lstStyle/>
          <a:p>
            <a:pPr algn="ctr"/>
            <a:r>
              <a:rPr lang="ar-EG" sz="2800" b="1"/>
              <a:t>الخصائص المميزة </a:t>
            </a:r>
          </a:p>
        </p:txBody>
      </p:sp>
    </p:spTree>
  </p:cSld>
  <p:clrMapOvr>
    <a:masterClrMapping/>
  </p:clrMapOvr>
  <p:transition>
    <p:pull dir="ld"/>
    <p:sndAc>
      <p:stSnd>
        <p:snd r:embed="rId2" name="SOUND2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dissolve">
                                      <p:cBhvr>
                                        <p:cTn id="7" dur="500"/>
                                        <p:tgtEl>
                                          <p:spTgt spid="32"/>
                                        </p:tgtEl>
                                      </p:cBhvr>
                                    </p:animEffect>
                                  </p:childTnLst>
                                  <p:subTnLst>
                                    <p:audio>
                                      <p:cMediaNode>
                                        <p:cTn display="0" masterRel="sameClick">
                                          <p:stCondLst>
                                            <p:cond evt="begin" delay="0">
                                              <p:tn val="5"/>
                                            </p:cond>
                                          </p:stCondLst>
                                          <p:endCondLst>
                                            <p:cond evt="onStopAudio" delay="0">
                                              <p:tgtEl>
                                                <p:sldTgt/>
                                              </p:tgtEl>
                                            </p:cond>
                                          </p:endCondLst>
                                        </p:cTn>
                                        <p:tgtEl>
                                          <p:sndTgt r:embed="rId3" name="coin.wav"/>
                                        </p:tgtEl>
                                      </p:cMediaNode>
                                    </p:audio>
                                  </p:sub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dissolve">
                                      <p:cBhvr>
                                        <p:cTn id="12" dur="500"/>
                                        <p:tgtEl>
                                          <p:spTgt spid="33"/>
                                        </p:tgtEl>
                                      </p:cBhvr>
                                    </p:animEffect>
                                  </p:childTnLst>
                                  <p:subTnLst>
                                    <p:audio>
                                      <p:cMediaNode>
                                        <p:cTn display="0" masterRel="sameClick">
                                          <p:stCondLst>
                                            <p:cond evt="begin" delay="0">
                                              <p:tn val="10"/>
                                            </p:cond>
                                          </p:stCondLst>
                                          <p:endCondLst>
                                            <p:cond evt="onStopAudio" delay="0">
                                              <p:tgtEl>
                                                <p:sldTgt/>
                                              </p:tgtEl>
                                            </p:cond>
                                          </p:endCondLst>
                                        </p:cTn>
                                        <p:tgtEl>
                                          <p:sndTgt r:embed="rId3" name="coin.wav"/>
                                        </p:tgtEl>
                                      </p:cMediaNode>
                                    </p:audio>
                                  </p:sub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dissolve">
                                      <p:cBhvr>
                                        <p:cTn id="17" dur="500"/>
                                        <p:tgtEl>
                                          <p:spTgt spid="34"/>
                                        </p:tgtEl>
                                      </p:cBhvr>
                                    </p:animEffect>
                                  </p:childTnLst>
                                  <p:subTnLst>
                                    <p:audio>
                                      <p:cMediaNode>
                                        <p:cTn display="0" masterRel="sameClick">
                                          <p:stCondLst>
                                            <p:cond evt="begin" delay="0">
                                              <p:tn val="15"/>
                                            </p:cond>
                                          </p:stCondLst>
                                          <p:endCondLst>
                                            <p:cond evt="onStopAudio" delay="0">
                                              <p:tgtEl>
                                                <p:sldTgt/>
                                              </p:tgtEl>
                                            </p:cond>
                                          </p:endCondLst>
                                        </p:cTn>
                                        <p:tgtEl>
                                          <p:sndTgt r:embed="rId3" name="coi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4"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4" cstate="print"/>
          <a:srcRect/>
          <a:stretch>
            <a:fillRect/>
          </a:stretch>
        </p:blipFill>
        <p:spPr bwMode="auto">
          <a:xfrm>
            <a:off x="2143108" y="214290"/>
            <a:ext cx="4000528" cy="2714644"/>
          </a:xfrm>
          <a:prstGeom prst="flowChartAlternateProcess">
            <a:avLst/>
          </a:prstGeom>
          <a:noFill/>
          <a:ln w="9525">
            <a:solidFill>
              <a:srgbClr val="FF0000"/>
            </a:solidFill>
            <a:miter lim="800000"/>
            <a:headEnd/>
            <a:tailEnd/>
          </a:ln>
          <a:effectLst/>
        </p:spPr>
      </p:pic>
      <p:sp>
        <p:nvSpPr>
          <p:cNvPr id="3" name="Horizontal Scroll 2"/>
          <p:cNvSpPr/>
          <p:nvPr/>
        </p:nvSpPr>
        <p:spPr>
          <a:xfrm>
            <a:off x="500063" y="5286375"/>
            <a:ext cx="8143875" cy="1668637"/>
          </a:xfrm>
          <a:prstGeom prst="horizontalScroll">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الشكل </a:t>
            </a:r>
            <a:r>
              <a:rPr lang="en-US" sz="2800" b="1" dirty="0">
                <a:solidFill>
                  <a:srgbClr val="0000CC"/>
                </a:solidFill>
                <a:latin typeface="Tahoma" pitchFamily="34" charset="0"/>
                <a:ea typeface="Tahoma" pitchFamily="34" charset="0"/>
                <a:cs typeface="Tahoma" pitchFamily="34" charset="0"/>
              </a:rPr>
              <a:t>4-2</a:t>
            </a:r>
            <a:r>
              <a:rPr lang="ar-EG" sz="2800" b="1" dirty="0">
                <a:solidFill>
                  <a:srgbClr val="0000CC"/>
                </a:solidFill>
                <a:latin typeface="Tahoma" pitchFamily="34" charset="0"/>
                <a:ea typeface="Tahoma" pitchFamily="34" charset="0"/>
                <a:cs typeface="Tahoma" pitchFamily="34" charset="0"/>
              </a:rPr>
              <a:t>: أحد الطلائعيات،طحلب أخضر يعيش في صوف حيوان الكسلان، ويكوِّن علاقة تكافلية. </a:t>
            </a:r>
            <a:endParaRPr lang="en-US" sz="2800" b="1" dirty="0">
              <a:solidFill>
                <a:srgbClr val="0000CC"/>
              </a:solidFill>
              <a:latin typeface="Tahoma" pitchFamily="34" charset="0"/>
              <a:ea typeface="Tahoma" pitchFamily="34" charset="0"/>
              <a:cs typeface="Tahoma" pitchFamily="34" charset="0"/>
            </a:endParaRPr>
          </a:p>
        </p:txBody>
      </p:sp>
      <p:sp>
        <p:nvSpPr>
          <p:cNvPr id="12290" name="Picture 2"/>
          <p:cNvSpPr>
            <a:spLocks noChangeAspect="1" noChangeArrowheads="1"/>
          </p:cNvSpPr>
          <p:nvPr/>
        </p:nvSpPr>
        <p:spPr bwMode="auto">
          <a:xfrm>
            <a:off x="4000500" y="2928938"/>
            <a:ext cx="3038475" cy="2362200"/>
          </a:xfrm>
          <a:prstGeom prst="rect">
            <a:avLst/>
          </a:prstGeom>
          <a:noFill/>
          <a:ln w="9525">
            <a:noFill/>
            <a:miter lim="800000"/>
            <a:headEnd/>
            <a:tailEnd/>
          </a:ln>
        </p:spPr>
        <p:txBody>
          <a:bodyPr/>
          <a:lstStyle/>
          <a:p>
            <a:pPr algn="l" rtl="0"/>
            <a:endParaRPr lang="en-US"/>
          </a:p>
        </p:txBody>
      </p:sp>
      <p:sp>
        <p:nvSpPr>
          <p:cNvPr id="6" name="Flowchart: Process 5"/>
          <p:cNvSpPr/>
          <p:nvPr/>
        </p:nvSpPr>
        <p:spPr>
          <a:xfrm flipH="1">
            <a:off x="642938" y="3643313"/>
            <a:ext cx="3143250" cy="867930"/>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طحالب خضراء </a:t>
            </a:r>
            <a:r>
              <a:rPr lang="en-US" sz="2800" b="1" dirty="0">
                <a:solidFill>
                  <a:srgbClr val="0000CC"/>
                </a:solidFill>
                <a:latin typeface="Tahoma" pitchFamily="34" charset="0"/>
                <a:ea typeface="Tahoma" pitchFamily="34" charset="0"/>
                <a:cs typeface="Tahoma" pitchFamily="34" charset="0"/>
              </a:rPr>
              <a:t>Green algae</a:t>
            </a:r>
            <a:endParaRPr lang="ar-EG" sz="2800" b="1" dirty="0">
              <a:solidFill>
                <a:srgbClr val="0000CC"/>
              </a:solidFill>
              <a:latin typeface="Tahoma" pitchFamily="34" charset="0"/>
              <a:ea typeface="Tahoma" pitchFamily="34" charset="0"/>
              <a:cs typeface="Tahoma" pitchFamily="34" charset="0"/>
            </a:endParaRPr>
          </a:p>
        </p:txBody>
      </p:sp>
      <p:sp>
        <p:nvSpPr>
          <p:cNvPr id="7" name="Flowchart: Process 6"/>
          <p:cNvSpPr/>
          <p:nvPr/>
        </p:nvSpPr>
        <p:spPr>
          <a:xfrm flipH="1">
            <a:off x="6000750" y="928688"/>
            <a:ext cx="3143250" cy="867930"/>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كسلان الشجرة </a:t>
            </a:r>
            <a:r>
              <a:rPr lang="en-US" sz="2800" b="1" dirty="0">
                <a:solidFill>
                  <a:srgbClr val="0000CC"/>
                </a:solidFill>
                <a:latin typeface="Tahoma" pitchFamily="34" charset="0"/>
                <a:ea typeface="Tahoma" pitchFamily="34" charset="0"/>
                <a:cs typeface="Tahoma" pitchFamily="34" charset="0"/>
              </a:rPr>
              <a:t>Tree sloth</a:t>
            </a:r>
            <a:endParaRPr lang="ar-EG" sz="2800" b="1" dirty="0">
              <a:solidFill>
                <a:srgbClr val="0000CC"/>
              </a:solidFill>
              <a:latin typeface="Tahoma" pitchFamily="34" charset="0"/>
              <a:ea typeface="Tahoma" pitchFamily="34" charset="0"/>
              <a:cs typeface="Tahoma" pitchFamily="34" charset="0"/>
            </a:endParaRPr>
          </a:p>
        </p:txBody>
      </p:sp>
      <p:pic>
        <p:nvPicPr>
          <p:cNvPr id="9223" name="Picture 7"/>
          <p:cNvPicPr>
            <a:picLocks noChangeAspect="1" noChangeArrowheads="1"/>
          </p:cNvPicPr>
          <p:nvPr/>
        </p:nvPicPr>
        <p:blipFill>
          <a:blip r:embed="rId5"/>
          <a:srcRect/>
          <a:stretch>
            <a:fillRect/>
          </a:stretch>
        </p:blipFill>
        <p:spPr bwMode="auto">
          <a:xfrm>
            <a:off x="4643438" y="2975814"/>
            <a:ext cx="3228972" cy="2505817"/>
          </a:xfrm>
          <a:prstGeom prst="roundRect">
            <a:avLst/>
          </a:prstGeom>
          <a:noFill/>
          <a:ln w="9525">
            <a:noFill/>
            <a:miter lim="800000"/>
            <a:headEnd/>
            <a:tailEnd/>
          </a:ln>
          <a:effectLst/>
        </p:spPr>
      </p:pic>
    </p:spTree>
  </p:cSld>
  <p:clrMapOvr>
    <a:masterClrMapping/>
  </p:clrMapOvr>
  <p:transition>
    <p:pull dir="ld"/>
    <p:sndAc>
      <p:stSnd>
        <p:snd r:embed="rId2" name="SOUND25.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voltage.wav"/>
                                        </p:tgtEl>
                                      </p:cMediaNode>
                                    </p:audio>
                                  </p:subTnLst>
                                </p:cTn>
                              </p:par>
                              <p:par>
                                <p:cTn id="11" presetID="49" presetClass="entr" presetSubtype="0" decel="100000" fill="hold" grpId="0" nodeType="withEffect" nodePh="1">
                                  <p:stCondLst>
                                    <p:cond delay="0"/>
                                  </p:stCondLst>
                                  <p:endCondLst>
                                    <p:cond evt="begin" delay="0">
                                      <p:tn val="11"/>
                                    </p:cond>
                                  </p:endCondLst>
                                  <p:childTnLst>
                                    <p:set>
                                      <p:cBhvr>
                                        <p:cTn id="12" dur="1" fill="hold">
                                          <p:stCondLst>
                                            <p:cond delay="0"/>
                                          </p:stCondLst>
                                        </p:cTn>
                                        <p:tgtEl>
                                          <p:spTgt spid="12290"/>
                                        </p:tgtEl>
                                        <p:attrNameLst>
                                          <p:attrName>style.visibility</p:attrName>
                                        </p:attrNameLst>
                                      </p:cBhvr>
                                      <p:to>
                                        <p:strVal val="visible"/>
                                      </p:to>
                                    </p:set>
                                    <p:anim calcmode="lin" valueType="num">
                                      <p:cBhvr>
                                        <p:cTn id="13" dur="500" fill="hold"/>
                                        <p:tgtEl>
                                          <p:spTgt spid="12290"/>
                                        </p:tgtEl>
                                        <p:attrNameLst>
                                          <p:attrName>ppt_w</p:attrName>
                                        </p:attrNameLst>
                                      </p:cBhvr>
                                      <p:tavLst>
                                        <p:tav tm="0">
                                          <p:val>
                                            <p:fltVal val="0"/>
                                          </p:val>
                                        </p:tav>
                                        <p:tav tm="100000">
                                          <p:val>
                                            <p:strVal val="#ppt_w"/>
                                          </p:val>
                                        </p:tav>
                                      </p:tavLst>
                                    </p:anim>
                                    <p:anim calcmode="lin" valueType="num">
                                      <p:cBhvr>
                                        <p:cTn id="14" dur="500" fill="hold"/>
                                        <p:tgtEl>
                                          <p:spTgt spid="12290"/>
                                        </p:tgtEl>
                                        <p:attrNameLst>
                                          <p:attrName>ppt_h</p:attrName>
                                        </p:attrNameLst>
                                      </p:cBhvr>
                                      <p:tavLst>
                                        <p:tav tm="0">
                                          <p:val>
                                            <p:fltVal val="0"/>
                                          </p:val>
                                        </p:tav>
                                        <p:tav tm="100000">
                                          <p:val>
                                            <p:strVal val="#ppt_h"/>
                                          </p:val>
                                        </p:tav>
                                      </p:tavLst>
                                    </p:anim>
                                    <p:anim calcmode="lin" valueType="num">
                                      <p:cBhvr>
                                        <p:cTn id="15" dur="500" fill="hold"/>
                                        <p:tgtEl>
                                          <p:spTgt spid="12290"/>
                                        </p:tgtEl>
                                        <p:attrNameLst>
                                          <p:attrName>style.rotation</p:attrName>
                                        </p:attrNameLst>
                                      </p:cBhvr>
                                      <p:tavLst>
                                        <p:tav tm="0">
                                          <p:val>
                                            <p:fltVal val="360"/>
                                          </p:val>
                                        </p:tav>
                                        <p:tav tm="100000">
                                          <p:val>
                                            <p:fltVal val="0"/>
                                          </p:val>
                                        </p:tav>
                                      </p:tavLst>
                                    </p:anim>
                                    <p:animEffect transition="in" filter="fade">
                                      <p:cBhvr>
                                        <p:cTn id="16" dur="500"/>
                                        <p:tgtEl>
                                          <p:spTgt spid="12290"/>
                                        </p:tgtEl>
                                      </p:cBhvr>
                                    </p:animEffect>
                                  </p:childTnLst>
                                </p:cTn>
                              </p:par>
                              <p:par>
                                <p:cTn id="17" presetID="49" presetClass="entr" presetSubtype="0" decel="100000" fill="hold" nodeType="withEffect">
                                  <p:stCondLst>
                                    <p:cond delay="0"/>
                                  </p:stCondLst>
                                  <p:childTnLst>
                                    <p:set>
                                      <p:cBhvr>
                                        <p:cTn id="18" dur="1" fill="hold">
                                          <p:stCondLst>
                                            <p:cond delay="0"/>
                                          </p:stCondLst>
                                        </p:cTn>
                                        <p:tgtEl>
                                          <p:spTgt spid="12289"/>
                                        </p:tgtEl>
                                        <p:attrNameLst>
                                          <p:attrName>style.visibility</p:attrName>
                                        </p:attrNameLst>
                                      </p:cBhvr>
                                      <p:to>
                                        <p:strVal val="visible"/>
                                      </p:to>
                                    </p:set>
                                    <p:anim calcmode="lin" valueType="num">
                                      <p:cBhvr>
                                        <p:cTn id="19" dur="500" fill="hold"/>
                                        <p:tgtEl>
                                          <p:spTgt spid="12289"/>
                                        </p:tgtEl>
                                        <p:attrNameLst>
                                          <p:attrName>ppt_w</p:attrName>
                                        </p:attrNameLst>
                                      </p:cBhvr>
                                      <p:tavLst>
                                        <p:tav tm="0">
                                          <p:val>
                                            <p:fltVal val="0"/>
                                          </p:val>
                                        </p:tav>
                                        <p:tav tm="100000">
                                          <p:val>
                                            <p:strVal val="#ppt_w"/>
                                          </p:val>
                                        </p:tav>
                                      </p:tavLst>
                                    </p:anim>
                                    <p:anim calcmode="lin" valueType="num">
                                      <p:cBhvr>
                                        <p:cTn id="20" dur="500" fill="hold"/>
                                        <p:tgtEl>
                                          <p:spTgt spid="12289"/>
                                        </p:tgtEl>
                                        <p:attrNameLst>
                                          <p:attrName>ppt_h</p:attrName>
                                        </p:attrNameLst>
                                      </p:cBhvr>
                                      <p:tavLst>
                                        <p:tav tm="0">
                                          <p:val>
                                            <p:fltVal val="0"/>
                                          </p:val>
                                        </p:tav>
                                        <p:tav tm="100000">
                                          <p:val>
                                            <p:strVal val="#ppt_h"/>
                                          </p:val>
                                        </p:tav>
                                      </p:tavLst>
                                    </p:anim>
                                    <p:anim calcmode="lin" valueType="num">
                                      <p:cBhvr>
                                        <p:cTn id="21" dur="500" fill="hold"/>
                                        <p:tgtEl>
                                          <p:spTgt spid="12289"/>
                                        </p:tgtEl>
                                        <p:attrNameLst>
                                          <p:attrName>style.rotation</p:attrName>
                                        </p:attrNameLst>
                                      </p:cBhvr>
                                      <p:tavLst>
                                        <p:tav tm="0">
                                          <p:val>
                                            <p:fltVal val="360"/>
                                          </p:val>
                                        </p:tav>
                                        <p:tav tm="100000">
                                          <p:val>
                                            <p:fltVal val="0"/>
                                          </p:val>
                                        </p:tav>
                                      </p:tavLst>
                                    </p:anim>
                                    <p:animEffect transition="in" filter="fade">
                                      <p:cBhvr>
                                        <p:cTn id="22" dur="500"/>
                                        <p:tgtEl>
                                          <p:spTgt spid="12289"/>
                                        </p:tgtEl>
                                      </p:cBhvr>
                                    </p:animEffect>
                                  </p:childTnLst>
                                </p:cTn>
                              </p:par>
                              <p:par>
                                <p:cTn id="23" presetID="49" presetClass="entr" presetSubtype="0" decel="10000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 calcmode="lin" valueType="num">
                                      <p:cBhvr>
                                        <p:cTn id="27" dur="500" fill="hold"/>
                                        <p:tgtEl>
                                          <p:spTgt spid="6"/>
                                        </p:tgtEl>
                                        <p:attrNameLst>
                                          <p:attrName>style.rotation</p:attrName>
                                        </p:attrNameLst>
                                      </p:cBhvr>
                                      <p:tavLst>
                                        <p:tav tm="0">
                                          <p:val>
                                            <p:fltVal val="360"/>
                                          </p:val>
                                        </p:tav>
                                        <p:tav tm="100000">
                                          <p:val>
                                            <p:fltVal val="0"/>
                                          </p:val>
                                        </p:tav>
                                      </p:tavLst>
                                    </p:anim>
                                    <p:animEffect transition="in" filter="fade">
                                      <p:cBhvr>
                                        <p:cTn id="28" dur="500"/>
                                        <p:tgtEl>
                                          <p:spTgt spid="6"/>
                                        </p:tgtEl>
                                      </p:cBhvr>
                                    </p:animEffect>
                                  </p:childTnLst>
                                </p:cTn>
                              </p:par>
                              <p:par>
                                <p:cTn id="29" presetID="49" presetClass="entr" presetSubtype="0" decel="10000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500" fill="hold"/>
                                        <p:tgtEl>
                                          <p:spTgt spid="7"/>
                                        </p:tgtEl>
                                        <p:attrNameLst>
                                          <p:attrName>ppt_w</p:attrName>
                                        </p:attrNameLst>
                                      </p:cBhvr>
                                      <p:tavLst>
                                        <p:tav tm="0">
                                          <p:val>
                                            <p:fltVal val="0"/>
                                          </p:val>
                                        </p:tav>
                                        <p:tav tm="100000">
                                          <p:val>
                                            <p:strVal val="#ppt_w"/>
                                          </p:val>
                                        </p:tav>
                                      </p:tavLst>
                                    </p:anim>
                                    <p:anim calcmode="lin" valueType="num">
                                      <p:cBhvr>
                                        <p:cTn id="32" dur="500" fill="hold"/>
                                        <p:tgtEl>
                                          <p:spTgt spid="7"/>
                                        </p:tgtEl>
                                        <p:attrNameLst>
                                          <p:attrName>ppt_h</p:attrName>
                                        </p:attrNameLst>
                                      </p:cBhvr>
                                      <p:tavLst>
                                        <p:tav tm="0">
                                          <p:val>
                                            <p:fltVal val="0"/>
                                          </p:val>
                                        </p:tav>
                                        <p:tav tm="100000">
                                          <p:val>
                                            <p:strVal val="#ppt_h"/>
                                          </p:val>
                                        </p:tav>
                                      </p:tavLst>
                                    </p:anim>
                                    <p:anim calcmode="lin" valueType="num">
                                      <p:cBhvr>
                                        <p:cTn id="33" dur="500" fill="hold"/>
                                        <p:tgtEl>
                                          <p:spTgt spid="7"/>
                                        </p:tgtEl>
                                        <p:attrNameLst>
                                          <p:attrName>style.rotation</p:attrName>
                                        </p:attrNameLst>
                                      </p:cBhvr>
                                      <p:tavLst>
                                        <p:tav tm="0">
                                          <p:val>
                                            <p:fltVal val="360"/>
                                          </p:val>
                                        </p:tav>
                                        <p:tav tm="100000">
                                          <p:val>
                                            <p:fltVal val="0"/>
                                          </p:val>
                                        </p:tav>
                                      </p:tavLst>
                                    </p:anim>
                                    <p:animEffect transition="in" filter="fade">
                                      <p:cBhvr>
                                        <p:cTn id="34" dur="500"/>
                                        <p:tgtEl>
                                          <p:spTgt spid="7"/>
                                        </p:tgtEl>
                                      </p:cBhvr>
                                    </p:animEffect>
                                  </p:childTnLst>
                                </p:cTn>
                              </p:par>
                              <p:par>
                                <p:cTn id="35" presetID="49" presetClass="entr" presetSubtype="0" decel="100000" fill="hold" nodeType="withEffect">
                                  <p:stCondLst>
                                    <p:cond delay="0"/>
                                  </p:stCondLst>
                                  <p:childTnLst>
                                    <p:set>
                                      <p:cBhvr>
                                        <p:cTn id="36" dur="1" fill="hold">
                                          <p:stCondLst>
                                            <p:cond delay="0"/>
                                          </p:stCondLst>
                                        </p:cTn>
                                        <p:tgtEl>
                                          <p:spTgt spid="9223"/>
                                        </p:tgtEl>
                                        <p:attrNameLst>
                                          <p:attrName>style.visibility</p:attrName>
                                        </p:attrNameLst>
                                      </p:cBhvr>
                                      <p:to>
                                        <p:strVal val="visible"/>
                                      </p:to>
                                    </p:set>
                                    <p:anim calcmode="lin" valueType="num">
                                      <p:cBhvr>
                                        <p:cTn id="37" dur="500" fill="hold"/>
                                        <p:tgtEl>
                                          <p:spTgt spid="9223"/>
                                        </p:tgtEl>
                                        <p:attrNameLst>
                                          <p:attrName>ppt_w</p:attrName>
                                        </p:attrNameLst>
                                      </p:cBhvr>
                                      <p:tavLst>
                                        <p:tav tm="0">
                                          <p:val>
                                            <p:fltVal val="0"/>
                                          </p:val>
                                        </p:tav>
                                        <p:tav tm="100000">
                                          <p:val>
                                            <p:strVal val="#ppt_w"/>
                                          </p:val>
                                        </p:tav>
                                      </p:tavLst>
                                    </p:anim>
                                    <p:anim calcmode="lin" valueType="num">
                                      <p:cBhvr>
                                        <p:cTn id="38" dur="500" fill="hold"/>
                                        <p:tgtEl>
                                          <p:spTgt spid="9223"/>
                                        </p:tgtEl>
                                        <p:attrNameLst>
                                          <p:attrName>ppt_h</p:attrName>
                                        </p:attrNameLst>
                                      </p:cBhvr>
                                      <p:tavLst>
                                        <p:tav tm="0">
                                          <p:val>
                                            <p:fltVal val="0"/>
                                          </p:val>
                                        </p:tav>
                                        <p:tav tm="100000">
                                          <p:val>
                                            <p:strVal val="#ppt_h"/>
                                          </p:val>
                                        </p:tav>
                                      </p:tavLst>
                                    </p:anim>
                                    <p:anim calcmode="lin" valueType="num">
                                      <p:cBhvr>
                                        <p:cTn id="39" dur="500" fill="hold"/>
                                        <p:tgtEl>
                                          <p:spTgt spid="9223"/>
                                        </p:tgtEl>
                                        <p:attrNameLst>
                                          <p:attrName>style.rotation</p:attrName>
                                        </p:attrNameLst>
                                      </p:cBhvr>
                                      <p:tavLst>
                                        <p:tav tm="0">
                                          <p:val>
                                            <p:fltVal val="360"/>
                                          </p:val>
                                        </p:tav>
                                        <p:tav tm="100000">
                                          <p:val>
                                            <p:fltVal val="0"/>
                                          </p:val>
                                        </p:tav>
                                      </p:tavLst>
                                    </p:anim>
                                    <p:animEffect transition="in" filter="fade">
                                      <p:cBhvr>
                                        <p:cTn id="40" dur="500"/>
                                        <p:tgtEl>
                                          <p:spTgt spid="92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290" grpId="0" animBg="1"/>
      <p:bldP spid="6" grpId="0"/>
      <p:bldP spid="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1230</TotalTime>
  <Words>828</Words>
  <Application>Microsoft Office PowerPoint</Application>
  <PresentationFormat>On-screen Show (4:3)</PresentationFormat>
  <Paragraphs>102</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vortex</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احياء 1ث  الفصل 4</dc:title>
  <dc:subject>تابع الطلائعيات</dc:subject>
  <cp:keywords>حقيبة انجاز المعلم والمعلمة</cp:keywords>
  <cp:lastModifiedBy>Mohamed</cp:lastModifiedBy>
  <cp:revision>130</cp:revision>
  <dcterms:created xsi:type="dcterms:W3CDTF">2010-05-01T17:55:36Z</dcterms:created>
  <dcterms:modified xsi:type="dcterms:W3CDTF">2016-07-30T09:34:15Z</dcterms:modified>
</cp:coreProperties>
</file>