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p:transition spd="med">
    <p:wedge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CE06-FEC6-4776-9E9E-535949B258FB}" type="datetimeFigureOut">
              <a:rPr lang="ar-AE" smtClean="0"/>
              <a:pPr/>
              <a:t>18/12/1433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0D0-2682-4EE9-A486-136AB748BAAB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  <p:sndAc>
      <p:stSnd>
        <p:snd r:embed="rId13" name="applause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828680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15000" b="1" smtClean="0"/>
              <a:t>أَنا عِنْدي</a:t>
            </a:r>
            <a:endParaRPr lang="ar-AE" sz="15000" b="1" dirty="0" smtClean="0"/>
          </a:p>
        </p:txBody>
      </p:sp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أَنا عِندي دَلةٌ.</a:t>
            </a:r>
          </a:p>
          <a:p>
            <a:endParaRPr lang="ar-AE" sz="4000" b="1" dirty="0"/>
          </a:p>
        </p:txBody>
      </p:sp>
      <p:pic>
        <p:nvPicPr>
          <p:cNvPr id="18" name="Picture 17" descr="C:\Users\soso\Pictures\2012-11-02 دلة\دلة 001.jpg"/>
          <p:cNvPicPr/>
          <p:nvPr/>
        </p:nvPicPr>
        <p:blipFill>
          <a:blip r:embed="rId3">
            <a:lum bright="-10000" contrast="40000"/>
          </a:blip>
          <a:srcRect l="27527" t="59456" r="17418" b="11099"/>
          <a:stretch>
            <a:fillRect/>
          </a:stretch>
        </p:blipFill>
        <p:spPr bwMode="auto">
          <a:xfrm rot="5400000">
            <a:off x="671497" y="1114397"/>
            <a:ext cx="4514858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pic>
        <p:nvPicPr>
          <p:cNvPr id="22" name="Picture 21" descr="C:\Users\soso\Pictures\2012-11-02 درهم\درهم 001.jpg"/>
          <p:cNvPicPr/>
          <p:nvPr/>
        </p:nvPicPr>
        <p:blipFill>
          <a:blip r:embed="rId3">
            <a:lum bright="-10000" contrast="40000"/>
          </a:blip>
          <a:srcRect l="39191" t="53454" r="25972" b="4077"/>
          <a:stretch>
            <a:fillRect/>
          </a:stretch>
        </p:blipFill>
        <p:spPr bwMode="auto">
          <a:xfrm rot="5400000">
            <a:off x="1609701" y="1033449"/>
            <a:ext cx="3138504" cy="4643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أَنا عِنْدي دِرْهَمٌ.</a:t>
            </a:r>
          </a:p>
          <a:p>
            <a:endParaRPr lang="ar-AE" sz="4000" b="1" dirty="0"/>
          </a:p>
        </p:txBody>
      </p:sp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أَنا عِندي دَرّاجَةٌ.</a:t>
            </a:r>
          </a:p>
          <a:p>
            <a:endParaRPr lang="ar-AE" sz="4000" b="1" dirty="0"/>
          </a:p>
        </p:txBody>
      </p:sp>
      <p:pic>
        <p:nvPicPr>
          <p:cNvPr id="24" name="Picture 23" descr="C:\Users\soso\Pictures\2012-11-02 دراجة\دراجة 001.jpg"/>
          <p:cNvPicPr/>
          <p:nvPr/>
        </p:nvPicPr>
        <p:blipFill>
          <a:blip r:embed="rId3">
            <a:lum bright="-10000" contrast="40000"/>
          </a:blip>
          <a:srcRect l="33748" t="54813" r="22551" b="3058"/>
          <a:stretch>
            <a:fillRect/>
          </a:stretch>
        </p:blipFill>
        <p:spPr bwMode="auto">
          <a:xfrm rot="5400000">
            <a:off x="1519226" y="1338238"/>
            <a:ext cx="3676656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57752" y="2319875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أَنا عِنْدي دِيكٌ.</a:t>
            </a:r>
          </a:p>
          <a:p>
            <a:endParaRPr lang="ar-AE" sz="4000" b="1" dirty="0"/>
          </a:p>
        </p:txBody>
      </p:sp>
      <p:pic>
        <p:nvPicPr>
          <p:cNvPr id="25" name="Picture 24" descr="C:\Users\soso\Pictures\2012-11-02 ديك\ديك 001.jpg"/>
          <p:cNvPicPr/>
          <p:nvPr/>
        </p:nvPicPr>
        <p:blipFill>
          <a:blip r:embed="rId3">
            <a:lum bright="-10000" contrast="40000"/>
          </a:blip>
          <a:srcRect l="34681" t="6908" r="15863" b="53454"/>
          <a:stretch>
            <a:fillRect/>
          </a:stretch>
        </p:blipFill>
        <p:spPr bwMode="auto">
          <a:xfrm rot="16200000">
            <a:off x="1724004" y="1633526"/>
            <a:ext cx="302895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أَنا عِندي دَجاجَةٌ.</a:t>
            </a:r>
          </a:p>
          <a:p>
            <a:endParaRPr lang="ar-AE" sz="4000" b="1" dirty="0"/>
          </a:p>
        </p:txBody>
      </p:sp>
      <p:pic>
        <p:nvPicPr>
          <p:cNvPr id="25" name="Picture 24" descr="C:\Users\soso\Pictures\2012-11-02 دجاجة\دجاجة 001.jpg"/>
          <p:cNvPicPr/>
          <p:nvPr/>
        </p:nvPicPr>
        <p:blipFill>
          <a:blip r:embed="rId3">
            <a:lum bright="-40000" contrast="40000"/>
          </a:blip>
          <a:srcRect l="30971" t="58968" r="15024" b="5040"/>
          <a:stretch>
            <a:fillRect/>
          </a:stretch>
        </p:blipFill>
        <p:spPr bwMode="auto">
          <a:xfrm rot="5400000">
            <a:off x="1026305" y="688153"/>
            <a:ext cx="4162432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3"/>
          <p:cNvSpPr/>
          <p:nvPr/>
        </p:nvSpPr>
        <p:spPr>
          <a:xfrm>
            <a:off x="285720" y="642918"/>
            <a:ext cx="8610600" cy="54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 smtClean="0"/>
              <a:t>أنا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57752" y="2214554"/>
            <a:ext cx="35719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4000" b="1" dirty="0" smtClean="0"/>
              <a:t>أَنا عِندي دَواٌء.</a:t>
            </a:r>
          </a:p>
          <a:p>
            <a:endParaRPr lang="ar-AE" sz="4000" b="1" dirty="0"/>
          </a:p>
        </p:txBody>
      </p:sp>
      <p:pic>
        <p:nvPicPr>
          <p:cNvPr id="26" name="Picture 25" descr="C:\Users\soso\Pictures\2012-11-02 دواء\دواء 001.jpg"/>
          <p:cNvPicPr/>
          <p:nvPr/>
        </p:nvPicPr>
        <p:blipFill>
          <a:blip r:embed="rId3">
            <a:lum bright="-10000" contrast="40000"/>
          </a:blip>
          <a:srcRect l="27703" t="52403" r="6620"/>
          <a:stretch>
            <a:fillRect/>
          </a:stretch>
        </p:blipFill>
        <p:spPr bwMode="auto">
          <a:xfrm rot="5400000">
            <a:off x="1278867" y="1292845"/>
            <a:ext cx="4019550" cy="4005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  <p:sndAc>
      <p:stSnd>
        <p:snd r:embed="rId2" name="applause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soso</dc:creator>
  <cp:lastModifiedBy>soso</cp:lastModifiedBy>
  <cp:revision>48</cp:revision>
  <dcterms:created xsi:type="dcterms:W3CDTF">2012-10-28T10:19:47Z</dcterms:created>
  <dcterms:modified xsi:type="dcterms:W3CDTF">2012-11-02T18:23:49Z</dcterms:modified>
</cp:coreProperties>
</file>