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6" r:id="rId6"/>
    <p:sldId id="264" r:id="rId7"/>
    <p:sldId id="268" r:id="rId8"/>
    <p:sldId id="267" r:id="rId9"/>
    <p:sldId id="265" r:id="rId10"/>
  </p:sldIdLst>
  <p:sldSz cx="9144000" cy="6858000" type="screen4x3"/>
  <p:notesSz cx="7010400" cy="92964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21/06/1440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21/06/1440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21/06/1440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21/06/1440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21/06/1440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21/06/1440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21/06/1440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21/06/1440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21/06/1440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21/06/1440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21/06/1440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21/06/1440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صور منوعه للبطاقات\0bd14499635dc60a92d2e1374e9dcd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32656"/>
            <a:ext cx="7416824" cy="6309320"/>
          </a:xfrm>
          <a:prstGeom prst="rect">
            <a:avLst/>
          </a:prstGeom>
          <a:noFill/>
          <a:ln w="57150">
            <a:solidFill>
              <a:srgbClr val="FFC000"/>
            </a:solidFill>
            <a:prstDash val="sysDash"/>
          </a:ln>
        </p:spPr>
      </p:pic>
      <p:sp>
        <p:nvSpPr>
          <p:cNvPr id="5" name="مستطيل 4"/>
          <p:cNvSpPr/>
          <p:nvPr/>
        </p:nvSpPr>
        <p:spPr>
          <a:xfrm>
            <a:off x="1835696" y="764704"/>
            <a:ext cx="5616624" cy="547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>
              <a:cs typeface="+mj-cs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691680" y="692696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>
              <a:cs typeface="+mj-cs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051720" y="764704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>
              <a:cs typeface="+mj-cs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668408" y="5540132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3600">
              <a:cs typeface="+mj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7452320" y="6097488"/>
            <a:ext cx="454272" cy="279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3600">
              <a:cs typeface="+mj-cs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8638" y="1061120"/>
            <a:ext cx="5759141" cy="3857904"/>
          </a:xfrm>
          <a:prstGeom prst="rect">
            <a:avLst/>
          </a:prstGeom>
          <a:noFill/>
        </p:spPr>
      </p:pic>
      <p:sp>
        <p:nvSpPr>
          <p:cNvPr id="11" name="مستطيل 10"/>
          <p:cNvSpPr/>
          <p:nvPr/>
        </p:nvSpPr>
        <p:spPr>
          <a:xfrm>
            <a:off x="5508104" y="4581128"/>
            <a:ext cx="151216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نِ</a:t>
            </a:r>
            <a:r>
              <a:rPr lang="ar-AE" sz="9600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 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3419872" y="4653136"/>
            <a:ext cx="266429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88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ـــســـ</a:t>
            </a:r>
            <a:endParaRPr lang="ar-SA" sz="88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035650" y="4646746"/>
            <a:ext cx="167225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88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ــــر</a:t>
            </a:r>
            <a:endParaRPr lang="ar-SA" sz="88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cxnSp>
        <p:nvCxnSpPr>
          <p:cNvPr id="14" name="رابط مستقيم 13"/>
          <p:cNvCxnSpPr/>
          <p:nvPr/>
        </p:nvCxnSpPr>
        <p:spPr>
          <a:xfrm>
            <a:off x="5724128" y="620688"/>
            <a:ext cx="72008" cy="5688632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مستقيم 14"/>
          <p:cNvCxnSpPr/>
          <p:nvPr/>
        </p:nvCxnSpPr>
        <p:spPr>
          <a:xfrm>
            <a:off x="3563888" y="620688"/>
            <a:ext cx="72008" cy="5688632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7890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صور منوعه للبطاقات\0bd14499635dc60a92d2e1374e9dcd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32656"/>
            <a:ext cx="7416824" cy="6309320"/>
          </a:xfrm>
          <a:prstGeom prst="rect">
            <a:avLst/>
          </a:prstGeom>
          <a:noFill/>
          <a:ln w="57150">
            <a:solidFill>
              <a:srgbClr val="FFC000"/>
            </a:solidFill>
            <a:prstDash val="sysDash"/>
          </a:ln>
        </p:spPr>
      </p:pic>
      <p:sp>
        <p:nvSpPr>
          <p:cNvPr id="5" name="مستطيل 4"/>
          <p:cNvSpPr/>
          <p:nvPr/>
        </p:nvSpPr>
        <p:spPr>
          <a:xfrm>
            <a:off x="1835696" y="764704"/>
            <a:ext cx="5616624" cy="547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691680" y="692696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051720" y="764704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691680" y="5949280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7380312" y="6093296"/>
            <a:ext cx="440432" cy="279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5580112" y="4743866"/>
            <a:ext cx="151216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نَ</a:t>
            </a:r>
            <a:r>
              <a:rPr lang="ar-AE" sz="9600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ـــ 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3443411" y="4739660"/>
            <a:ext cx="245451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ــــمـــ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1994775" y="4743866"/>
            <a:ext cx="155042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ـــر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5696" y="1556792"/>
            <a:ext cx="5404805" cy="2976063"/>
          </a:xfrm>
          <a:prstGeom prst="rect">
            <a:avLst/>
          </a:prstGeom>
          <a:noFill/>
        </p:spPr>
      </p:pic>
      <p:cxnSp>
        <p:nvCxnSpPr>
          <p:cNvPr id="16" name="رابط مستقيم 15"/>
          <p:cNvCxnSpPr/>
          <p:nvPr/>
        </p:nvCxnSpPr>
        <p:spPr>
          <a:xfrm>
            <a:off x="5652120" y="620688"/>
            <a:ext cx="72008" cy="5688632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مستقيم 17"/>
          <p:cNvCxnSpPr/>
          <p:nvPr/>
        </p:nvCxnSpPr>
        <p:spPr>
          <a:xfrm>
            <a:off x="3419872" y="620688"/>
            <a:ext cx="72008" cy="5688632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4033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صور منوعه للبطاقات\0bd14499635dc60a92d2e1374e9dcd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32656"/>
            <a:ext cx="7416824" cy="6309320"/>
          </a:xfrm>
          <a:prstGeom prst="rect">
            <a:avLst/>
          </a:prstGeom>
          <a:noFill/>
          <a:ln w="57150">
            <a:solidFill>
              <a:srgbClr val="FFC000"/>
            </a:solidFill>
            <a:prstDash val="sysDash"/>
          </a:ln>
        </p:spPr>
      </p:pic>
      <p:sp>
        <p:nvSpPr>
          <p:cNvPr id="5" name="مستطيل 4"/>
          <p:cNvSpPr/>
          <p:nvPr/>
        </p:nvSpPr>
        <p:spPr>
          <a:xfrm>
            <a:off x="1835696" y="764704"/>
            <a:ext cx="5616624" cy="547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691680" y="692696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051720" y="764704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691680" y="5949280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7380312" y="6093296"/>
            <a:ext cx="440432" cy="279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5580112" y="4743866"/>
            <a:ext cx="151216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نَـ</a:t>
            </a:r>
            <a:r>
              <a:rPr lang="ar-AE" sz="9600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 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3443408" y="4739660"/>
            <a:ext cx="24545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ــــهـــ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1835696" y="4739660"/>
            <a:ext cx="180530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ــــر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16" b="8966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4316" y="495509"/>
            <a:ext cx="5468004" cy="5468004"/>
          </a:xfrm>
          <a:prstGeom prst="rect">
            <a:avLst/>
          </a:prstGeom>
          <a:noFill/>
        </p:spPr>
      </p:pic>
      <p:cxnSp>
        <p:nvCxnSpPr>
          <p:cNvPr id="16" name="رابط مستقيم 15"/>
          <p:cNvCxnSpPr/>
          <p:nvPr/>
        </p:nvCxnSpPr>
        <p:spPr>
          <a:xfrm>
            <a:off x="5652120" y="620688"/>
            <a:ext cx="72008" cy="5688632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مستقيم 17"/>
          <p:cNvCxnSpPr/>
          <p:nvPr/>
        </p:nvCxnSpPr>
        <p:spPr>
          <a:xfrm>
            <a:off x="3419872" y="620688"/>
            <a:ext cx="72008" cy="5688632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0252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صور منوعه للبطاقات\0bd14499635dc60a92d2e1374e9dcd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32656"/>
            <a:ext cx="7416824" cy="6309320"/>
          </a:xfrm>
          <a:prstGeom prst="rect">
            <a:avLst/>
          </a:prstGeom>
          <a:noFill/>
          <a:ln w="57150">
            <a:solidFill>
              <a:srgbClr val="FFC000"/>
            </a:solidFill>
            <a:prstDash val="sysDash"/>
          </a:ln>
        </p:spPr>
      </p:pic>
      <p:sp>
        <p:nvSpPr>
          <p:cNvPr id="5" name="مستطيل 4"/>
          <p:cNvSpPr/>
          <p:nvPr/>
        </p:nvSpPr>
        <p:spPr>
          <a:xfrm>
            <a:off x="1835696" y="764704"/>
            <a:ext cx="5616624" cy="547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691680" y="692696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051720" y="764704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2051720" y="5949280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7443936" y="6093296"/>
            <a:ext cx="440432" cy="279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6300192" y="4869160"/>
            <a:ext cx="151216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مِ</a:t>
            </a:r>
            <a:r>
              <a:rPr lang="ar-AE" sz="9600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 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3978390" y="4869160"/>
            <a:ext cx="160172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ــخـ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667" b="84667" l="26545" r="76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3337963">
            <a:off x="1476207" y="-336182"/>
            <a:ext cx="6047571" cy="6597352"/>
          </a:xfrm>
          <a:prstGeom prst="rect">
            <a:avLst/>
          </a:prstGeom>
          <a:noFill/>
        </p:spPr>
      </p:pic>
      <p:sp>
        <p:nvSpPr>
          <p:cNvPr id="16" name="مستطيل 15"/>
          <p:cNvSpPr/>
          <p:nvPr/>
        </p:nvSpPr>
        <p:spPr>
          <a:xfrm>
            <a:off x="5298708" y="4869160"/>
            <a:ext cx="150554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ــبــ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589527" y="4883676"/>
            <a:ext cx="155042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ـــر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cxnSp>
        <p:nvCxnSpPr>
          <p:cNvPr id="18" name="رابط مستقيم 17"/>
          <p:cNvCxnSpPr/>
          <p:nvPr/>
        </p:nvCxnSpPr>
        <p:spPr>
          <a:xfrm>
            <a:off x="6588224" y="692696"/>
            <a:ext cx="72008" cy="5832648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رابط مستقيم 19"/>
          <p:cNvCxnSpPr/>
          <p:nvPr/>
        </p:nvCxnSpPr>
        <p:spPr>
          <a:xfrm>
            <a:off x="5292080" y="548680"/>
            <a:ext cx="72008" cy="5832648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رابط مستقيم 20"/>
          <p:cNvCxnSpPr/>
          <p:nvPr/>
        </p:nvCxnSpPr>
        <p:spPr>
          <a:xfrm>
            <a:off x="3995936" y="548680"/>
            <a:ext cx="72008" cy="5832648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مستقيم 18"/>
          <p:cNvCxnSpPr/>
          <p:nvPr/>
        </p:nvCxnSpPr>
        <p:spPr>
          <a:xfrm>
            <a:off x="2597100" y="476672"/>
            <a:ext cx="72008" cy="5832648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مستطيل 21"/>
          <p:cNvSpPr/>
          <p:nvPr/>
        </p:nvSpPr>
        <p:spPr>
          <a:xfrm>
            <a:off x="2023259" y="5027692"/>
            <a:ext cx="53251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ة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61988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صور منوعه للبطاقات\0bd14499635dc60a92d2e1374e9dcd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32656"/>
            <a:ext cx="7416824" cy="6309320"/>
          </a:xfrm>
          <a:prstGeom prst="rect">
            <a:avLst/>
          </a:prstGeom>
          <a:noFill/>
          <a:ln w="57150">
            <a:solidFill>
              <a:srgbClr val="FFC000"/>
            </a:solidFill>
            <a:prstDash val="sysDash"/>
          </a:ln>
        </p:spPr>
      </p:pic>
      <p:sp>
        <p:nvSpPr>
          <p:cNvPr id="5" name="مستطيل 4"/>
          <p:cNvSpPr/>
          <p:nvPr/>
        </p:nvSpPr>
        <p:spPr>
          <a:xfrm>
            <a:off x="1835696" y="764704"/>
            <a:ext cx="5616624" cy="547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691680" y="692696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051720" y="764704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2051720" y="5949280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7443936" y="6093296"/>
            <a:ext cx="440432" cy="279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6300192" y="4869160"/>
            <a:ext cx="151216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نَ</a:t>
            </a:r>
            <a:r>
              <a:rPr lang="ar-AE" sz="9600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 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4163538" y="4869160"/>
            <a:ext cx="123142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ـــا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6136" y="1061120"/>
            <a:ext cx="3590696" cy="4278447"/>
          </a:xfrm>
          <a:prstGeom prst="rect">
            <a:avLst/>
          </a:prstGeom>
          <a:noFill/>
        </p:spPr>
      </p:pic>
      <p:sp>
        <p:nvSpPr>
          <p:cNvPr id="16" name="مستطيل 15"/>
          <p:cNvSpPr/>
          <p:nvPr/>
        </p:nvSpPr>
        <p:spPr>
          <a:xfrm>
            <a:off x="5206535" y="4869160"/>
            <a:ext cx="16898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ــعــ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647236" y="4883676"/>
            <a:ext cx="143500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مـــ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cxnSp>
        <p:nvCxnSpPr>
          <p:cNvPr id="18" name="رابط مستقيم 17"/>
          <p:cNvCxnSpPr/>
          <p:nvPr/>
        </p:nvCxnSpPr>
        <p:spPr>
          <a:xfrm>
            <a:off x="6588224" y="692696"/>
            <a:ext cx="72008" cy="5832648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رابط مستقيم 19"/>
          <p:cNvCxnSpPr/>
          <p:nvPr/>
        </p:nvCxnSpPr>
        <p:spPr>
          <a:xfrm>
            <a:off x="5292080" y="548680"/>
            <a:ext cx="72008" cy="5832648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رابط مستقيم 20"/>
          <p:cNvCxnSpPr/>
          <p:nvPr/>
        </p:nvCxnSpPr>
        <p:spPr>
          <a:xfrm>
            <a:off x="3995936" y="548680"/>
            <a:ext cx="72008" cy="5832648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مستقيم 18"/>
          <p:cNvCxnSpPr/>
          <p:nvPr/>
        </p:nvCxnSpPr>
        <p:spPr>
          <a:xfrm>
            <a:off x="2597100" y="476672"/>
            <a:ext cx="72008" cy="5832648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مستطيل 21"/>
          <p:cNvSpPr/>
          <p:nvPr/>
        </p:nvSpPr>
        <p:spPr>
          <a:xfrm>
            <a:off x="1691680" y="4883676"/>
            <a:ext cx="115608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ــة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pic>
        <p:nvPicPr>
          <p:cNvPr id="2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032" y="1984597"/>
            <a:ext cx="2726600" cy="32488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6246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صور منوعه للبطاقات\0bd14499635dc60a92d2e1374e9dcd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32656"/>
            <a:ext cx="7416824" cy="6309320"/>
          </a:xfrm>
          <a:prstGeom prst="rect">
            <a:avLst/>
          </a:prstGeom>
          <a:noFill/>
          <a:ln w="57150">
            <a:solidFill>
              <a:srgbClr val="FFC000"/>
            </a:solidFill>
            <a:prstDash val="sysDash"/>
          </a:ln>
        </p:spPr>
      </p:pic>
      <p:sp>
        <p:nvSpPr>
          <p:cNvPr id="5" name="مستطيل 4"/>
          <p:cNvSpPr/>
          <p:nvPr/>
        </p:nvSpPr>
        <p:spPr>
          <a:xfrm>
            <a:off x="1835696" y="764704"/>
            <a:ext cx="5616624" cy="547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691680" y="692696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051720" y="764704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691680" y="5949280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7380312" y="6093296"/>
            <a:ext cx="440432" cy="279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5940152" y="4869160"/>
            <a:ext cx="151216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نَ</a:t>
            </a:r>
            <a:r>
              <a:rPr lang="ar-AE" sz="9600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3166304" y="4883676"/>
            <a:ext cx="145905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ــلــ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74748" y="548680"/>
            <a:ext cx="4138520" cy="4802738"/>
          </a:xfrm>
          <a:prstGeom prst="rect">
            <a:avLst/>
          </a:prstGeom>
          <a:noFill/>
        </p:spPr>
      </p:pic>
      <p:sp>
        <p:nvSpPr>
          <p:cNvPr id="16" name="مستطيل 15"/>
          <p:cNvSpPr/>
          <p:nvPr/>
        </p:nvSpPr>
        <p:spPr>
          <a:xfrm>
            <a:off x="4156402" y="4883676"/>
            <a:ext cx="242085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ـــخــ 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1789210" y="4883676"/>
            <a:ext cx="141096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ـــة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cxnSp>
        <p:nvCxnSpPr>
          <p:cNvPr id="18" name="رابط مستقيم 17"/>
          <p:cNvCxnSpPr/>
          <p:nvPr/>
        </p:nvCxnSpPr>
        <p:spPr>
          <a:xfrm>
            <a:off x="6228184" y="548680"/>
            <a:ext cx="72008" cy="5832648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رابط مستقيم 19"/>
          <p:cNvCxnSpPr/>
          <p:nvPr/>
        </p:nvCxnSpPr>
        <p:spPr>
          <a:xfrm>
            <a:off x="4572000" y="548680"/>
            <a:ext cx="72008" cy="5832648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رابط مستقيم 20"/>
          <p:cNvCxnSpPr/>
          <p:nvPr/>
        </p:nvCxnSpPr>
        <p:spPr>
          <a:xfrm>
            <a:off x="3059832" y="548680"/>
            <a:ext cx="72008" cy="5832648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7574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صور منوعه للبطاقات\0bd14499635dc60a92d2e1374e9dcd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32656"/>
            <a:ext cx="7416824" cy="6309320"/>
          </a:xfrm>
          <a:prstGeom prst="rect">
            <a:avLst/>
          </a:prstGeom>
          <a:noFill/>
          <a:ln w="57150">
            <a:solidFill>
              <a:srgbClr val="FFC000"/>
            </a:solidFill>
            <a:prstDash val="sysDash"/>
          </a:ln>
        </p:spPr>
      </p:pic>
      <p:sp>
        <p:nvSpPr>
          <p:cNvPr id="5" name="مستطيل 4"/>
          <p:cNvSpPr/>
          <p:nvPr/>
        </p:nvSpPr>
        <p:spPr>
          <a:xfrm>
            <a:off x="1835696" y="764704"/>
            <a:ext cx="5616624" cy="547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691680" y="692696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051720" y="764704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691680" y="5949280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7380312" y="6093296"/>
            <a:ext cx="440432" cy="279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5940152" y="4869160"/>
            <a:ext cx="151216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نَ</a:t>
            </a:r>
            <a:r>
              <a:rPr lang="ar-AE" sz="9600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3038865" y="4883676"/>
            <a:ext cx="171393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ــلـــ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7300" y1="18242" x2="68776" y2="36484"/>
                        <a14:foregroundMark x1="55907" y1="17910" x2="45570" y2="386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61729">
            <a:off x="2820407" y="792800"/>
            <a:ext cx="3775286" cy="4802738"/>
          </a:xfrm>
          <a:prstGeom prst="rect">
            <a:avLst/>
          </a:prstGeom>
          <a:noFill/>
        </p:spPr>
      </p:pic>
      <p:sp>
        <p:nvSpPr>
          <p:cNvPr id="16" name="مستطيل 15"/>
          <p:cNvSpPr/>
          <p:nvPr/>
        </p:nvSpPr>
        <p:spPr>
          <a:xfrm>
            <a:off x="4156402" y="4883676"/>
            <a:ext cx="242085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ـــحــ 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1789210" y="4883676"/>
            <a:ext cx="141096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ـــة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cxnSp>
        <p:nvCxnSpPr>
          <p:cNvPr id="18" name="رابط مستقيم 17"/>
          <p:cNvCxnSpPr/>
          <p:nvPr/>
        </p:nvCxnSpPr>
        <p:spPr>
          <a:xfrm>
            <a:off x="6228184" y="548680"/>
            <a:ext cx="72008" cy="5832648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رابط مستقيم 19"/>
          <p:cNvCxnSpPr/>
          <p:nvPr/>
        </p:nvCxnSpPr>
        <p:spPr>
          <a:xfrm>
            <a:off x="4572000" y="548680"/>
            <a:ext cx="72008" cy="5832648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رابط مستقيم 20"/>
          <p:cNvCxnSpPr/>
          <p:nvPr/>
        </p:nvCxnSpPr>
        <p:spPr>
          <a:xfrm>
            <a:off x="3059832" y="548680"/>
            <a:ext cx="72008" cy="5832648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1408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صور منوعه للبطاقات\0bd14499635dc60a92d2e1374e9dcd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32656"/>
            <a:ext cx="7416824" cy="6309320"/>
          </a:xfrm>
          <a:prstGeom prst="rect">
            <a:avLst/>
          </a:prstGeom>
          <a:noFill/>
          <a:ln w="57150">
            <a:solidFill>
              <a:srgbClr val="FFC000"/>
            </a:solidFill>
            <a:prstDash val="sysDash"/>
          </a:ln>
        </p:spPr>
      </p:pic>
      <p:sp>
        <p:nvSpPr>
          <p:cNvPr id="5" name="مستطيل 4"/>
          <p:cNvSpPr/>
          <p:nvPr/>
        </p:nvSpPr>
        <p:spPr>
          <a:xfrm>
            <a:off x="1835696" y="764704"/>
            <a:ext cx="5616624" cy="547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691680" y="692696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051720" y="764704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691680" y="5949280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7380312" y="6093296"/>
            <a:ext cx="440432" cy="279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5940152" y="4869160"/>
            <a:ext cx="151216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نَ</a:t>
            </a:r>
            <a:r>
              <a:rPr lang="ar-AE" sz="9600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3050888" y="4883676"/>
            <a:ext cx="168988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ــمــ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99846" y="912912"/>
            <a:ext cx="4119951" cy="4126887"/>
          </a:xfrm>
          <a:prstGeom prst="rect">
            <a:avLst/>
          </a:prstGeom>
          <a:noFill/>
        </p:spPr>
      </p:pic>
      <p:sp>
        <p:nvSpPr>
          <p:cNvPr id="16" name="مستطيل 15"/>
          <p:cNvSpPr/>
          <p:nvPr/>
        </p:nvSpPr>
        <p:spPr>
          <a:xfrm>
            <a:off x="4156402" y="4883676"/>
            <a:ext cx="242085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ـــجــ 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1789210" y="4883676"/>
            <a:ext cx="141096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ـــة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cxnSp>
        <p:nvCxnSpPr>
          <p:cNvPr id="18" name="رابط مستقيم 17"/>
          <p:cNvCxnSpPr/>
          <p:nvPr/>
        </p:nvCxnSpPr>
        <p:spPr>
          <a:xfrm>
            <a:off x="6228184" y="548680"/>
            <a:ext cx="72008" cy="5832648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رابط مستقيم 19"/>
          <p:cNvCxnSpPr/>
          <p:nvPr/>
        </p:nvCxnSpPr>
        <p:spPr>
          <a:xfrm>
            <a:off x="4572000" y="548680"/>
            <a:ext cx="72008" cy="5832648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رابط مستقيم 20"/>
          <p:cNvCxnSpPr/>
          <p:nvPr/>
        </p:nvCxnSpPr>
        <p:spPr>
          <a:xfrm>
            <a:off x="3059832" y="548680"/>
            <a:ext cx="72008" cy="5832648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3667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صور منوعه للبطاقات\0bd14499635dc60a92d2e1374e9dcd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32656"/>
            <a:ext cx="7416824" cy="6309320"/>
          </a:xfrm>
          <a:prstGeom prst="rect">
            <a:avLst/>
          </a:prstGeom>
          <a:noFill/>
          <a:ln w="57150">
            <a:solidFill>
              <a:srgbClr val="FFC000"/>
            </a:solidFill>
            <a:prstDash val="sysDash"/>
          </a:ln>
        </p:spPr>
      </p:pic>
      <p:sp>
        <p:nvSpPr>
          <p:cNvPr id="5" name="مستطيل 4"/>
          <p:cNvSpPr/>
          <p:nvPr/>
        </p:nvSpPr>
        <p:spPr>
          <a:xfrm>
            <a:off x="1835696" y="764704"/>
            <a:ext cx="5616624" cy="547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691680" y="692696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051720" y="764704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691680" y="5949280"/>
            <a:ext cx="5616624" cy="296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7380312" y="6093296"/>
            <a:ext cx="440432" cy="279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sz="9600">
              <a:cs typeface="+mj-cs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5940152" y="4869160"/>
            <a:ext cx="151216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نَ</a:t>
            </a:r>
            <a:r>
              <a:rPr lang="ar-AE" sz="9600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 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3038867" y="4883676"/>
            <a:ext cx="171393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ـــلــ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30353" y="1172902"/>
            <a:ext cx="4614938" cy="4200314"/>
          </a:xfrm>
          <a:prstGeom prst="rect">
            <a:avLst/>
          </a:prstGeom>
          <a:noFill/>
        </p:spPr>
      </p:pic>
      <p:sp>
        <p:nvSpPr>
          <p:cNvPr id="16" name="مستطيل 15"/>
          <p:cNvSpPr/>
          <p:nvPr/>
        </p:nvSpPr>
        <p:spPr>
          <a:xfrm>
            <a:off x="4497168" y="4883676"/>
            <a:ext cx="219964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ـــمـــ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1661771" y="4883676"/>
            <a:ext cx="166584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9600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dobe Garamond Pro Bold" pitchFamily="18" charset="0"/>
                <a:cs typeface="+mj-cs"/>
              </a:rPr>
              <a:t>ــــة</a:t>
            </a:r>
            <a:endParaRPr lang="ar-SA" sz="9600" cap="none" spc="0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dobe Garamond Pro Bold" pitchFamily="18" charset="0"/>
              <a:cs typeface="+mj-cs"/>
            </a:endParaRPr>
          </a:p>
        </p:txBody>
      </p:sp>
      <p:cxnSp>
        <p:nvCxnSpPr>
          <p:cNvPr id="18" name="رابط مستقيم 17"/>
          <p:cNvCxnSpPr/>
          <p:nvPr/>
        </p:nvCxnSpPr>
        <p:spPr>
          <a:xfrm>
            <a:off x="6228184" y="548680"/>
            <a:ext cx="72008" cy="5832648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رابط مستقيم 19"/>
          <p:cNvCxnSpPr/>
          <p:nvPr/>
        </p:nvCxnSpPr>
        <p:spPr>
          <a:xfrm>
            <a:off x="4572000" y="548680"/>
            <a:ext cx="72008" cy="5832648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رابط مستقيم 20"/>
          <p:cNvCxnSpPr/>
          <p:nvPr/>
        </p:nvCxnSpPr>
        <p:spPr>
          <a:xfrm>
            <a:off x="3059832" y="548680"/>
            <a:ext cx="72008" cy="5832648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9845056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35</Words>
  <Application>Microsoft Office PowerPoint</Application>
  <PresentationFormat>عرض على الشاشة (3:4)‏</PresentationFormat>
  <Paragraphs>35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Aisha AlShamsi</dc:creator>
  <cp:lastModifiedBy>Aisha AlShamsi</cp:lastModifiedBy>
  <cp:revision>6</cp:revision>
  <cp:lastPrinted>2019-02-20T08:41:54Z</cp:lastPrinted>
  <dcterms:created xsi:type="dcterms:W3CDTF">2019-02-12T12:15:19Z</dcterms:created>
  <dcterms:modified xsi:type="dcterms:W3CDTF">2019-02-26T16:31:07Z</dcterms:modified>
</cp:coreProperties>
</file>