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6" r:id="rId6"/>
    <p:sldId id="264" r:id="rId7"/>
    <p:sldId id="268" r:id="rId8"/>
    <p:sldId id="267" r:id="rId9"/>
    <p:sldId id="265" r:id="rId10"/>
  </p:sldIdLst>
  <p:sldSz cx="9144000" cy="6858000" type="screen4x3"/>
  <p:notesSz cx="7010400" cy="92964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68408" y="5540132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452320" y="6097488"/>
            <a:ext cx="45427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600"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638" y="1061120"/>
            <a:ext cx="5759141" cy="3857904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5508104" y="4581128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نِ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19872" y="4653136"/>
            <a:ext cx="26642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ـــســـ</a:t>
            </a:r>
            <a:endParaRPr lang="ar-SA" sz="88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35650" y="4646746"/>
            <a:ext cx="16722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ــــر</a:t>
            </a:r>
            <a:endParaRPr lang="ar-SA" sz="88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5724128" y="62068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3563888" y="62068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80112" y="4743866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43411" y="4739660"/>
            <a:ext cx="24545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ــــمـــ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94775" y="4743866"/>
            <a:ext cx="15504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ـــر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56792"/>
            <a:ext cx="5404805" cy="2976063"/>
          </a:xfrm>
          <a:prstGeom prst="rect">
            <a:avLst/>
          </a:prstGeom>
          <a:noFill/>
        </p:spPr>
      </p:pic>
      <p:cxnSp>
        <p:nvCxnSpPr>
          <p:cNvPr id="16" name="رابط مستقيم 15"/>
          <p:cNvCxnSpPr/>
          <p:nvPr/>
        </p:nvCxnSpPr>
        <p:spPr>
          <a:xfrm>
            <a:off x="5652120" y="62068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3419872" y="62068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3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80112" y="4743866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نَـ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43408" y="4739660"/>
            <a:ext cx="24545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ــــهـــ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835696" y="4739660"/>
            <a:ext cx="18053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ــــر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6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316" y="495509"/>
            <a:ext cx="5468004" cy="5468004"/>
          </a:xfrm>
          <a:prstGeom prst="rect">
            <a:avLst/>
          </a:prstGeom>
          <a:noFill/>
        </p:spPr>
      </p:pic>
      <p:cxnSp>
        <p:nvCxnSpPr>
          <p:cNvPr id="16" name="رابط مستقيم 15"/>
          <p:cNvCxnSpPr/>
          <p:nvPr/>
        </p:nvCxnSpPr>
        <p:spPr>
          <a:xfrm>
            <a:off x="5652120" y="62068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3419872" y="62068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5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5172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443936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00192" y="4869160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مِ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78390" y="4869160"/>
            <a:ext cx="16017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ــخـ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67" b="84667" l="26545" r="76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37963">
            <a:off x="1476207" y="-336182"/>
            <a:ext cx="6047571" cy="6597352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5298708" y="4869160"/>
            <a:ext cx="15055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ــبــ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589527" y="4883676"/>
            <a:ext cx="15504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ـــر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6588224" y="692696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5292080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995936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2597100" y="476672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2023259" y="5027692"/>
            <a:ext cx="532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ة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98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5172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443936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00192" y="4869160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63538" y="4869160"/>
            <a:ext cx="1231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ـــا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136" y="1061120"/>
            <a:ext cx="3590696" cy="4278447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5206535" y="4869160"/>
            <a:ext cx="16898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ــعــ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647236" y="4883676"/>
            <a:ext cx="14350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مـــ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6588224" y="692696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5292080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995936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2597100" y="476672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1691680" y="4883676"/>
            <a:ext cx="11560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ــة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984597"/>
            <a:ext cx="2726600" cy="324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24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40152" y="4869160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66304" y="4883676"/>
            <a:ext cx="14590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ــلــ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4748" y="548680"/>
            <a:ext cx="4138520" cy="4802738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4156402" y="4883676"/>
            <a:ext cx="2420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ـــخــ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89210" y="4883676"/>
            <a:ext cx="14109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ـــة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6228184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4572000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059832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7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40152" y="4869160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38865" y="4883676"/>
            <a:ext cx="17139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ــلـــ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300" y1="18242" x2="68776" y2="36484"/>
                        <a14:foregroundMark x1="55907" y1="17910" x2="45570" y2="3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1729">
            <a:off x="2820407" y="792800"/>
            <a:ext cx="3775286" cy="4802738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4156402" y="4883676"/>
            <a:ext cx="2420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ـــحــ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89210" y="4883676"/>
            <a:ext cx="14109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ـــة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6228184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4572000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059832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0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40152" y="4869160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50888" y="4883676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ــمــ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846" y="912912"/>
            <a:ext cx="4119951" cy="4126887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4156402" y="4883676"/>
            <a:ext cx="2420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ـــجــ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89210" y="4883676"/>
            <a:ext cx="14109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ـــة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6228184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4572000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059832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6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صور منوعه للبطاقات\0bd14499635dc60a92d2e1374e9dc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30932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</p:pic>
      <p:sp>
        <p:nvSpPr>
          <p:cNvPr id="5" name="مستطيل 4"/>
          <p:cNvSpPr/>
          <p:nvPr/>
        </p:nvSpPr>
        <p:spPr>
          <a:xfrm>
            <a:off x="1835696" y="764704"/>
            <a:ext cx="561662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692696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51720" y="764704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949280"/>
            <a:ext cx="5616624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6093296"/>
            <a:ext cx="440432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9600"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40152" y="4869160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نَ</a:t>
            </a:r>
            <a:r>
              <a:rPr lang="ar-AE" sz="96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 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38867" y="4883676"/>
            <a:ext cx="17139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ـــلــ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0353" y="1172902"/>
            <a:ext cx="4614938" cy="4200314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4497168" y="4883676"/>
            <a:ext cx="21996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ـــمـــ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661771" y="4883676"/>
            <a:ext cx="16658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  <a:cs typeface="+mj-cs"/>
              </a:rPr>
              <a:t>ــــة</a:t>
            </a:r>
            <a:endParaRPr lang="ar-SA" sz="96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 Bold" pitchFamily="18" charset="0"/>
              <a:cs typeface="+mj-cs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6228184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4572000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059832" y="548680"/>
            <a:ext cx="72008" cy="58326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4505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</Words>
  <Application>Microsoft Office PowerPoint</Application>
  <PresentationFormat>عرض على الشاشة (3:4)‏</PresentationFormat>
  <Paragraphs>35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Aisha AlShamsi</dc:creator>
  <cp:lastModifiedBy>Aisha AlShamsi</cp:lastModifiedBy>
  <cp:revision>6</cp:revision>
  <cp:lastPrinted>2019-02-20T08:41:54Z</cp:lastPrinted>
  <dcterms:created xsi:type="dcterms:W3CDTF">2019-02-12T12:15:19Z</dcterms:created>
  <dcterms:modified xsi:type="dcterms:W3CDTF">2019-02-26T16:31:07Z</dcterms:modified>
</cp:coreProperties>
</file>