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7" r:id="rId6"/>
    <p:sldId id="269" r:id="rId7"/>
    <p:sldId id="270" r:id="rId8"/>
    <p:sldId id="271" r:id="rId9"/>
    <p:sldId id="272" r:id="rId10"/>
    <p:sldId id="259" r:id="rId11"/>
    <p:sldId id="262" r:id="rId12"/>
    <p:sldId id="263" r:id="rId13"/>
  </p:sldIdLst>
  <p:sldSz cx="18288000" cy="10287000"/>
  <p:notesSz cx="6858000" cy="9144000"/>
  <p:embeddedFontLst>
    <p:embeddedFont>
      <p:font typeface="One Little Fon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71"/>
    <a:srgbClr val="F6AD96"/>
    <a:srgbClr val="62AB92"/>
    <a:srgbClr val="FFE18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132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microsoft.com/office/2007/relationships/hdphoto" Target="../media/hdphoto1.wdp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14.png"/><Relationship Id="rId5" Type="http://schemas.openxmlformats.org/officeDocument/2006/relationships/image" Target="../media/image32.png"/><Relationship Id="rId10" Type="http://schemas.openxmlformats.org/officeDocument/2006/relationships/image" Target="../media/image35.sv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2.png"/><Relationship Id="rId18" Type="http://schemas.openxmlformats.org/officeDocument/2006/relationships/image" Target="../media/image47.svg"/><Relationship Id="rId3" Type="http://schemas.openxmlformats.org/officeDocument/2006/relationships/image" Target="../media/image4.png"/><Relationship Id="rId21" Type="http://schemas.microsoft.com/office/2007/relationships/hdphoto" Target="../media/hdphoto5.wdp"/><Relationship Id="rId7" Type="http://schemas.openxmlformats.org/officeDocument/2006/relationships/image" Target="../media/image38.png"/><Relationship Id="rId12" Type="http://schemas.openxmlformats.org/officeDocument/2006/relationships/image" Target="../media/image41.svg"/><Relationship Id="rId17" Type="http://schemas.openxmlformats.org/officeDocument/2006/relationships/image" Target="../media/image46.png"/><Relationship Id="rId2" Type="http://schemas.openxmlformats.org/officeDocument/2006/relationships/image" Target="../media/image1.jpeg"/><Relationship Id="rId16" Type="http://schemas.openxmlformats.org/officeDocument/2006/relationships/image" Target="../media/image45.sv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0.png"/><Relationship Id="rId5" Type="http://schemas.openxmlformats.org/officeDocument/2006/relationships/image" Target="../media/image36.png"/><Relationship Id="rId15" Type="http://schemas.openxmlformats.org/officeDocument/2006/relationships/image" Target="../media/image44.png"/><Relationship Id="rId10" Type="http://schemas.openxmlformats.org/officeDocument/2006/relationships/image" Target="../media/image35.svg"/><Relationship Id="rId19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34.png"/><Relationship Id="rId1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5.png"/><Relationship Id="rId18" Type="http://schemas.microsoft.com/office/2007/relationships/hdphoto" Target="../media/hdphoto6.wdp"/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12" Type="http://schemas.openxmlformats.org/officeDocument/2006/relationships/image" Target="../media/image54.svg"/><Relationship Id="rId17" Type="http://schemas.openxmlformats.org/officeDocument/2006/relationships/image" Target="../media/image58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53.png"/><Relationship Id="rId5" Type="http://schemas.openxmlformats.org/officeDocument/2006/relationships/image" Target="../media/image2.png"/><Relationship Id="rId15" Type="http://schemas.openxmlformats.org/officeDocument/2006/relationships/image" Target="../media/image57.svg"/><Relationship Id="rId10" Type="http://schemas.openxmlformats.org/officeDocument/2006/relationships/image" Target="../media/image11.svg"/><Relationship Id="rId19" Type="http://schemas.openxmlformats.org/officeDocument/2006/relationships/image" Target="../media/image16.png"/><Relationship Id="rId4" Type="http://schemas.openxmlformats.org/officeDocument/2006/relationships/image" Target="../media/image50.svg"/><Relationship Id="rId9" Type="http://schemas.openxmlformats.org/officeDocument/2006/relationships/image" Target="../media/image10.png"/><Relationship Id="rId1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4.png"/><Relationship Id="rId3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12.png"/><Relationship Id="rId5" Type="http://schemas.openxmlformats.org/officeDocument/2006/relationships/image" Target="../media/image19.png"/><Relationship Id="rId15" Type="http://schemas.microsoft.com/office/2007/relationships/hdphoto" Target="../media/hdphoto2.wdp"/><Relationship Id="rId10" Type="http://schemas.openxmlformats.org/officeDocument/2006/relationships/image" Target="../media/image11.svg"/><Relationship Id="rId4" Type="http://schemas.openxmlformats.org/officeDocument/2006/relationships/image" Target="../media/image18.sv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6.sv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5.png"/><Relationship Id="rId2" Type="http://schemas.openxmlformats.org/officeDocument/2006/relationships/image" Target="../media/image1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7.png"/><Relationship Id="rId10" Type="http://schemas.openxmlformats.org/officeDocument/2006/relationships/image" Target="../media/image24.svg"/><Relationship Id="rId4" Type="http://schemas.openxmlformats.org/officeDocument/2006/relationships/image" Target="../media/image3.svg"/><Relationship Id="rId9" Type="http://schemas.openxmlformats.org/officeDocument/2006/relationships/image" Target="../media/image23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9.sv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svg"/><Relationship Id="rId1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7.svg"/><Relationship Id="rId5" Type="http://schemas.openxmlformats.org/officeDocument/2006/relationships/image" Target="../media/image8.png"/><Relationship Id="rId1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1.svg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9.sv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svg"/><Relationship Id="rId1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17" Type="http://schemas.openxmlformats.org/officeDocument/2006/relationships/image" Target="../media/image15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7.svg"/><Relationship Id="rId5" Type="http://schemas.openxmlformats.org/officeDocument/2006/relationships/image" Target="../media/image8.png"/><Relationship Id="rId15" Type="http://schemas.openxmlformats.org/officeDocument/2006/relationships/image" Target="../media/image3.svg"/><Relationship Id="rId10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11.svg"/><Relationship Id="rId1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17" Type="http://schemas.microsoft.com/office/2007/relationships/hdphoto" Target="../media/hdphoto1.wdp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5" Type="http://schemas.openxmlformats.org/officeDocument/2006/relationships/image" Target="../media/image9.svg"/><Relationship Id="rId10" Type="http://schemas.openxmlformats.org/officeDocument/2006/relationships/image" Target="../media/image29.svg"/><Relationship Id="rId4" Type="http://schemas.openxmlformats.org/officeDocument/2006/relationships/image" Target="../media/image5.svg"/><Relationship Id="rId9" Type="http://schemas.openxmlformats.org/officeDocument/2006/relationships/image" Target="../media/image28.pn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47700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579542"/>
            <a:ext cx="8942288" cy="7485108"/>
            <a:chOff x="0" y="0"/>
            <a:chExt cx="2355171" cy="19713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55171" cy="1971386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823403" y="2136403"/>
            <a:ext cx="6014194" cy="601419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1559364">
            <a:off x="4423225" y="734489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6"/>
                </a:lnTo>
                <a:lnTo>
                  <a:pt x="0" y="9203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 rot="695080">
            <a:off x="11605962" y="7571174"/>
            <a:ext cx="3564645" cy="920326"/>
          </a:xfrm>
          <a:custGeom>
            <a:avLst/>
            <a:gdLst/>
            <a:ahLst/>
            <a:cxnLst/>
            <a:rect l="l" t="t" r="r" b="b"/>
            <a:pathLst>
              <a:path w="3564645" h="920326">
                <a:moveTo>
                  <a:pt x="0" y="0"/>
                </a:moveTo>
                <a:lnTo>
                  <a:pt x="3564644" y="0"/>
                </a:lnTo>
                <a:lnTo>
                  <a:pt x="3564644" y="920327"/>
                </a:lnTo>
                <a:lnTo>
                  <a:pt x="0" y="9203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>
            <a:off x="13957920" y="1223508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2534254">
            <a:off x="1170144" y="-229599"/>
            <a:ext cx="1454101" cy="2338467"/>
          </a:xfrm>
          <a:custGeom>
            <a:avLst/>
            <a:gdLst/>
            <a:ahLst/>
            <a:cxnLst/>
            <a:rect l="l" t="t" r="r" b="b"/>
            <a:pathLst>
              <a:path w="1454101" h="2338467">
                <a:moveTo>
                  <a:pt x="0" y="0"/>
                </a:moveTo>
                <a:lnTo>
                  <a:pt x="1454101" y="0"/>
                </a:lnTo>
                <a:lnTo>
                  <a:pt x="1454101" y="2338467"/>
                </a:lnTo>
                <a:lnTo>
                  <a:pt x="0" y="2338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-8211718">
            <a:off x="15182601" y="832357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719906">
            <a:off x="11051688" y="300972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69"/>
                </a:lnTo>
                <a:lnTo>
                  <a:pt x="0" y="177726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TextBox 15"/>
          <p:cNvSpPr txBox="1"/>
          <p:nvPr/>
        </p:nvSpPr>
        <p:spPr>
          <a:xfrm>
            <a:off x="1351967" y="2474847"/>
            <a:ext cx="8841071" cy="65767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أهلاً بالعام</a:t>
            </a:r>
          </a:p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 الجديد</a:t>
            </a:r>
          </a:p>
          <a:p>
            <a:pPr algn="ctr">
              <a:lnSpc>
                <a:spcPts val="12999"/>
              </a:lnSpc>
            </a:pPr>
            <a:r>
              <a:rPr lang="ar-SA" sz="9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1447 ه</a:t>
            </a:r>
          </a:p>
          <a:p>
            <a:pPr algn="ctr">
              <a:lnSpc>
                <a:spcPts val="12999"/>
              </a:lnSpc>
            </a:pPr>
            <a:r>
              <a:rPr lang="ar-SA" sz="6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بمدرسة ....</a:t>
            </a:r>
            <a:endParaRPr lang="en-US" sz="6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35" descr="Picture 35">
            <a:extLst>
              <a:ext uri="{FF2B5EF4-FFF2-40B4-BE49-F238E27FC236}">
                <a16:creationId xmlns:a16="http://schemas.microsoft.com/office/drawing/2014/main" id="{188CE48E-2CBE-A620-E6B0-FA2F2ECCFF2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004476-4ECD-AF48-85AC-409CD06FCF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467" y="9194111"/>
            <a:ext cx="872813" cy="8243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FC25F64-2421-98D5-FB79-8378C226C92F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65574"/>
          <a:stretch>
            <a:fillRect/>
          </a:stretch>
        </p:blipFill>
        <p:spPr>
          <a:xfrm>
            <a:off x="11079245" y="4669174"/>
            <a:ext cx="5485798" cy="111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3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136658" y="1929873"/>
            <a:ext cx="5293445" cy="6474077"/>
            <a:chOff x="0" y="0"/>
            <a:chExt cx="1394158" cy="17051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94158" cy="1705107"/>
            </a:xfrm>
            <a:custGeom>
              <a:avLst/>
              <a:gdLst/>
              <a:ahLst/>
              <a:cxnLst/>
              <a:rect l="l" t="t" r="r" b="b"/>
              <a:pathLst>
                <a:path w="1394158" h="1705107">
                  <a:moveTo>
                    <a:pt x="74590" y="0"/>
                  </a:moveTo>
                  <a:lnTo>
                    <a:pt x="1319568" y="0"/>
                  </a:lnTo>
                  <a:cubicBezTo>
                    <a:pt x="1360763" y="0"/>
                    <a:pt x="1394158" y="33395"/>
                    <a:pt x="1394158" y="74590"/>
                  </a:cubicBezTo>
                  <a:lnTo>
                    <a:pt x="1394158" y="1630517"/>
                  </a:lnTo>
                  <a:cubicBezTo>
                    <a:pt x="1394158" y="1671712"/>
                    <a:pt x="1360763" y="1705107"/>
                    <a:pt x="1319568" y="1705107"/>
                  </a:cubicBezTo>
                  <a:lnTo>
                    <a:pt x="74590" y="1705107"/>
                  </a:lnTo>
                  <a:cubicBezTo>
                    <a:pt x="33395" y="1705107"/>
                    <a:pt x="0" y="1671712"/>
                    <a:pt x="0" y="1630517"/>
                  </a:cubicBezTo>
                  <a:lnTo>
                    <a:pt x="0" y="74590"/>
                  </a:lnTo>
                  <a:cubicBezTo>
                    <a:pt x="0" y="33395"/>
                    <a:pt x="33395" y="0"/>
                    <a:pt x="74590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979097">
            <a:off x="13037118" y="1270858"/>
            <a:ext cx="3339128" cy="862102"/>
          </a:xfrm>
          <a:custGeom>
            <a:avLst/>
            <a:gdLst/>
            <a:ahLst/>
            <a:cxnLst/>
            <a:rect l="l" t="t" r="r" b="b"/>
            <a:pathLst>
              <a:path w="3339128" h="862102">
                <a:moveTo>
                  <a:pt x="0" y="0"/>
                </a:moveTo>
                <a:lnTo>
                  <a:pt x="3339128" y="0"/>
                </a:lnTo>
                <a:lnTo>
                  <a:pt x="3339128" y="862102"/>
                </a:lnTo>
                <a:lnTo>
                  <a:pt x="0" y="86210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>
            <a:off x="9656793" y="2582740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9674659" y="3812408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9674659" y="5072807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>
            <a:off x="9717022" y="6235679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TextBox 18"/>
          <p:cNvSpPr txBox="1"/>
          <p:nvPr/>
        </p:nvSpPr>
        <p:spPr>
          <a:xfrm>
            <a:off x="11366245" y="3942056"/>
            <a:ext cx="5063858" cy="2716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توزيع</a:t>
            </a:r>
          </a:p>
          <a:p>
            <a:pPr algn="ctr">
              <a:lnSpc>
                <a:spcPts val="6599"/>
              </a:lnSpc>
              <a:spcBef>
                <a:spcPct val="0"/>
              </a:spcBef>
            </a:pPr>
            <a:endParaRPr lang="ar-SA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599"/>
              </a:lnSpc>
              <a:spcBef>
                <a:spcPct val="0"/>
              </a:spcBef>
            </a:pPr>
            <a:r>
              <a:rPr lang="ar-SA" sz="11500" b="1" spc="549" dirty="0">
                <a:solidFill>
                  <a:srgbClr val="389B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الدرجات</a:t>
            </a:r>
            <a:endParaRPr lang="en-US" sz="11500" b="1" spc="549" dirty="0">
              <a:solidFill>
                <a:srgbClr val="389B7A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Freeform 19"/>
          <p:cNvSpPr/>
          <p:nvPr/>
        </p:nvSpPr>
        <p:spPr>
          <a:xfrm rot="7291944">
            <a:off x="896985" y="7983165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0" name="Freeform 20"/>
          <p:cNvSpPr/>
          <p:nvPr/>
        </p:nvSpPr>
        <p:spPr>
          <a:xfrm rot="2403090">
            <a:off x="9191972" y="18493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5"/>
                </a:lnTo>
                <a:lnTo>
                  <a:pt x="0" y="2233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2" name="Freeform 17">
            <a:extLst>
              <a:ext uri="{FF2B5EF4-FFF2-40B4-BE49-F238E27FC236}">
                <a16:creationId xmlns:a16="http://schemas.microsoft.com/office/drawing/2014/main" id="{4F24BA8E-6C81-024E-7E8D-2156548CCE1D}"/>
              </a:ext>
            </a:extLst>
          </p:cNvPr>
          <p:cNvSpPr/>
          <p:nvPr/>
        </p:nvSpPr>
        <p:spPr>
          <a:xfrm>
            <a:off x="9753600" y="7367196"/>
            <a:ext cx="1152406" cy="997355"/>
          </a:xfrm>
          <a:custGeom>
            <a:avLst/>
            <a:gdLst/>
            <a:ahLst/>
            <a:cxnLst/>
            <a:rect l="l" t="t" r="r" b="b"/>
            <a:pathLst>
              <a:path w="1152406" h="997355">
                <a:moveTo>
                  <a:pt x="0" y="0"/>
                </a:moveTo>
                <a:lnTo>
                  <a:pt x="1152406" y="0"/>
                </a:lnTo>
                <a:lnTo>
                  <a:pt x="1152406" y="997355"/>
                </a:lnTo>
                <a:lnTo>
                  <a:pt x="0" y="9973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34DCBD83-86BF-6ACD-8C2A-1BA27C6CF1F8}"/>
              </a:ext>
            </a:extLst>
          </p:cNvPr>
          <p:cNvSpPr txBox="1"/>
          <p:nvPr/>
        </p:nvSpPr>
        <p:spPr>
          <a:xfrm>
            <a:off x="1859468" y="2744162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المشاركة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D9B87E6D-B70E-92D4-1B4B-544188770D36}"/>
              </a:ext>
            </a:extLst>
          </p:cNvPr>
          <p:cNvSpPr txBox="1"/>
          <p:nvPr/>
        </p:nvSpPr>
        <p:spPr>
          <a:xfrm>
            <a:off x="1935063" y="3942056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الواجبات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10 درجات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AAB9F1CC-61BA-62BC-24EE-D87742B16177}"/>
              </a:ext>
            </a:extLst>
          </p:cNvPr>
          <p:cNvSpPr txBox="1"/>
          <p:nvPr/>
        </p:nvSpPr>
        <p:spPr>
          <a:xfrm>
            <a:off x="1566392" y="5330390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المهام الأدائية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14">
            <a:extLst>
              <a:ext uri="{FF2B5EF4-FFF2-40B4-BE49-F238E27FC236}">
                <a16:creationId xmlns:a16="http://schemas.microsoft.com/office/drawing/2014/main" id="{7E942DE7-3A03-2015-0FB8-FA755CE4606B}"/>
              </a:ext>
            </a:extLst>
          </p:cNvPr>
          <p:cNvSpPr txBox="1"/>
          <p:nvPr/>
        </p:nvSpPr>
        <p:spPr>
          <a:xfrm>
            <a:off x="1689887" y="6447557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الفترة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20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14">
            <a:extLst>
              <a:ext uri="{FF2B5EF4-FFF2-40B4-BE49-F238E27FC236}">
                <a16:creationId xmlns:a16="http://schemas.microsoft.com/office/drawing/2014/main" id="{55FCC533-0CE3-B286-E36C-C6458AA44CC6}"/>
              </a:ext>
            </a:extLst>
          </p:cNvPr>
          <p:cNvSpPr txBox="1"/>
          <p:nvPr/>
        </p:nvSpPr>
        <p:spPr>
          <a:xfrm>
            <a:off x="1689887" y="7571279"/>
            <a:ext cx="8726833" cy="732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اختبار نهائي</a:t>
            </a:r>
            <a:r>
              <a:rPr lang="ar-SA" sz="5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" 40 درجة "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Picture 35" descr="Picture 35">
            <a:extLst>
              <a:ext uri="{FF2B5EF4-FFF2-40B4-BE49-F238E27FC236}">
                <a16:creationId xmlns:a16="http://schemas.microsoft.com/office/drawing/2014/main" id="{A82B6384-EAFA-8A6F-0CBB-A41CE296016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B4F480-59C2-9794-B6B1-BC84FDB389D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8" y="7742019"/>
            <a:ext cx="872813" cy="824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build="p"/>
      <p:bldP spid="22" grpId="0" animBg="1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287731" y="1297033"/>
            <a:ext cx="15712537" cy="7692933"/>
            <a:chOff x="0" y="0"/>
            <a:chExt cx="4138281" cy="20261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138282" cy="2026122"/>
            </a:xfrm>
            <a:custGeom>
              <a:avLst/>
              <a:gdLst/>
              <a:ahLst/>
              <a:cxnLst/>
              <a:rect l="l" t="t" r="r" b="b"/>
              <a:pathLst>
                <a:path w="4138282" h="2026122">
                  <a:moveTo>
                    <a:pt x="25129" y="0"/>
                  </a:moveTo>
                  <a:lnTo>
                    <a:pt x="4113153" y="0"/>
                  </a:lnTo>
                  <a:cubicBezTo>
                    <a:pt x="4119817" y="0"/>
                    <a:pt x="4126209" y="2647"/>
                    <a:pt x="4130921" y="7360"/>
                  </a:cubicBezTo>
                  <a:cubicBezTo>
                    <a:pt x="4135634" y="12073"/>
                    <a:pt x="4138282" y="18464"/>
                    <a:pt x="4138282" y="25129"/>
                  </a:cubicBezTo>
                  <a:lnTo>
                    <a:pt x="4138282" y="2000993"/>
                  </a:lnTo>
                  <a:cubicBezTo>
                    <a:pt x="4138282" y="2014872"/>
                    <a:pt x="4127031" y="2026122"/>
                    <a:pt x="4113153" y="2026122"/>
                  </a:cubicBezTo>
                  <a:lnTo>
                    <a:pt x="25129" y="2026122"/>
                  </a:lnTo>
                  <a:cubicBezTo>
                    <a:pt x="11251" y="2026122"/>
                    <a:pt x="0" y="2014872"/>
                    <a:pt x="0" y="2000993"/>
                  </a:cubicBezTo>
                  <a:lnTo>
                    <a:pt x="0" y="25129"/>
                  </a:lnTo>
                  <a:cubicBezTo>
                    <a:pt x="0" y="11251"/>
                    <a:pt x="11251" y="0"/>
                    <a:pt x="2512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31504" y="1853662"/>
            <a:ext cx="6579673" cy="6579673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861A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716842">
            <a:off x="12662747" y="1069858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TextBox 11"/>
          <p:cNvSpPr txBox="1"/>
          <p:nvPr/>
        </p:nvSpPr>
        <p:spPr>
          <a:xfrm>
            <a:off x="10230414" y="4168064"/>
            <a:ext cx="5677781" cy="2575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التحفيز</a:t>
            </a:r>
          </a:p>
          <a:p>
            <a:pPr algn="ctr">
              <a:lnSpc>
                <a:spcPts val="6231"/>
              </a:lnSpc>
              <a:spcBef>
                <a:spcPct val="0"/>
              </a:spcBef>
            </a:pPr>
            <a:endParaRPr lang="ar-SA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231"/>
              </a:lnSpc>
              <a:spcBef>
                <a:spcPct val="0"/>
              </a:spcBef>
            </a:pPr>
            <a:r>
              <a:rPr lang="ar-SA" sz="11500" spc="519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والجوائز</a:t>
            </a:r>
            <a:endParaRPr lang="en-US" sz="11500" spc="519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6687826" y="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>
            <a:off x="15273314" y="7540035"/>
            <a:ext cx="2796336" cy="2420101"/>
          </a:xfrm>
          <a:custGeom>
            <a:avLst/>
            <a:gdLst/>
            <a:ahLst/>
            <a:cxnLst/>
            <a:rect l="l" t="t" r="r" b="b"/>
            <a:pathLst>
              <a:path w="2796336" h="2420101">
                <a:moveTo>
                  <a:pt x="0" y="0"/>
                </a:moveTo>
                <a:lnTo>
                  <a:pt x="2796336" y="0"/>
                </a:lnTo>
                <a:lnTo>
                  <a:pt x="2796336" y="2420102"/>
                </a:lnTo>
                <a:lnTo>
                  <a:pt x="0" y="24201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2786775">
            <a:off x="2877944" y="7750632"/>
            <a:ext cx="1874990" cy="3015335"/>
          </a:xfrm>
          <a:custGeom>
            <a:avLst/>
            <a:gdLst/>
            <a:ahLst/>
            <a:cxnLst/>
            <a:rect l="l" t="t" r="r" b="b"/>
            <a:pathLst>
              <a:path w="1874990" h="3015335">
                <a:moveTo>
                  <a:pt x="0" y="0"/>
                </a:moveTo>
                <a:lnTo>
                  <a:pt x="1874990" y="0"/>
                </a:lnTo>
                <a:lnTo>
                  <a:pt x="1874990" y="3015336"/>
                </a:lnTo>
                <a:lnTo>
                  <a:pt x="0" y="30153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2403090">
            <a:off x="1323286" y="-108256"/>
            <a:ext cx="1779921" cy="2862446"/>
          </a:xfrm>
          <a:custGeom>
            <a:avLst/>
            <a:gdLst/>
            <a:ahLst/>
            <a:cxnLst/>
            <a:rect l="l" t="t" r="r" b="b"/>
            <a:pathLst>
              <a:path w="1779921" h="2862446">
                <a:moveTo>
                  <a:pt x="0" y="0"/>
                </a:moveTo>
                <a:lnTo>
                  <a:pt x="1779921" y="0"/>
                </a:lnTo>
                <a:lnTo>
                  <a:pt x="1779921" y="2862446"/>
                </a:lnTo>
                <a:lnTo>
                  <a:pt x="0" y="286244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 rot="1611535">
            <a:off x="9415004" y="6613521"/>
            <a:ext cx="2418050" cy="1899269"/>
          </a:xfrm>
          <a:custGeom>
            <a:avLst/>
            <a:gdLst/>
            <a:ahLst/>
            <a:cxnLst/>
            <a:rect l="l" t="t" r="r" b="b"/>
            <a:pathLst>
              <a:path w="2418050" h="1899269">
                <a:moveTo>
                  <a:pt x="0" y="0"/>
                </a:moveTo>
                <a:lnTo>
                  <a:pt x="2418050" y="0"/>
                </a:lnTo>
                <a:lnTo>
                  <a:pt x="2418050" y="1899269"/>
                </a:lnTo>
                <a:lnTo>
                  <a:pt x="0" y="189926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651FD52C-E692-2098-F621-CAE457C3AD81}"/>
              </a:ext>
            </a:extLst>
          </p:cNvPr>
          <p:cNvSpPr/>
          <p:nvPr/>
        </p:nvSpPr>
        <p:spPr>
          <a:xfrm rot="19846788">
            <a:off x="10301186" y="2774976"/>
            <a:ext cx="1757503" cy="1044577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C1AC7585-E897-FEA7-AD50-5D464F81E1DA}"/>
              </a:ext>
            </a:extLst>
          </p:cNvPr>
          <p:cNvSpPr txBox="1"/>
          <p:nvPr/>
        </p:nvSpPr>
        <p:spPr>
          <a:xfrm>
            <a:off x="2875175" y="2941366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ملكات الرياضيات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4">
            <a:extLst>
              <a:ext uri="{FF2B5EF4-FFF2-40B4-BE49-F238E27FC236}">
                <a16:creationId xmlns:a16="http://schemas.microsoft.com/office/drawing/2014/main" id="{60D31F71-637D-34B3-9EAA-647DD925CB01}"/>
              </a:ext>
            </a:extLst>
          </p:cNvPr>
          <p:cNvSpPr txBox="1"/>
          <p:nvPr/>
        </p:nvSpPr>
        <p:spPr>
          <a:xfrm>
            <a:off x="2894857" y="3866927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المتفوقات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A1CBCAA2-0B70-289A-37DD-0AD9D3562C52}"/>
              </a:ext>
            </a:extLst>
          </p:cNvPr>
          <p:cNvSpPr txBox="1"/>
          <p:nvPr/>
        </p:nvSpPr>
        <p:spPr>
          <a:xfrm>
            <a:off x="2734748" y="6016777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المهام الأدائية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C65B0FD1-0F51-978E-628A-AFA7B91B1964}"/>
              </a:ext>
            </a:extLst>
          </p:cNvPr>
          <p:cNvSpPr txBox="1"/>
          <p:nvPr/>
        </p:nvSpPr>
        <p:spPr>
          <a:xfrm>
            <a:off x="2862146" y="4941852"/>
            <a:ext cx="6309272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نجمة الفصل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14">
            <a:extLst>
              <a:ext uri="{FF2B5EF4-FFF2-40B4-BE49-F238E27FC236}">
                <a16:creationId xmlns:a16="http://schemas.microsoft.com/office/drawing/2014/main" id="{217BAFC0-E576-F1B8-EA06-03E5C1E44704}"/>
              </a:ext>
            </a:extLst>
          </p:cNvPr>
          <p:cNvSpPr txBox="1"/>
          <p:nvPr/>
        </p:nvSpPr>
        <p:spPr>
          <a:xfrm>
            <a:off x="2286000" y="7076495"/>
            <a:ext cx="6968041" cy="711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5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المتميزات في الكتاب المدرسي</a:t>
            </a:r>
            <a:endParaRPr lang="en-US" sz="54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74C89B7-B1A4-9669-F6CE-18E183EB54E0}"/>
              </a:ext>
            </a:extLst>
          </p:cNvPr>
          <p:cNvSpPr/>
          <p:nvPr/>
        </p:nvSpPr>
        <p:spPr>
          <a:xfrm rot="19846788">
            <a:off x="3089486" y="2268141"/>
            <a:ext cx="1314771" cy="861006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 dirty="0"/>
          </a:p>
        </p:txBody>
      </p:sp>
      <p:sp>
        <p:nvSpPr>
          <p:cNvPr id="24" name="نجمة: 5 نقاط 23">
            <a:extLst>
              <a:ext uri="{FF2B5EF4-FFF2-40B4-BE49-F238E27FC236}">
                <a16:creationId xmlns:a16="http://schemas.microsoft.com/office/drawing/2014/main" id="{56F6A005-0D83-CDBB-3B17-A266D2386322}"/>
              </a:ext>
            </a:extLst>
          </p:cNvPr>
          <p:cNvSpPr/>
          <p:nvPr/>
        </p:nvSpPr>
        <p:spPr>
          <a:xfrm>
            <a:off x="3760328" y="4846674"/>
            <a:ext cx="792431" cy="747795"/>
          </a:xfrm>
          <a:prstGeom prst="star5">
            <a:avLst>
              <a:gd name="adj" fmla="val 25852"/>
              <a:gd name="hf" fmla="val 105146"/>
              <a:gd name="vf" fmla="val 110557"/>
            </a:avLst>
          </a:prstGeom>
          <a:solidFill>
            <a:srgbClr val="FFE18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نجمة: 12 نقطة 24">
            <a:extLst>
              <a:ext uri="{FF2B5EF4-FFF2-40B4-BE49-F238E27FC236}">
                <a16:creationId xmlns:a16="http://schemas.microsoft.com/office/drawing/2014/main" id="{0713CF18-337E-4117-B907-0DD387768C64}"/>
              </a:ext>
            </a:extLst>
          </p:cNvPr>
          <p:cNvSpPr/>
          <p:nvPr/>
        </p:nvSpPr>
        <p:spPr>
          <a:xfrm>
            <a:off x="3657600" y="3866927"/>
            <a:ext cx="873163" cy="642416"/>
          </a:xfrm>
          <a:prstGeom prst="star12">
            <a:avLst/>
          </a:prstGeom>
          <a:solidFill>
            <a:srgbClr val="62AB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رسم 28" descr="كتاب مفتوح خطوط عريضة">
            <a:extLst>
              <a:ext uri="{FF2B5EF4-FFF2-40B4-BE49-F238E27FC236}">
                <a16:creationId xmlns:a16="http://schemas.microsoft.com/office/drawing/2014/main" id="{75352979-7FD0-ED7A-50FB-FD254505D44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61537" y="6945774"/>
            <a:ext cx="1188522" cy="1188522"/>
          </a:xfrm>
          <a:prstGeom prst="rect">
            <a:avLst/>
          </a:prstGeom>
        </p:spPr>
      </p:pic>
      <p:sp>
        <p:nvSpPr>
          <p:cNvPr id="30" name="وجه ضاحك 29">
            <a:extLst>
              <a:ext uri="{FF2B5EF4-FFF2-40B4-BE49-F238E27FC236}">
                <a16:creationId xmlns:a16="http://schemas.microsoft.com/office/drawing/2014/main" id="{1EFE27FA-0355-1502-7167-F9AD8BA51E14}"/>
              </a:ext>
            </a:extLst>
          </p:cNvPr>
          <p:cNvSpPr/>
          <p:nvPr/>
        </p:nvSpPr>
        <p:spPr>
          <a:xfrm>
            <a:off x="2024197" y="6034008"/>
            <a:ext cx="655920" cy="692153"/>
          </a:xfrm>
          <a:prstGeom prst="smileyFac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" name="Picture 35" descr="Picture 35">
            <a:extLst>
              <a:ext uri="{FF2B5EF4-FFF2-40B4-BE49-F238E27FC236}">
                <a16:creationId xmlns:a16="http://schemas.microsoft.com/office/drawing/2014/main" id="{87D67525-74F1-6073-D263-6C7BEDFA0CE7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A296FF4-865A-B5D2-FEB1-2C4DC619CC6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168" y="8537888"/>
            <a:ext cx="478628" cy="418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build="p"/>
      <p:bldP spid="12" grpId="0" animBg="1"/>
      <p:bldP spid="13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91630" y="1222348"/>
            <a:ext cx="9747901" cy="7842301"/>
            <a:chOff x="0" y="0"/>
            <a:chExt cx="2567348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5462"/>
            </a:xfrm>
            <a:custGeom>
              <a:avLst/>
              <a:gdLst/>
              <a:ahLst/>
              <a:cxnLst/>
              <a:rect l="l" t="t" r="r" b="b"/>
              <a:pathLst>
                <a:path w="2567349" h="206546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4957"/>
                  </a:lnTo>
                  <a:cubicBezTo>
                    <a:pt x="2567349" y="2047327"/>
                    <a:pt x="2549214" y="2065462"/>
                    <a:pt x="2526844" y="2065462"/>
                  </a:cubicBezTo>
                  <a:lnTo>
                    <a:pt x="40505" y="2065462"/>
                  </a:lnTo>
                  <a:cubicBezTo>
                    <a:pt x="18135" y="2065462"/>
                    <a:pt x="0" y="2047327"/>
                    <a:pt x="0" y="202495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07892" y="3010776"/>
            <a:ext cx="7513658" cy="4667188"/>
            <a:chOff x="0" y="0"/>
            <a:chExt cx="1978906" cy="142484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78906" cy="1424845"/>
            </a:xfrm>
            <a:custGeom>
              <a:avLst/>
              <a:gdLst/>
              <a:ahLst/>
              <a:cxnLst/>
              <a:rect l="l" t="t" r="r" b="b"/>
              <a:pathLst>
                <a:path w="1978906" h="1424845">
                  <a:moveTo>
                    <a:pt x="52549" y="0"/>
                  </a:moveTo>
                  <a:lnTo>
                    <a:pt x="1926356" y="0"/>
                  </a:lnTo>
                  <a:cubicBezTo>
                    <a:pt x="1940293" y="0"/>
                    <a:pt x="1953659" y="5536"/>
                    <a:pt x="1963514" y="15391"/>
                  </a:cubicBezTo>
                  <a:cubicBezTo>
                    <a:pt x="1973369" y="25246"/>
                    <a:pt x="1978906" y="38612"/>
                    <a:pt x="1978906" y="52549"/>
                  </a:cubicBezTo>
                  <a:lnTo>
                    <a:pt x="1978906" y="1372296"/>
                  </a:lnTo>
                  <a:cubicBezTo>
                    <a:pt x="1978906" y="1401318"/>
                    <a:pt x="1955379" y="1424845"/>
                    <a:pt x="1926356" y="1424845"/>
                  </a:cubicBezTo>
                  <a:lnTo>
                    <a:pt x="52549" y="1424845"/>
                  </a:lnTo>
                  <a:cubicBezTo>
                    <a:pt x="38612" y="1424845"/>
                    <a:pt x="25246" y="1419308"/>
                    <a:pt x="15391" y="1409454"/>
                  </a:cubicBezTo>
                  <a:cubicBezTo>
                    <a:pt x="5536" y="1399599"/>
                    <a:pt x="0" y="1386232"/>
                    <a:pt x="0" y="1372296"/>
                  </a:cubicBezTo>
                  <a:lnTo>
                    <a:pt x="0" y="52549"/>
                  </a:lnTo>
                  <a:cubicBezTo>
                    <a:pt x="0" y="38612"/>
                    <a:pt x="5536" y="25246"/>
                    <a:pt x="15391" y="15391"/>
                  </a:cubicBezTo>
                  <a:cubicBezTo>
                    <a:pt x="25246" y="5536"/>
                    <a:pt x="38612" y="0"/>
                    <a:pt x="52549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285432" y="3942967"/>
            <a:ext cx="7528926" cy="2527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ar-SA" sz="6600" b="1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</a:t>
            </a:r>
            <a:endParaRPr lang="en-US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600" b="1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lang="en-US" sz="6600" b="1" dirty="0">
              <a:solidFill>
                <a:srgbClr val="40598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rot="1709091">
            <a:off x="14043913" y="2613821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2144811">
            <a:off x="-378390" y="2023603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3" name="Freeform 13"/>
          <p:cNvSpPr/>
          <p:nvPr/>
        </p:nvSpPr>
        <p:spPr>
          <a:xfrm rot="2403090">
            <a:off x="11982735" y="850598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-4221168">
            <a:off x="2935079" y="808196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>
            <a:off x="14872646" y="613283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F28FAD3-05B7-21CE-A016-66BA956824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1952" y="1292310"/>
            <a:ext cx="3572566" cy="2426418"/>
          </a:xfrm>
          <a:prstGeom prst="rect">
            <a:avLst/>
          </a:prstGeom>
        </p:spPr>
      </p:pic>
      <p:sp>
        <p:nvSpPr>
          <p:cNvPr id="19" name="TextBox 9">
            <a:extLst>
              <a:ext uri="{FF2B5EF4-FFF2-40B4-BE49-F238E27FC236}">
                <a16:creationId xmlns:a16="http://schemas.microsoft.com/office/drawing/2014/main" id="{5C924299-C5A0-D7D0-720B-ECB21511E5A5}"/>
              </a:ext>
            </a:extLst>
          </p:cNvPr>
          <p:cNvSpPr txBox="1"/>
          <p:nvPr/>
        </p:nvSpPr>
        <p:spPr>
          <a:xfrm>
            <a:off x="1762702" y="3507404"/>
            <a:ext cx="7528926" cy="41036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ووفق الجميع لما فيه الخير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endParaRPr lang="ar-SA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6399"/>
              </a:lnSpc>
            </a:pPr>
            <a:r>
              <a:rPr lang="ar-SA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متمنين لكم التوفيق والنجاح</a:t>
            </a:r>
            <a:endParaRPr lang="en-US" sz="6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4D49C313-A259-B7FB-B2C1-910A539884D8}"/>
              </a:ext>
            </a:extLst>
          </p:cNvPr>
          <p:cNvSpPr/>
          <p:nvPr/>
        </p:nvSpPr>
        <p:spPr>
          <a:xfrm>
            <a:off x="9684646" y="7748768"/>
            <a:ext cx="1648603" cy="1245922"/>
          </a:xfrm>
          <a:custGeom>
            <a:avLst/>
            <a:gdLst/>
            <a:ahLst/>
            <a:cxnLst/>
            <a:rect l="l" t="t" r="r" b="b"/>
            <a:pathLst>
              <a:path w="1212316" h="1049205">
                <a:moveTo>
                  <a:pt x="0" y="0"/>
                </a:moveTo>
                <a:lnTo>
                  <a:pt x="1212317" y="0"/>
                </a:lnTo>
                <a:lnTo>
                  <a:pt x="1212317" y="1049204"/>
                </a:lnTo>
                <a:lnTo>
                  <a:pt x="0" y="104920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4" name="Picture 35" descr="Picture 35">
            <a:extLst>
              <a:ext uri="{FF2B5EF4-FFF2-40B4-BE49-F238E27FC236}">
                <a16:creationId xmlns:a16="http://schemas.microsoft.com/office/drawing/2014/main" id="{CC6812FE-B503-FC07-E41B-F17F696451C7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09452B92-FD1F-F8C1-519D-228D86E9AC7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8565" y="7487327"/>
            <a:ext cx="478628" cy="4520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6EE7E15-DBF3-6DDA-2645-AAD884973C33}"/>
              </a:ext>
            </a:extLst>
          </p:cNvPr>
          <p:cNvPicPr>
            <a:picLocks noChangeAspect="1"/>
          </p:cNvPicPr>
          <p:nvPr/>
        </p:nvPicPr>
        <p:blipFill>
          <a:blip r:embed="rId19"/>
          <a:srcRect t="65574"/>
          <a:stretch>
            <a:fillRect/>
          </a:stretch>
        </p:blipFill>
        <p:spPr>
          <a:xfrm>
            <a:off x="3420251" y="1814392"/>
            <a:ext cx="5485798" cy="11160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  <p:bldP spid="11" grpId="0" animBg="1"/>
      <p:bldP spid="12" grpId="0" animBg="1"/>
      <p:bldP spid="15" grpId="0" animBg="1"/>
      <p:bldP spid="19" grpId="0" uiExpand="1" build="p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5943600" y="1214609"/>
            <a:ext cx="10731325" cy="7857782"/>
            <a:chOff x="0" y="0"/>
            <a:chExt cx="2567348" cy="20695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69539"/>
            </a:xfrm>
            <a:custGeom>
              <a:avLst/>
              <a:gdLst/>
              <a:ahLst/>
              <a:cxnLst/>
              <a:rect l="l" t="t" r="r" b="b"/>
              <a:pathLst>
                <a:path w="2567349" h="2069539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29034"/>
                  </a:lnTo>
                  <a:cubicBezTo>
                    <a:pt x="2567349" y="2051405"/>
                    <a:pt x="2549214" y="2069539"/>
                    <a:pt x="2526844" y="2069539"/>
                  </a:cubicBezTo>
                  <a:lnTo>
                    <a:pt x="40505" y="2069539"/>
                  </a:lnTo>
                  <a:cubicBezTo>
                    <a:pt x="18135" y="2069539"/>
                    <a:pt x="0" y="2051405"/>
                    <a:pt x="0" y="2029034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51733" y="3009900"/>
            <a:ext cx="3877467" cy="399783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62AB9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1239295">
            <a:off x="2194669" y="2975935"/>
            <a:ext cx="2978856" cy="681458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-2447232">
            <a:off x="14040101" y="8067035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2" y="0"/>
                </a:lnTo>
                <a:lnTo>
                  <a:pt x="3587522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TextBox 12"/>
          <p:cNvSpPr txBox="1"/>
          <p:nvPr/>
        </p:nvSpPr>
        <p:spPr>
          <a:xfrm>
            <a:off x="6428953" y="1437697"/>
            <a:ext cx="10024051" cy="70924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انقضت الإجازة بفضل الله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وعدنا معاً إلى ساحات العلم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عودة حميدة .. وهمة جديدة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وعاماً دراسيًا مليئًا بالإنجاز والتميز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اللهم اجعلها عودة مباركة للجميع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وحافلة بالجد والاجتهاد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ليكن بعودتنا وهج ، ولحضورنا أثر ، ولحديثنا صوت مبهج</a:t>
            </a:r>
          </a:p>
          <a:p>
            <a:pPr algn="ctr">
              <a:lnSpc>
                <a:spcPts val="7040"/>
              </a:lnSpc>
            </a:pPr>
            <a:r>
              <a:rPr lang="ar-SA" sz="40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لنتسابق إلى إنجاز يوصلنا إلى التميز</a:t>
            </a:r>
            <a:endParaRPr lang="en-US" sz="40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407205" y="153363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Freeform 14"/>
          <p:cNvSpPr/>
          <p:nvPr/>
        </p:nvSpPr>
        <p:spPr>
          <a:xfrm rot="2534254">
            <a:off x="495238" y="7965332"/>
            <a:ext cx="1658679" cy="2667466"/>
          </a:xfrm>
          <a:custGeom>
            <a:avLst/>
            <a:gdLst/>
            <a:ahLst/>
            <a:cxnLst/>
            <a:rect l="l" t="t" r="r" b="b"/>
            <a:pathLst>
              <a:path w="1658679" h="2667466">
                <a:moveTo>
                  <a:pt x="0" y="0"/>
                </a:moveTo>
                <a:lnTo>
                  <a:pt x="1658679" y="0"/>
                </a:lnTo>
                <a:lnTo>
                  <a:pt x="1658679" y="2667467"/>
                </a:lnTo>
                <a:lnTo>
                  <a:pt x="0" y="26674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5" name="Freeform 15"/>
          <p:cNvSpPr/>
          <p:nvPr/>
        </p:nvSpPr>
        <p:spPr>
          <a:xfrm rot="824149">
            <a:off x="4141045" y="273854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A865914-ACCF-D48A-8B70-63C4D73B9D0A}"/>
              </a:ext>
            </a:extLst>
          </p:cNvPr>
          <p:cNvSpPr txBox="1"/>
          <p:nvPr/>
        </p:nvSpPr>
        <p:spPr>
          <a:xfrm>
            <a:off x="1102488" y="3902998"/>
            <a:ext cx="3837831" cy="1782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معلمتكم</a:t>
            </a:r>
          </a:p>
          <a:p>
            <a:pPr algn="ctr">
              <a:lnSpc>
                <a:spcPts val="7040"/>
              </a:lnSpc>
            </a:pPr>
            <a:r>
              <a:rPr lang="ar-SA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فاطمه صالح السبيعي</a:t>
            </a:r>
            <a:endParaRPr lang="en-US" sz="36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35" descr="Picture 35">
            <a:extLst>
              <a:ext uri="{FF2B5EF4-FFF2-40B4-BE49-F238E27FC236}">
                <a16:creationId xmlns:a16="http://schemas.microsoft.com/office/drawing/2014/main" id="{899AF429-FE52-64D1-9393-4CB18D3F92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620F353-C12D-861B-87C3-D883A43AA4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812881"/>
            <a:ext cx="1072604" cy="1013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25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75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25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75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75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7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build="p"/>
      <p:bldP spid="13" grpId="0" animBg="1"/>
      <p:bldP spid="14" grpId="0" animBg="1"/>
      <p:bldP spid="15" grpId="0" animBg="1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6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336380" y="1214609"/>
            <a:ext cx="9747901" cy="7778588"/>
            <a:chOff x="0" y="0"/>
            <a:chExt cx="2567348" cy="20486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67349" cy="2048682"/>
            </a:xfrm>
            <a:custGeom>
              <a:avLst/>
              <a:gdLst/>
              <a:ahLst/>
              <a:cxnLst/>
              <a:rect l="l" t="t" r="r" b="b"/>
              <a:pathLst>
                <a:path w="2567349" h="2048682">
                  <a:moveTo>
                    <a:pt x="40505" y="0"/>
                  </a:moveTo>
                  <a:lnTo>
                    <a:pt x="2526844" y="0"/>
                  </a:lnTo>
                  <a:cubicBezTo>
                    <a:pt x="2549214" y="0"/>
                    <a:pt x="2567349" y="18135"/>
                    <a:pt x="2567349" y="40505"/>
                  </a:cubicBezTo>
                  <a:lnTo>
                    <a:pt x="2567349" y="2008177"/>
                  </a:lnTo>
                  <a:cubicBezTo>
                    <a:pt x="2567349" y="2030547"/>
                    <a:pt x="2549214" y="2048682"/>
                    <a:pt x="2526844" y="2048682"/>
                  </a:cubicBezTo>
                  <a:lnTo>
                    <a:pt x="40505" y="2048682"/>
                  </a:lnTo>
                  <a:cubicBezTo>
                    <a:pt x="18135" y="2048682"/>
                    <a:pt x="0" y="2030547"/>
                    <a:pt x="0" y="2008177"/>
                  </a:cubicBezTo>
                  <a:lnTo>
                    <a:pt x="0" y="40505"/>
                  </a:lnTo>
                  <a:cubicBezTo>
                    <a:pt x="0" y="18135"/>
                    <a:pt x="18135" y="0"/>
                    <a:pt x="40505" y="0"/>
                  </a:cubicBezTo>
                  <a:close/>
                </a:path>
              </a:pathLst>
            </a:custGeom>
            <a:solidFill>
              <a:srgbClr val="91B3EF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492755" y="1254206"/>
            <a:ext cx="5458865" cy="7778588"/>
            <a:chOff x="0" y="0"/>
            <a:chExt cx="1437726" cy="204868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37726" cy="2048682"/>
            </a:xfrm>
            <a:custGeom>
              <a:avLst/>
              <a:gdLst/>
              <a:ahLst/>
              <a:cxnLst/>
              <a:rect l="l" t="t" r="r" b="b"/>
              <a:pathLst>
                <a:path w="1437726" h="2048682">
                  <a:moveTo>
                    <a:pt x="72330" y="0"/>
                  </a:moveTo>
                  <a:lnTo>
                    <a:pt x="1365396" y="0"/>
                  </a:lnTo>
                  <a:cubicBezTo>
                    <a:pt x="1405343" y="0"/>
                    <a:pt x="1437726" y="32383"/>
                    <a:pt x="1437726" y="72330"/>
                  </a:cubicBezTo>
                  <a:lnTo>
                    <a:pt x="1437726" y="1976352"/>
                  </a:lnTo>
                  <a:cubicBezTo>
                    <a:pt x="1437726" y="1995535"/>
                    <a:pt x="1430105" y="2013932"/>
                    <a:pt x="1416541" y="2027497"/>
                  </a:cubicBezTo>
                  <a:cubicBezTo>
                    <a:pt x="1402976" y="2041061"/>
                    <a:pt x="1384579" y="2048682"/>
                    <a:pt x="1365396" y="2048682"/>
                  </a:cubicBezTo>
                  <a:lnTo>
                    <a:pt x="72330" y="2048682"/>
                  </a:lnTo>
                  <a:cubicBezTo>
                    <a:pt x="32383" y="2048682"/>
                    <a:pt x="0" y="2016298"/>
                    <a:pt x="0" y="1976352"/>
                  </a:cubicBezTo>
                  <a:lnTo>
                    <a:pt x="0" y="72330"/>
                  </a:lnTo>
                  <a:cubicBezTo>
                    <a:pt x="0" y="32383"/>
                    <a:pt x="32383" y="0"/>
                    <a:pt x="72330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1685411" y="1524460"/>
            <a:ext cx="5049313" cy="1273444"/>
            <a:chOff x="0" y="0"/>
            <a:chExt cx="1329860" cy="3353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29860" cy="335393"/>
            </a:xfrm>
            <a:custGeom>
              <a:avLst/>
              <a:gdLst/>
              <a:ahLst/>
              <a:cxnLst/>
              <a:rect l="l" t="t" r="r" b="b"/>
              <a:pathLst>
                <a:path w="1329860" h="335393">
                  <a:moveTo>
                    <a:pt x="78196" y="0"/>
                  </a:moveTo>
                  <a:lnTo>
                    <a:pt x="1251664" y="0"/>
                  </a:lnTo>
                  <a:cubicBezTo>
                    <a:pt x="1294851" y="0"/>
                    <a:pt x="1329860" y="35010"/>
                    <a:pt x="1329860" y="78196"/>
                  </a:cubicBezTo>
                  <a:lnTo>
                    <a:pt x="1329860" y="257196"/>
                  </a:lnTo>
                  <a:cubicBezTo>
                    <a:pt x="1329860" y="277935"/>
                    <a:pt x="1321622" y="297825"/>
                    <a:pt x="1306957" y="312489"/>
                  </a:cubicBezTo>
                  <a:cubicBezTo>
                    <a:pt x="1292292" y="327154"/>
                    <a:pt x="1272403" y="335393"/>
                    <a:pt x="1251664" y="335393"/>
                  </a:cubicBezTo>
                  <a:lnTo>
                    <a:pt x="78196" y="335393"/>
                  </a:lnTo>
                  <a:cubicBezTo>
                    <a:pt x="57457" y="335393"/>
                    <a:pt x="37568" y="327154"/>
                    <a:pt x="22903" y="312489"/>
                  </a:cubicBezTo>
                  <a:cubicBezTo>
                    <a:pt x="8239" y="297825"/>
                    <a:pt x="0" y="277935"/>
                    <a:pt x="0" y="257196"/>
                  </a:cubicBezTo>
                  <a:lnTo>
                    <a:pt x="0" y="78196"/>
                  </a:lnTo>
                  <a:cubicBezTo>
                    <a:pt x="0" y="57457"/>
                    <a:pt x="8239" y="37568"/>
                    <a:pt x="22903" y="22903"/>
                  </a:cubicBezTo>
                  <a:cubicBezTo>
                    <a:pt x="37568" y="8239"/>
                    <a:pt x="57457" y="0"/>
                    <a:pt x="78196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241941" y="1770687"/>
            <a:ext cx="3960492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9"/>
              </a:lnSpc>
            </a:pPr>
            <a:r>
              <a:rPr lang="ar-SA" sz="6600" b="1" spc="1349" dirty="0">
                <a:solidFill>
                  <a:srgbClr val="4FA28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تعارف</a:t>
            </a:r>
            <a:endParaRPr lang="en-US" sz="6600" b="1" spc="1349" dirty="0">
              <a:solidFill>
                <a:srgbClr val="4FA28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1239295">
            <a:off x="10713013" y="8093612"/>
            <a:ext cx="3587522" cy="926233"/>
          </a:xfrm>
          <a:custGeom>
            <a:avLst/>
            <a:gdLst/>
            <a:ahLst/>
            <a:cxnLst/>
            <a:rect l="l" t="t" r="r" b="b"/>
            <a:pathLst>
              <a:path w="3587522" h="926233">
                <a:moveTo>
                  <a:pt x="0" y="0"/>
                </a:moveTo>
                <a:lnTo>
                  <a:pt x="3587521" y="0"/>
                </a:lnTo>
                <a:lnTo>
                  <a:pt x="3587521" y="926233"/>
                </a:lnTo>
                <a:lnTo>
                  <a:pt x="0" y="926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6" name="Freeform 16"/>
          <p:cNvSpPr/>
          <p:nvPr/>
        </p:nvSpPr>
        <p:spPr>
          <a:xfrm>
            <a:off x="-215847" y="7460222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49"/>
                </a:lnTo>
                <a:lnTo>
                  <a:pt x="0" y="30659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7" name="Freeform 17"/>
          <p:cNvSpPr/>
          <p:nvPr/>
        </p:nvSpPr>
        <p:spPr>
          <a:xfrm rot="-8211718">
            <a:off x="1883525" y="-388485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8" name="Freeform 18"/>
          <p:cNvSpPr/>
          <p:nvPr/>
        </p:nvSpPr>
        <p:spPr>
          <a:xfrm rot="2881971">
            <a:off x="16831530" y="210033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9" name="Freeform 19"/>
          <p:cNvSpPr/>
          <p:nvPr/>
        </p:nvSpPr>
        <p:spPr>
          <a:xfrm rot="-2258109">
            <a:off x="8922818" y="140065"/>
            <a:ext cx="2262728" cy="1777270"/>
          </a:xfrm>
          <a:custGeom>
            <a:avLst/>
            <a:gdLst/>
            <a:ahLst/>
            <a:cxnLst/>
            <a:rect l="l" t="t" r="r" b="b"/>
            <a:pathLst>
              <a:path w="2262728" h="1777270">
                <a:moveTo>
                  <a:pt x="0" y="0"/>
                </a:moveTo>
                <a:lnTo>
                  <a:pt x="2262728" y="0"/>
                </a:lnTo>
                <a:lnTo>
                  <a:pt x="2262728" y="1777270"/>
                </a:lnTo>
                <a:lnTo>
                  <a:pt x="0" y="177727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6FE1107-FFDC-5C29-F6A9-11FB8F73E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2975" y="3605280"/>
            <a:ext cx="4605617" cy="4350147"/>
          </a:xfrm>
          <a:prstGeom prst="rect">
            <a:avLst/>
          </a:prstGeom>
        </p:spPr>
      </p:pic>
      <p:pic>
        <p:nvPicPr>
          <p:cNvPr id="21" name="Picture 35" descr="Picture 35">
            <a:extLst>
              <a:ext uri="{FF2B5EF4-FFF2-40B4-BE49-F238E27FC236}">
                <a16:creationId xmlns:a16="http://schemas.microsoft.com/office/drawing/2014/main" id="{97D480DC-D5D7-F773-F518-D3D951044AD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5" grpId="0" animBg="1"/>
      <p:bldP spid="16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endParaRPr lang="ar-SA"/>
          </a:p>
        </p:txBody>
      </p:sp>
      <p:grpSp>
        <p:nvGrpSpPr>
          <p:cNvPr id="3" name="Group 3"/>
          <p:cNvGrpSpPr/>
          <p:nvPr/>
        </p:nvGrpSpPr>
        <p:grpSpPr>
          <a:xfrm>
            <a:off x="1465896" y="1385025"/>
            <a:ext cx="15348462" cy="7516950"/>
            <a:chOff x="0" y="0"/>
            <a:chExt cx="4042393" cy="19797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42393" cy="1979773"/>
            </a:xfrm>
            <a:custGeom>
              <a:avLst/>
              <a:gdLst/>
              <a:ahLst/>
              <a:cxnLst/>
              <a:rect l="l" t="t" r="r" b="b"/>
              <a:pathLst>
                <a:path w="4042393" h="1979773">
                  <a:moveTo>
                    <a:pt x="25725" y="0"/>
                  </a:moveTo>
                  <a:lnTo>
                    <a:pt x="4016668" y="0"/>
                  </a:lnTo>
                  <a:cubicBezTo>
                    <a:pt x="4030876" y="0"/>
                    <a:pt x="4042393" y="11517"/>
                    <a:pt x="4042393" y="25725"/>
                  </a:cubicBezTo>
                  <a:lnTo>
                    <a:pt x="4042393" y="1954048"/>
                  </a:lnTo>
                  <a:cubicBezTo>
                    <a:pt x="4042393" y="1968255"/>
                    <a:pt x="4030876" y="1979773"/>
                    <a:pt x="4016668" y="1979773"/>
                  </a:cubicBezTo>
                  <a:lnTo>
                    <a:pt x="25725" y="1979773"/>
                  </a:lnTo>
                  <a:cubicBezTo>
                    <a:pt x="11517" y="1979773"/>
                    <a:pt x="0" y="1968255"/>
                    <a:pt x="0" y="1954048"/>
                  </a:cubicBezTo>
                  <a:lnTo>
                    <a:pt x="0" y="25725"/>
                  </a:lnTo>
                  <a:cubicBezTo>
                    <a:pt x="0" y="11517"/>
                    <a:pt x="11517" y="0"/>
                    <a:pt x="25725" y="0"/>
                  </a:cubicBezTo>
                  <a:close/>
                </a:path>
              </a:pathLst>
            </a:custGeom>
            <a:solidFill>
              <a:srgbClr val="FFA7D2"/>
            </a:solidFill>
          </p:spPr>
          <p:txBody>
            <a:bodyPr/>
            <a:lstStyle/>
            <a:p>
              <a:endParaRPr lang="ar-S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700484" y="6636045"/>
            <a:ext cx="6451395" cy="1665633"/>
          </a:xfrm>
          <a:custGeom>
            <a:avLst/>
            <a:gdLst/>
            <a:ahLst/>
            <a:cxnLst/>
            <a:rect l="l" t="t" r="r" b="b"/>
            <a:pathLst>
              <a:path w="6451395" h="1665633">
                <a:moveTo>
                  <a:pt x="0" y="0"/>
                </a:moveTo>
                <a:lnTo>
                  <a:pt x="6451395" y="0"/>
                </a:lnTo>
                <a:lnTo>
                  <a:pt x="6451395" y="1665633"/>
                </a:lnTo>
                <a:lnTo>
                  <a:pt x="0" y="16656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0" name="Freeform 10"/>
          <p:cNvSpPr/>
          <p:nvPr/>
        </p:nvSpPr>
        <p:spPr>
          <a:xfrm>
            <a:off x="2710267" y="7570646"/>
            <a:ext cx="3265089" cy="2890540"/>
          </a:xfrm>
          <a:custGeom>
            <a:avLst/>
            <a:gdLst/>
            <a:ahLst/>
            <a:cxnLst/>
            <a:rect l="l" t="t" r="r" b="b"/>
            <a:pathLst>
              <a:path w="3927568" h="3399132">
                <a:moveTo>
                  <a:pt x="0" y="0"/>
                </a:moveTo>
                <a:lnTo>
                  <a:pt x="3927568" y="0"/>
                </a:lnTo>
                <a:lnTo>
                  <a:pt x="3927568" y="3399132"/>
                </a:lnTo>
                <a:lnTo>
                  <a:pt x="0" y="339913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1" name="Freeform 11"/>
          <p:cNvSpPr/>
          <p:nvPr/>
        </p:nvSpPr>
        <p:spPr>
          <a:xfrm rot="7291944">
            <a:off x="13333733" y="-264090"/>
            <a:ext cx="1585804" cy="2550269"/>
          </a:xfrm>
          <a:custGeom>
            <a:avLst/>
            <a:gdLst/>
            <a:ahLst/>
            <a:cxnLst/>
            <a:rect l="l" t="t" r="r" b="b"/>
            <a:pathLst>
              <a:path w="1585804" h="2550269">
                <a:moveTo>
                  <a:pt x="0" y="0"/>
                </a:moveTo>
                <a:lnTo>
                  <a:pt x="1585804" y="0"/>
                </a:lnTo>
                <a:lnTo>
                  <a:pt x="1585804" y="2550270"/>
                </a:lnTo>
                <a:lnTo>
                  <a:pt x="0" y="25502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2" name="Freeform 12"/>
          <p:cNvSpPr/>
          <p:nvPr/>
        </p:nvSpPr>
        <p:spPr>
          <a:xfrm rot="-719906">
            <a:off x="80096" y="952245"/>
            <a:ext cx="2787091" cy="2189134"/>
          </a:xfrm>
          <a:custGeom>
            <a:avLst/>
            <a:gdLst/>
            <a:ahLst/>
            <a:cxnLst/>
            <a:rect l="l" t="t" r="r" b="b"/>
            <a:pathLst>
              <a:path w="2787091" h="2189134">
                <a:moveTo>
                  <a:pt x="0" y="0"/>
                </a:moveTo>
                <a:lnTo>
                  <a:pt x="2787091" y="0"/>
                </a:lnTo>
                <a:lnTo>
                  <a:pt x="2787091" y="2189134"/>
                </a:lnTo>
                <a:lnTo>
                  <a:pt x="0" y="21891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ar-SA"/>
          </a:p>
        </p:txBody>
      </p:sp>
      <p:sp>
        <p:nvSpPr>
          <p:cNvPr id="14" name="TextBox 14"/>
          <p:cNvSpPr txBox="1"/>
          <p:nvPr/>
        </p:nvSpPr>
        <p:spPr>
          <a:xfrm>
            <a:off x="9912747" y="7156190"/>
            <a:ext cx="6026868" cy="7727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ar-SA" sz="7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الأنظمة والقوانين</a:t>
            </a:r>
            <a:endParaRPr lang="en-US" sz="7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5C9B7723-8304-3C29-3F6E-915CE860B760}"/>
              </a:ext>
            </a:extLst>
          </p:cNvPr>
          <p:cNvGrpSpPr/>
          <p:nvPr/>
        </p:nvGrpSpPr>
        <p:grpSpPr>
          <a:xfrm>
            <a:off x="2057400" y="2334137"/>
            <a:ext cx="7576793" cy="5451446"/>
            <a:chOff x="2056611" y="2350639"/>
            <a:chExt cx="7532992" cy="4630900"/>
          </a:xfrm>
        </p:grpSpPr>
        <p:sp>
          <p:nvSpPr>
            <p:cNvPr id="18" name="TextBox 7">
              <a:extLst>
                <a:ext uri="{FF2B5EF4-FFF2-40B4-BE49-F238E27FC236}">
                  <a16:creationId xmlns:a16="http://schemas.microsoft.com/office/drawing/2014/main" id="{C6C804FE-1D72-D1AD-2780-71D6F581D65E}"/>
                </a:ext>
              </a:extLst>
            </p:cNvPr>
            <p:cNvSpPr txBox="1"/>
            <p:nvPr/>
          </p:nvSpPr>
          <p:spPr>
            <a:xfrm>
              <a:off x="2056611" y="2350639"/>
              <a:ext cx="7532992" cy="381336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الاقتداء بأخلاقيات الرسول صلى الله عليه وسلم</a:t>
              </a: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E8F2B149-49DC-AB0E-0506-4A380CCF2D6A}"/>
                </a:ext>
              </a:extLst>
            </p:cNvPr>
            <p:cNvSpPr txBox="1"/>
            <p:nvPr/>
          </p:nvSpPr>
          <p:spPr>
            <a:xfrm>
              <a:off x="2310039" y="4294840"/>
              <a:ext cx="7266702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الاستماع جيداً والابتعاد عن الاحاديث الجانبية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A354769C-D40C-8CAC-3D44-06AD8CFE9F97}"/>
                </a:ext>
              </a:extLst>
            </p:cNvPr>
            <p:cNvSpPr txBox="1"/>
            <p:nvPr/>
          </p:nvSpPr>
          <p:spPr>
            <a:xfrm>
              <a:off x="2956477" y="3298994"/>
              <a:ext cx="6036179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الالتزام بوقت الحصة وعدم التأخير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D6FB88AF-0D7E-2E4B-9201-591718429504}"/>
                </a:ext>
              </a:extLst>
            </p:cNvPr>
            <p:cNvSpPr txBox="1"/>
            <p:nvPr/>
          </p:nvSpPr>
          <p:spPr>
            <a:xfrm>
              <a:off x="2415021" y="5413737"/>
              <a:ext cx="6738358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المشاركة والتفاعل بالحصص الدراسية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B98EB75D-7576-2B42-DFBA-358730217A8E}"/>
                </a:ext>
              </a:extLst>
            </p:cNvPr>
            <p:cNvSpPr txBox="1"/>
            <p:nvPr/>
          </p:nvSpPr>
          <p:spPr>
            <a:xfrm>
              <a:off x="2464356" y="6532634"/>
              <a:ext cx="6639687" cy="44890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380"/>
                </a:lnSpc>
              </a:pPr>
              <a:r>
                <a:rPr lang="ar-SA" sz="36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حل الواجبات وأداء المهام المطلوبة</a:t>
              </a:r>
              <a:endParaRPr lang="en-US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703B5437-928C-C057-DEF2-C72A97B0BA9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65574"/>
          <a:stretch>
            <a:fillRect/>
          </a:stretch>
        </p:blipFill>
        <p:spPr>
          <a:xfrm>
            <a:off x="10391986" y="4459786"/>
            <a:ext cx="5485798" cy="1116039"/>
          </a:xfrm>
          <a:prstGeom prst="rect">
            <a:avLst/>
          </a:prstGeom>
        </p:spPr>
      </p:pic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F389F001-7134-C56A-FA48-23FEE8E4B15A}"/>
              </a:ext>
            </a:extLst>
          </p:cNvPr>
          <p:cNvGrpSpPr/>
          <p:nvPr/>
        </p:nvGrpSpPr>
        <p:grpSpPr>
          <a:xfrm>
            <a:off x="7536626" y="473684"/>
            <a:ext cx="4061740" cy="1461029"/>
            <a:chOff x="7502165" y="431880"/>
            <a:chExt cx="4061740" cy="1461029"/>
          </a:xfrm>
        </p:grpSpPr>
        <p:sp>
          <p:nvSpPr>
            <p:cNvPr id="13" name="Freeform 13"/>
            <p:cNvSpPr/>
            <p:nvPr/>
          </p:nvSpPr>
          <p:spPr>
            <a:xfrm rot="943550">
              <a:off x="7502165" y="431880"/>
              <a:ext cx="4061740" cy="1461029"/>
            </a:xfrm>
            <a:custGeom>
              <a:avLst/>
              <a:gdLst/>
              <a:ahLst/>
              <a:cxnLst/>
              <a:rect l="l" t="t" r="r" b="b"/>
              <a:pathLst>
                <a:path w="3970928" h="1461029">
                  <a:moveTo>
                    <a:pt x="0" y="0"/>
                  </a:moveTo>
                  <a:lnTo>
                    <a:pt x="3970928" y="0"/>
                  </a:lnTo>
                  <a:lnTo>
                    <a:pt x="3970928" y="1461029"/>
                  </a:lnTo>
                  <a:lnTo>
                    <a:pt x="0" y="1461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ar-SA" dirty="0"/>
            </a:p>
          </p:txBody>
        </p:sp>
        <p:sp>
          <p:nvSpPr>
            <p:cNvPr id="35" name="مستطيل: زوايا مستديرة 34">
              <a:extLst>
                <a:ext uri="{FF2B5EF4-FFF2-40B4-BE49-F238E27FC236}">
                  <a16:creationId xmlns:a16="http://schemas.microsoft.com/office/drawing/2014/main" id="{D5405264-C48D-A098-A56F-9BF09CDD698C}"/>
                </a:ext>
              </a:extLst>
            </p:cNvPr>
            <p:cNvSpPr/>
            <p:nvPr/>
          </p:nvSpPr>
          <p:spPr>
            <a:xfrm rot="1059117">
              <a:off x="8071149" y="761622"/>
              <a:ext cx="2896980" cy="771917"/>
            </a:xfrm>
            <a:prstGeom prst="roundRect">
              <a:avLst>
                <a:gd name="adj" fmla="val 27004"/>
              </a:avLst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عام 1447 هـ</a:t>
              </a:r>
            </a:p>
          </p:txBody>
        </p:sp>
      </p:grpSp>
      <p:pic>
        <p:nvPicPr>
          <p:cNvPr id="37" name="Picture 35" descr="Picture 35">
            <a:extLst>
              <a:ext uri="{FF2B5EF4-FFF2-40B4-BE49-F238E27FC236}">
                <a16:creationId xmlns:a16="http://schemas.microsoft.com/office/drawing/2014/main" id="{07ED54A0-7764-4425-57F6-8FADD90DC297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7CCAACB-0D54-402F-4EEC-200291B7EBC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81" y="8867174"/>
            <a:ext cx="768934" cy="726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/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022488" y="6059476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1" name="Picture 35" descr="Picture 35">
            <a:extLst>
              <a:ext uri="{FF2B5EF4-FFF2-40B4-BE49-F238E27FC236}">
                <a16:creationId xmlns:a16="http://schemas.microsoft.com/office/drawing/2014/main" id="{6E9FA48A-26DA-5E73-5B3B-CE95A11558D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/>
          <p:cNvSpPr/>
          <p:nvPr/>
        </p:nvSpPr>
        <p:spPr>
          <a:xfrm rot="-8211718">
            <a:off x="1375679" y="-38172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236CCE1-9065-3B13-F36F-C327F2190D8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8" y="7629016"/>
            <a:ext cx="872813" cy="8243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5126C38-E14A-4E16-6C88-106F5F0CE2F8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65574"/>
          <a:stretch>
            <a:fillRect/>
          </a:stretch>
        </p:blipFill>
        <p:spPr>
          <a:xfrm>
            <a:off x="11658600" y="7070996"/>
            <a:ext cx="5485798" cy="11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0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165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99922" y="1222349"/>
            <a:ext cx="5341844" cy="7842301"/>
            <a:chOff x="0" y="0"/>
            <a:chExt cx="1406905" cy="2065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1929512" y="1651272"/>
            <a:ext cx="4252609" cy="3944415"/>
            <a:chOff x="0" y="0"/>
            <a:chExt cx="812800" cy="812800"/>
          </a:xfrm>
        </p:grpSpPr>
        <p:sp>
          <p:nvSpPr>
            <p:cNvPr id="95" name="Freeform 9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/>
          <p:cNvSpPr/>
          <p:nvPr/>
        </p:nvSpPr>
        <p:spPr>
          <a:xfrm rot="-1882186">
            <a:off x="3733972" y="149803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Freeform 99"/>
          <p:cNvSpPr/>
          <p:nvPr/>
        </p:nvSpPr>
        <p:spPr>
          <a:xfrm rot="-8211718">
            <a:off x="1252695" y="-23876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/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/>
          <p:cNvSpPr txBox="1"/>
          <p:nvPr/>
        </p:nvSpPr>
        <p:spPr>
          <a:xfrm>
            <a:off x="2225026" y="276030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" name="صورة 168">
            <a:extLst>
              <a:ext uri="{FF2B5EF4-FFF2-40B4-BE49-F238E27FC236}">
                <a16:creationId xmlns:a16="http://schemas.microsoft.com/office/drawing/2014/main" id="{AA91139C-03E2-5D56-9440-3A93B355C25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8724"/>
          <a:stretch>
            <a:fillRect/>
          </a:stretch>
        </p:blipFill>
        <p:spPr>
          <a:xfrm>
            <a:off x="1505123" y="7886701"/>
            <a:ext cx="5282612" cy="884706"/>
          </a:xfrm>
          <a:prstGeom prst="rect">
            <a:avLst/>
          </a:prstGeom>
        </p:spPr>
      </p:pic>
      <p:sp>
        <p:nvSpPr>
          <p:cNvPr id="100" name="Freeform 100"/>
          <p:cNvSpPr/>
          <p:nvPr/>
        </p:nvSpPr>
        <p:spPr>
          <a:xfrm rot="560662">
            <a:off x="12211720" y="-42280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/>
          <p:cNvSpPr/>
          <p:nvPr/>
        </p:nvSpPr>
        <p:spPr>
          <a:xfrm>
            <a:off x="14908077" y="440975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/>
          <p:cNvSpPr/>
          <p:nvPr/>
        </p:nvSpPr>
        <p:spPr>
          <a:xfrm>
            <a:off x="14630400" y="7055670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reeform 98"/>
          <p:cNvSpPr/>
          <p:nvPr/>
        </p:nvSpPr>
        <p:spPr>
          <a:xfrm rot="8323948">
            <a:off x="15227638" y="806109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0A76A865-4961-0FC2-2EE7-A5D50CC0A703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E6F592D-F592-9DC1-67C2-9076CA2E1C2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001" y="9376827"/>
            <a:ext cx="872813" cy="8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6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0" grpId="0" animBg="1"/>
      <p:bldP spid="165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25FF9-9D23-5CF4-C779-D5641DBFC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E3D62FF-4A77-90E4-C1D2-2B41DCA9148A}"/>
              </a:ext>
            </a:extLst>
          </p:cNvPr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075590F-789D-FEE2-4617-D9A4773B0F02}"/>
              </a:ext>
            </a:extLst>
          </p:cNvPr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40EFB28A-914B-889C-EE58-C4D4D7F72E0B}"/>
                </a:ext>
              </a:extLst>
            </p:cNvPr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5ADFB3E-D958-174B-1185-AA4386799907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>
            <a:extLst>
              <a:ext uri="{FF2B5EF4-FFF2-40B4-BE49-F238E27FC236}">
                <a16:creationId xmlns:a16="http://schemas.microsoft.com/office/drawing/2014/main" id="{467D1E43-E7D6-2FA4-8FE3-B169420E17BA}"/>
              </a:ext>
            </a:extLst>
          </p:cNvPr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4DB3DDF3-0B33-A44E-BCA5-0F01DCE48DB9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>
              <a:extLst>
                <a:ext uri="{FF2B5EF4-FFF2-40B4-BE49-F238E27FC236}">
                  <a16:creationId xmlns:a16="http://schemas.microsoft.com/office/drawing/2014/main" id="{1D2B9598-3012-EE2F-7EA6-2389CE148316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>
            <a:extLst>
              <a:ext uri="{FF2B5EF4-FFF2-40B4-BE49-F238E27FC236}">
                <a16:creationId xmlns:a16="http://schemas.microsoft.com/office/drawing/2014/main" id="{8B831848-1DAC-7ABF-453B-B24CCD88A6CD}"/>
              </a:ext>
            </a:extLst>
          </p:cNvPr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DAB6A793-B7B2-A079-43E9-9CA40132844C}"/>
              </a:ext>
            </a:extLst>
          </p:cNvPr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>
            <a:extLst>
              <a:ext uri="{FF2B5EF4-FFF2-40B4-BE49-F238E27FC236}">
                <a16:creationId xmlns:a16="http://schemas.microsoft.com/office/drawing/2014/main" id="{BED8714B-ED42-9C57-5191-69C5DBB22BE1}"/>
              </a:ext>
            </a:extLst>
          </p:cNvPr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>
            <a:extLst>
              <a:ext uri="{FF2B5EF4-FFF2-40B4-BE49-F238E27FC236}">
                <a16:creationId xmlns:a16="http://schemas.microsoft.com/office/drawing/2014/main" id="{3CB66F39-CD71-D9F0-0FB6-77FD58DCB0A9}"/>
              </a:ext>
            </a:extLst>
          </p:cNvPr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05C6B9C4-9124-DD3C-C3FB-6EFFAAFCF3EC}"/>
              </a:ext>
            </a:extLst>
          </p:cNvPr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>
            <a:extLst>
              <a:ext uri="{FF2B5EF4-FFF2-40B4-BE49-F238E27FC236}">
                <a16:creationId xmlns:a16="http://schemas.microsoft.com/office/drawing/2014/main" id="{E174E429-19F5-6F11-37FE-BDA7C93CFFBB}"/>
              </a:ext>
            </a:extLst>
          </p:cNvPr>
          <p:cNvSpPr/>
          <p:nvPr/>
        </p:nvSpPr>
        <p:spPr>
          <a:xfrm>
            <a:off x="1022488" y="6059476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3D84CA3D-604C-BC43-5E83-A3FD31145082}"/>
              </a:ext>
            </a:extLst>
          </p:cNvPr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1" name="Picture 35" descr="Picture 35">
            <a:extLst>
              <a:ext uri="{FF2B5EF4-FFF2-40B4-BE49-F238E27FC236}">
                <a16:creationId xmlns:a16="http://schemas.microsoft.com/office/drawing/2014/main" id="{4D24C64A-B708-11C6-9B93-284164F52359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>
            <a:extLst>
              <a:ext uri="{FF2B5EF4-FFF2-40B4-BE49-F238E27FC236}">
                <a16:creationId xmlns:a16="http://schemas.microsoft.com/office/drawing/2014/main" id="{48EFB48D-5F32-1C33-89EE-704F7DFF966B}"/>
              </a:ext>
            </a:extLst>
          </p:cNvPr>
          <p:cNvSpPr/>
          <p:nvPr/>
        </p:nvSpPr>
        <p:spPr>
          <a:xfrm rot="-8211718">
            <a:off x="1375679" y="-38172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83762FC-4646-6763-5FE6-FE52F7CEB2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8" y="7629016"/>
            <a:ext cx="872813" cy="8243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D0794C7-1C85-5873-9481-DB2E99F45CFD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65574"/>
          <a:stretch>
            <a:fillRect/>
          </a:stretch>
        </p:blipFill>
        <p:spPr>
          <a:xfrm>
            <a:off x="11658600" y="7070996"/>
            <a:ext cx="5485798" cy="11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7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165" grpId="0" animBg="1"/>
      <p:bldP spid="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48BCC-92A1-765A-B694-923C94ED7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A62546-1538-95D2-BB8E-4BCDC9D44499}"/>
              </a:ext>
            </a:extLst>
          </p:cNvPr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D82910E-5C71-1E43-16CA-B83244763024}"/>
              </a:ext>
            </a:extLst>
          </p:cNvPr>
          <p:cNvGrpSpPr/>
          <p:nvPr/>
        </p:nvGrpSpPr>
        <p:grpSpPr>
          <a:xfrm>
            <a:off x="1399922" y="1222349"/>
            <a:ext cx="5341844" cy="7842301"/>
            <a:chOff x="0" y="0"/>
            <a:chExt cx="1406905" cy="206546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431157E-D3FD-D53C-8ECA-0DA78C96414C}"/>
                </a:ext>
              </a:extLst>
            </p:cNvPr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6086A30-B688-8862-3A51-CE5156E6D9F9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>
            <a:extLst>
              <a:ext uri="{FF2B5EF4-FFF2-40B4-BE49-F238E27FC236}">
                <a16:creationId xmlns:a16="http://schemas.microsoft.com/office/drawing/2014/main" id="{0460A4E4-AFD6-BBD0-4FB4-58C086AF8C37}"/>
              </a:ext>
            </a:extLst>
          </p:cNvPr>
          <p:cNvGrpSpPr/>
          <p:nvPr/>
        </p:nvGrpSpPr>
        <p:grpSpPr>
          <a:xfrm>
            <a:off x="1929512" y="1651272"/>
            <a:ext cx="4252609" cy="3944415"/>
            <a:chOff x="0" y="0"/>
            <a:chExt cx="812800" cy="812800"/>
          </a:xfrm>
        </p:grpSpPr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4896C258-228B-A636-7566-306523AF4A5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>
              <a:extLst>
                <a:ext uri="{FF2B5EF4-FFF2-40B4-BE49-F238E27FC236}">
                  <a16:creationId xmlns:a16="http://schemas.microsoft.com/office/drawing/2014/main" id="{94E20204-C7BD-6F3B-9DEC-502D5F800C85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>
            <a:extLst>
              <a:ext uri="{FF2B5EF4-FFF2-40B4-BE49-F238E27FC236}">
                <a16:creationId xmlns:a16="http://schemas.microsoft.com/office/drawing/2014/main" id="{FC2A711D-6557-790E-22F9-C03700D4E150}"/>
              </a:ext>
            </a:extLst>
          </p:cNvPr>
          <p:cNvSpPr/>
          <p:nvPr/>
        </p:nvSpPr>
        <p:spPr>
          <a:xfrm rot="-1882186">
            <a:off x="3733972" y="149803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Freeform 99">
            <a:extLst>
              <a:ext uri="{FF2B5EF4-FFF2-40B4-BE49-F238E27FC236}">
                <a16:creationId xmlns:a16="http://schemas.microsoft.com/office/drawing/2014/main" id="{A02A9727-9DD5-AAC8-C6AF-0FA9384BFB11}"/>
              </a:ext>
            </a:extLst>
          </p:cNvPr>
          <p:cNvSpPr/>
          <p:nvPr/>
        </p:nvSpPr>
        <p:spPr>
          <a:xfrm rot="-8211718">
            <a:off x="1252695" y="-238769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>
            <a:extLst>
              <a:ext uri="{FF2B5EF4-FFF2-40B4-BE49-F238E27FC236}">
                <a16:creationId xmlns:a16="http://schemas.microsoft.com/office/drawing/2014/main" id="{3129AE61-6D7F-A734-FD74-AF78B35C4C63}"/>
              </a:ext>
            </a:extLst>
          </p:cNvPr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>
            <a:extLst>
              <a:ext uri="{FF2B5EF4-FFF2-40B4-BE49-F238E27FC236}">
                <a16:creationId xmlns:a16="http://schemas.microsoft.com/office/drawing/2014/main" id="{39C9E66F-DAF7-F5E8-ACCC-AC095AFF32DC}"/>
              </a:ext>
            </a:extLst>
          </p:cNvPr>
          <p:cNvSpPr txBox="1"/>
          <p:nvPr/>
        </p:nvSpPr>
        <p:spPr>
          <a:xfrm>
            <a:off x="2225026" y="276030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9" name="صورة 168">
            <a:extLst>
              <a:ext uri="{FF2B5EF4-FFF2-40B4-BE49-F238E27FC236}">
                <a16:creationId xmlns:a16="http://schemas.microsoft.com/office/drawing/2014/main" id="{191F6A60-19FD-A165-3CC2-1AFFD3BC7D5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8724"/>
          <a:stretch>
            <a:fillRect/>
          </a:stretch>
        </p:blipFill>
        <p:spPr>
          <a:xfrm>
            <a:off x="1505123" y="7886701"/>
            <a:ext cx="5282612" cy="884706"/>
          </a:xfrm>
          <a:prstGeom prst="rect">
            <a:avLst/>
          </a:prstGeom>
        </p:spPr>
      </p:pic>
      <p:sp>
        <p:nvSpPr>
          <p:cNvPr id="100" name="Freeform 100">
            <a:extLst>
              <a:ext uri="{FF2B5EF4-FFF2-40B4-BE49-F238E27FC236}">
                <a16:creationId xmlns:a16="http://schemas.microsoft.com/office/drawing/2014/main" id="{E3F5FB35-C48C-5338-AE29-15A07E886F28}"/>
              </a:ext>
            </a:extLst>
          </p:cNvPr>
          <p:cNvSpPr/>
          <p:nvPr/>
        </p:nvSpPr>
        <p:spPr>
          <a:xfrm rot="560662">
            <a:off x="12211720" y="-422808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975CE8DA-5E4A-250E-D367-78850D6A3B41}"/>
              </a:ext>
            </a:extLst>
          </p:cNvPr>
          <p:cNvSpPr/>
          <p:nvPr/>
        </p:nvSpPr>
        <p:spPr>
          <a:xfrm>
            <a:off x="14908077" y="440975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>
            <a:extLst>
              <a:ext uri="{FF2B5EF4-FFF2-40B4-BE49-F238E27FC236}">
                <a16:creationId xmlns:a16="http://schemas.microsoft.com/office/drawing/2014/main" id="{14BB4777-9FAC-AC85-EE6B-BD1AAE7B0855}"/>
              </a:ext>
            </a:extLst>
          </p:cNvPr>
          <p:cNvSpPr/>
          <p:nvPr/>
        </p:nvSpPr>
        <p:spPr>
          <a:xfrm>
            <a:off x="14630400" y="7055670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3BFE541C-3DBE-DC46-1E6F-B4989162FBB5}"/>
              </a:ext>
            </a:extLst>
          </p:cNvPr>
          <p:cNvSpPr/>
          <p:nvPr/>
        </p:nvSpPr>
        <p:spPr>
          <a:xfrm rot="8323948">
            <a:off x="15227638" y="806109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35" descr="Picture 35">
            <a:extLst>
              <a:ext uri="{FF2B5EF4-FFF2-40B4-BE49-F238E27FC236}">
                <a16:creationId xmlns:a16="http://schemas.microsoft.com/office/drawing/2014/main" id="{DDB6ECE9-AAD0-6557-DEF9-D3D761F95F21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20D3E34-8FC5-3002-6D42-96DC3D84C18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001" y="9376827"/>
            <a:ext cx="872813" cy="8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0" grpId="0" animBg="1"/>
      <p:bldP spid="165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AA427-469B-9BA0-6CAB-24FD0A2562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DCA2E0-C2F3-E504-2186-74DA85235A6F}"/>
              </a:ext>
            </a:extLst>
          </p:cNvPr>
          <p:cNvSpPr/>
          <p:nvPr/>
        </p:nvSpPr>
        <p:spPr>
          <a:xfrm>
            <a:off x="338207" y="664194"/>
            <a:ext cx="17611587" cy="8958611"/>
          </a:xfrm>
          <a:custGeom>
            <a:avLst/>
            <a:gdLst/>
            <a:ahLst/>
            <a:cxnLst/>
            <a:rect l="l" t="t" r="r" b="b"/>
            <a:pathLst>
              <a:path w="17611587" h="8958611">
                <a:moveTo>
                  <a:pt x="0" y="0"/>
                </a:moveTo>
                <a:lnTo>
                  <a:pt x="17611586" y="0"/>
                </a:lnTo>
                <a:lnTo>
                  <a:pt x="17611586" y="8958612"/>
                </a:lnTo>
                <a:lnTo>
                  <a:pt x="0" y="89586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588" b="-6364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E76917D-4B52-9AE9-5B23-3780184E1366}"/>
              </a:ext>
            </a:extLst>
          </p:cNvPr>
          <p:cNvGrpSpPr/>
          <p:nvPr/>
        </p:nvGrpSpPr>
        <p:grpSpPr>
          <a:xfrm>
            <a:off x="11561918" y="1214609"/>
            <a:ext cx="5341844" cy="7842301"/>
            <a:chOff x="0" y="0"/>
            <a:chExt cx="1406905" cy="206546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B8A5F7-78E9-DB95-026D-1E5FD79A9144}"/>
                </a:ext>
              </a:extLst>
            </p:cNvPr>
            <p:cNvSpPr/>
            <p:nvPr/>
          </p:nvSpPr>
          <p:spPr>
            <a:xfrm>
              <a:off x="0" y="0"/>
              <a:ext cx="1406906" cy="2065462"/>
            </a:xfrm>
            <a:custGeom>
              <a:avLst/>
              <a:gdLst/>
              <a:ahLst/>
              <a:cxnLst/>
              <a:rect l="l" t="t" r="r" b="b"/>
              <a:pathLst>
                <a:path w="1406906" h="2065462">
                  <a:moveTo>
                    <a:pt x="73914" y="0"/>
                  </a:moveTo>
                  <a:lnTo>
                    <a:pt x="1332991" y="0"/>
                  </a:lnTo>
                  <a:cubicBezTo>
                    <a:pt x="1373813" y="0"/>
                    <a:pt x="1406906" y="33092"/>
                    <a:pt x="1406906" y="73914"/>
                  </a:cubicBezTo>
                  <a:lnTo>
                    <a:pt x="1406906" y="1991548"/>
                  </a:lnTo>
                  <a:cubicBezTo>
                    <a:pt x="1406906" y="2011151"/>
                    <a:pt x="1399118" y="2029951"/>
                    <a:pt x="1385257" y="2043813"/>
                  </a:cubicBezTo>
                  <a:cubicBezTo>
                    <a:pt x="1371395" y="2057675"/>
                    <a:pt x="1352595" y="2065462"/>
                    <a:pt x="1332991" y="2065462"/>
                  </a:cubicBezTo>
                  <a:lnTo>
                    <a:pt x="73914" y="2065462"/>
                  </a:lnTo>
                  <a:cubicBezTo>
                    <a:pt x="54311" y="2065462"/>
                    <a:pt x="35511" y="2057675"/>
                    <a:pt x="21649" y="2043813"/>
                  </a:cubicBezTo>
                  <a:cubicBezTo>
                    <a:pt x="7787" y="2029951"/>
                    <a:pt x="0" y="2011151"/>
                    <a:pt x="0" y="1991548"/>
                  </a:cubicBezTo>
                  <a:lnTo>
                    <a:pt x="0" y="73914"/>
                  </a:lnTo>
                  <a:cubicBezTo>
                    <a:pt x="0" y="54311"/>
                    <a:pt x="7787" y="35511"/>
                    <a:pt x="21649" y="21649"/>
                  </a:cubicBezTo>
                  <a:cubicBezTo>
                    <a:pt x="35511" y="7787"/>
                    <a:pt x="54311" y="0"/>
                    <a:pt x="73914" y="0"/>
                  </a:cubicBezTo>
                  <a:close/>
                </a:path>
              </a:pathLst>
            </a:custGeom>
            <a:solidFill>
              <a:srgbClr val="FFA77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6E07328-E0B5-EEFA-FB22-E38C6440503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oup 94">
            <a:extLst>
              <a:ext uri="{FF2B5EF4-FFF2-40B4-BE49-F238E27FC236}">
                <a16:creationId xmlns:a16="http://schemas.microsoft.com/office/drawing/2014/main" id="{C89222F3-5BE2-4888-F018-B7A8EAD6173E}"/>
              </a:ext>
            </a:extLst>
          </p:cNvPr>
          <p:cNvGrpSpPr/>
          <p:nvPr/>
        </p:nvGrpSpPr>
        <p:grpSpPr>
          <a:xfrm>
            <a:off x="12091508" y="1643532"/>
            <a:ext cx="4252609" cy="3944415"/>
            <a:chOff x="0" y="0"/>
            <a:chExt cx="812800" cy="812800"/>
          </a:xfrm>
        </p:grpSpPr>
        <p:sp>
          <p:nvSpPr>
            <p:cNvPr id="95" name="Freeform 95">
              <a:extLst>
                <a:ext uri="{FF2B5EF4-FFF2-40B4-BE49-F238E27FC236}">
                  <a16:creationId xmlns:a16="http://schemas.microsoft.com/office/drawing/2014/main" id="{E10D243E-33A8-05E9-3426-4683D6D852E3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E18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TextBox 96">
              <a:extLst>
                <a:ext uri="{FF2B5EF4-FFF2-40B4-BE49-F238E27FC236}">
                  <a16:creationId xmlns:a16="http://schemas.microsoft.com/office/drawing/2014/main" id="{DDDDDB46-864B-1F36-7D38-01224CDC6550}"/>
                </a:ext>
              </a:extLst>
            </p:cNvPr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7" name="Freeform 97">
            <a:extLst>
              <a:ext uri="{FF2B5EF4-FFF2-40B4-BE49-F238E27FC236}">
                <a16:creationId xmlns:a16="http://schemas.microsoft.com/office/drawing/2014/main" id="{47576651-DC9D-E76E-21B7-7B08B0D91C90}"/>
              </a:ext>
            </a:extLst>
          </p:cNvPr>
          <p:cNvSpPr/>
          <p:nvPr/>
        </p:nvSpPr>
        <p:spPr>
          <a:xfrm rot="-1882186">
            <a:off x="13895968" y="1490293"/>
            <a:ext cx="2449229" cy="632346"/>
          </a:xfrm>
          <a:custGeom>
            <a:avLst/>
            <a:gdLst/>
            <a:ahLst/>
            <a:cxnLst/>
            <a:rect l="l" t="t" r="r" b="b"/>
            <a:pathLst>
              <a:path w="2449229" h="632346">
                <a:moveTo>
                  <a:pt x="0" y="0"/>
                </a:moveTo>
                <a:lnTo>
                  <a:pt x="2449229" y="0"/>
                </a:lnTo>
                <a:lnTo>
                  <a:pt x="2449229" y="632346"/>
                </a:lnTo>
                <a:lnTo>
                  <a:pt x="0" y="632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Freeform 100">
            <a:extLst>
              <a:ext uri="{FF2B5EF4-FFF2-40B4-BE49-F238E27FC236}">
                <a16:creationId xmlns:a16="http://schemas.microsoft.com/office/drawing/2014/main" id="{B914BB6F-B4EC-1ADE-83CB-416E23687CE6}"/>
              </a:ext>
            </a:extLst>
          </p:cNvPr>
          <p:cNvSpPr/>
          <p:nvPr/>
        </p:nvSpPr>
        <p:spPr>
          <a:xfrm rot="560662">
            <a:off x="12263629" y="-525106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5" y="0"/>
                </a:lnTo>
                <a:lnTo>
                  <a:pt x="1388915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TextBox 162">
            <a:extLst>
              <a:ext uri="{FF2B5EF4-FFF2-40B4-BE49-F238E27FC236}">
                <a16:creationId xmlns:a16="http://schemas.microsoft.com/office/drawing/2014/main" id="{E8D1D0F4-B29D-2393-13E2-36B8B51D9438}"/>
              </a:ext>
            </a:extLst>
          </p:cNvPr>
          <p:cNvSpPr txBox="1"/>
          <p:nvPr/>
        </p:nvSpPr>
        <p:spPr>
          <a:xfrm>
            <a:off x="9427661" y="1717990"/>
            <a:ext cx="1133772" cy="340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0" i="0" u="none" strike="noStrike" kern="1200" cap="none" spc="252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ne Little Font"/>
                <a:ea typeface="+mn-ea"/>
                <a:cs typeface="+mn-cs"/>
              </a:rPr>
              <a:t>SAT</a:t>
            </a:r>
          </a:p>
        </p:txBody>
      </p:sp>
      <p:sp>
        <p:nvSpPr>
          <p:cNvPr id="163" name="TextBox 163">
            <a:extLst>
              <a:ext uri="{FF2B5EF4-FFF2-40B4-BE49-F238E27FC236}">
                <a16:creationId xmlns:a16="http://schemas.microsoft.com/office/drawing/2014/main" id="{A624B2A1-40A1-1DBE-5573-105056A7DDDF}"/>
              </a:ext>
            </a:extLst>
          </p:cNvPr>
          <p:cNvSpPr txBox="1"/>
          <p:nvPr/>
        </p:nvSpPr>
        <p:spPr>
          <a:xfrm>
            <a:off x="12387022" y="2752569"/>
            <a:ext cx="3661577" cy="2178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تعريف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1" i="0" u="none" strike="noStrike" kern="1200" cap="none" spc="469" normalizeH="0" baseline="0" noProof="0" dirty="0">
                <a:ln>
                  <a:noFill/>
                </a:ln>
                <a:solidFill>
                  <a:srgbClr val="405989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بالمنهج</a:t>
            </a:r>
          </a:p>
          <a:p>
            <a:pPr marL="0" marR="0" lvl="0" indent="0" algn="ctr" defTabSz="914400" rtl="0" eaLnBrk="1" fontAlgn="auto" latinLnBrk="0" hangingPunct="1">
              <a:lnSpc>
                <a:spcPts val="56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spc="469" dirty="0">
                <a:solidFill>
                  <a:srgbClr val="40598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الدراسي</a:t>
            </a:r>
            <a:endParaRPr kumimoji="0" lang="en-US" sz="6000" b="1" i="0" u="none" strike="noStrike" kern="1200" cap="none" spc="469" normalizeH="0" baseline="0" noProof="0" dirty="0">
              <a:ln>
                <a:noFill/>
              </a:ln>
              <a:solidFill>
                <a:srgbClr val="405989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8" name="Freeform 98">
            <a:extLst>
              <a:ext uri="{FF2B5EF4-FFF2-40B4-BE49-F238E27FC236}">
                <a16:creationId xmlns:a16="http://schemas.microsoft.com/office/drawing/2014/main" id="{E1602875-EC79-3BBB-D378-52A24946F4B2}"/>
              </a:ext>
            </a:extLst>
          </p:cNvPr>
          <p:cNvSpPr/>
          <p:nvPr/>
        </p:nvSpPr>
        <p:spPr>
          <a:xfrm rot="-8100000">
            <a:off x="-324608" y="8447511"/>
            <a:ext cx="3376992" cy="871878"/>
          </a:xfrm>
          <a:custGeom>
            <a:avLst/>
            <a:gdLst/>
            <a:ahLst/>
            <a:cxnLst/>
            <a:rect l="l" t="t" r="r" b="b"/>
            <a:pathLst>
              <a:path w="3376992" h="871878">
                <a:moveTo>
                  <a:pt x="0" y="0"/>
                </a:moveTo>
                <a:lnTo>
                  <a:pt x="3376991" y="0"/>
                </a:lnTo>
                <a:lnTo>
                  <a:pt x="3376991" y="871878"/>
                </a:lnTo>
                <a:lnTo>
                  <a:pt x="0" y="87187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Freeform 165">
            <a:extLst>
              <a:ext uri="{FF2B5EF4-FFF2-40B4-BE49-F238E27FC236}">
                <a16:creationId xmlns:a16="http://schemas.microsoft.com/office/drawing/2014/main" id="{4AD17FD0-E078-5B47-99C4-C22A06B13600}"/>
              </a:ext>
            </a:extLst>
          </p:cNvPr>
          <p:cNvSpPr/>
          <p:nvPr/>
        </p:nvSpPr>
        <p:spPr>
          <a:xfrm>
            <a:off x="1022488" y="6059476"/>
            <a:ext cx="1957049" cy="1693737"/>
          </a:xfrm>
          <a:custGeom>
            <a:avLst/>
            <a:gdLst/>
            <a:ahLst/>
            <a:cxnLst/>
            <a:rect l="l" t="t" r="r" b="b"/>
            <a:pathLst>
              <a:path w="1957049" h="1693737">
                <a:moveTo>
                  <a:pt x="0" y="0"/>
                </a:moveTo>
                <a:lnTo>
                  <a:pt x="1957049" y="0"/>
                </a:lnTo>
                <a:lnTo>
                  <a:pt x="1957049" y="1693737"/>
                </a:lnTo>
                <a:lnTo>
                  <a:pt x="0" y="16937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Freeform 90">
            <a:extLst>
              <a:ext uri="{FF2B5EF4-FFF2-40B4-BE49-F238E27FC236}">
                <a16:creationId xmlns:a16="http://schemas.microsoft.com/office/drawing/2014/main" id="{933F7235-35BC-8B02-7505-6F36B092546D}"/>
              </a:ext>
            </a:extLst>
          </p:cNvPr>
          <p:cNvSpPr/>
          <p:nvPr/>
        </p:nvSpPr>
        <p:spPr>
          <a:xfrm>
            <a:off x="1835411" y="6743700"/>
            <a:ext cx="3542588" cy="3065949"/>
          </a:xfrm>
          <a:custGeom>
            <a:avLst/>
            <a:gdLst/>
            <a:ahLst/>
            <a:cxnLst/>
            <a:rect l="l" t="t" r="r" b="b"/>
            <a:pathLst>
              <a:path w="3542588" h="3065949">
                <a:moveTo>
                  <a:pt x="0" y="0"/>
                </a:moveTo>
                <a:lnTo>
                  <a:pt x="3542588" y="0"/>
                </a:lnTo>
                <a:lnTo>
                  <a:pt x="3542588" y="3065950"/>
                </a:lnTo>
                <a:lnTo>
                  <a:pt x="0" y="3065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1" name="Picture 35" descr="Picture 35">
            <a:extLst>
              <a:ext uri="{FF2B5EF4-FFF2-40B4-BE49-F238E27FC236}">
                <a16:creationId xmlns:a16="http://schemas.microsoft.com/office/drawing/2014/main" id="{439E44F2-91D1-5085-E95C-3DA659699E2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14182" t="11041" r="15559" b="32507"/>
          <a:stretch/>
        </p:blipFill>
        <p:spPr>
          <a:xfrm>
            <a:off x="-414989" y="-295894"/>
            <a:ext cx="1975870" cy="1594182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Freeform 99">
            <a:extLst>
              <a:ext uri="{FF2B5EF4-FFF2-40B4-BE49-F238E27FC236}">
                <a16:creationId xmlns:a16="http://schemas.microsoft.com/office/drawing/2014/main" id="{80B79C63-D1A2-844B-6D12-A014A2089AED}"/>
              </a:ext>
            </a:extLst>
          </p:cNvPr>
          <p:cNvSpPr/>
          <p:nvPr/>
        </p:nvSpPr>
        <p:spPr>
          <a:xfrm rot="-8211718">
            <a:off x="1375679" y="-381722"/>
            <a:ext cx="1388914" cy="2233634"/>
          </a:xfrm>
          <a:custGeom>
            <a:avLst/>
            <a:gdLst/>
            <a:ahLst/>
            <a:cxnLst/>
            <a:rect l="l" t="t" r="r" b="b"/>
            <a:pathLst>
              <a:path w="1388914" h="2233634">
                <a:moveTo>
                  <a:pt x="0" y="0"/>
                </a:moveTo>
                <a:lnTo>
                  <a:pt x="1388914" y="0"/>
                </a:lnTo>
                <a:lnTo>
                  <a:pt x="1388914" y="2233634"/>
                </a:lnTo>
                <a:lnTo>
                  <a:pt x="0" y="22336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2DE1AC11-2B7A-382C-AA71-66251B369FD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728" y="7629016"/>
            <a:ext cx="872813" cy="8243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157359-18ED-6633-BD3E-6267D602D8E9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 t="65574"/>
          <a:stretch>
            <a:fillRect/>
          </a:stretch>
        </p:blipFill>
        <p:spPr>
          <a:xfrm>
            <a:off x="11658600" y="7070996"/>
            <a:ext cx="5485798" cy="1116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7" grpId="0" animBg="1"/>
      <p:bldP spid="163" grpId="0" build="p"/>
      <p:bldP spid="98" grpId="0" animBg="1"/>
      <p:bldP spid="165" grpId="0" animBg="1"/>
      <p:bldP spid="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</Words>
  <Application>Microsoft Office PowerPoint</Application>
  <PresentationFormat>مخصص</PresentationFormat>
  <Paragraphs>66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6" baseType="lpstr">
      <vt:lpstr>Calibri</vt:lpstr>
      <vt:lpstr>Arial</vt:lpstr>
      <vt:lpstr>One Little Font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فاطمه السبيعي</dc:creator>
  <cp:lastModifiedBy>فاطمه السبيعي</cp:lastModifiedBy>
  <cp:revision>5</cp:revision>
  <dcterms:created xsi:type="dcterms:W3CDTF">2006-08-16T00:00:00Z</dcterms:created>
  <dcterms:modified xsi:type="dcterms:W3CDTF">2025-08-22T08:54:49Z</dcterms:modified>
  <dc:identifier>DAFro-TUzD0</dc:identifier>
</cp:coreProperties>
</file>