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81E7F-3668-4EEA-AA8C-8F70E7208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F2E7AB6-A2BA-4F45-823C-9C469777D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35FB6C-983B-419A-9227-6B4334DB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1581CE-8B71-4678-86EB-CC923D51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5DD578-A78B-4267-8114-34C3C527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443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4F3F80-8C88-4E2F-99F5-556860B3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81559A1-1ED5-4AC6-B8DA-B86B95EFD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B412F2-4CF5-4345-914B-D8EDCB2A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A6FEB0-D035-4865-8E59-B3C0D833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D4738D-35D3-404D-A1A5-80411CBA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1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F95F55-D906-46C2-B69C-E9ADE7D60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6920D0-E11F-47DC-9E60-33A14A5AD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A4746D-7B7C-441B-B02A-F1085430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740C2F-608C-4AC4-84C4-EF2208F1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8E898B-E003-4B7E-A74F-4B406FC9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639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E6796C-5397-4935-9992-E5C4ECBB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471398-368E-465D-ABAC-9D3AFFFF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97A09-1A99-4A08-8F0F-78F22768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DAE914-9C3C-4BEE-9B35-28BB01A7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771E71-BC29-46A0-B553-0D909EA8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9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E5D0B4-3975-4DF9-B652-5F36149A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D844C1-79D8-4268-A418-62424B738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4EA275-1357-435A-A96E-09DF2305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99970A-993F-4CE9-B887-E3A15F89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51699D-F4ED-4ED3-8ADF-8DE743E1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128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9CFB42-4066-4B11-94C3-9AB2236B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9D8E39-2768-47D2-9F96-952D7F1FE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0E76AE-6434-42B4-81D4-7EE98A0D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1E5DF5-0E36-4122-9481-BB41E55A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31E02B-F0EB-43C7-A58F-3E9A412E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8E7204-3F75-48C6-9967-EEC72EC5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740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E2158-1281-40D4-9A3F-3FB84B3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6D090B-FB00-4038-8BC6-A61563CD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CBC5C7-0C5D-439C-A3A2-81CEC797F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1001AE4-AFC9-427A-A09F-523F4FAA7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293C6A0-DC98-4E3B-8C4B-68F728020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4FA779-120E-4B20-99E1-4A7FFD73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40129A5-FC31-4A3D-87EB-A62ADFCF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4BEBBBE-8C14-4C59-9778-4D7155FD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70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DA6264-FA8B-4461-943C-011ADAC3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56EBE71-7674-4A04-81D1-3EDF4F71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E4D25E6-3BC9-42C4-9A40-95B3A191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50A0C44-54B9-4F2B-ADA5-18D1877F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83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02EAA2-1EF6-4377-9383-9B2378BA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9123620-DAEE-4D7C-8CDE-5A7DB6E0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0A6F3DF-1E10-41D5-B223-9AB6870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FAD5C0-C081-444E-A930-08F4DEC0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35C189-76EC-49F9-B3F9-EB23855D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FB5810-95C4-4332-8E27-5E3FB3BF6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5322A1-FEB5-48C6-89C2-98678A7B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884C36-D8BE-4DFE-B3C2-FCC5E9BA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7FD2EA-DCBF-4108-8719-1D3471E2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71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F11CC2-3813-4C13-9760-4534FE42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D1321CD-D22B-4D45-96DD-894367192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FB670C9-CB67-4020-8416-1FBC3F77C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050023-712A-47F1-880A-F50D0AA8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9D0AAE-5B65-4A02-80BF-9B1B356C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1A2765-7D50-4A72-92A6-ED66998B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79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44D2B2-BD52-4620-8556-24EF7494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4F241B-6524-43E9-9991-57835294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BF624E-D30F-4A64-A577-C8FE4ADFF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F8C9-9259-4782-BD01-074B28BE41C9}" type="datetimeFigureOut">
              <a:rPr lang="ar-SA" smtClean="0"/>
              <a:t>07/03/43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3E2E47-EBDE-4644-B9D9-48399E0DA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02A38B-6A04-42CA-B641-BC5065F0A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7EF79-8BB4-4EB1-AF50-09F924054D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44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ACB6A53-F295-4ACF-B60E-5407E8418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6061CE-9D42-4857-BB55-BB01C3E0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B8E379-77CF-481C-B330-EE63574FF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4BED82-9726-4F53-9EA5-73828F62D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4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060628-0B3B-4D32-8B33-F2F24B86D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A292988-370E-4093-90E2-E8CBC1E42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24A633-41AF-4D1D-ADCA-2759E2B4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A0E6DA-217B-4DB4-AE55-0CFF1FE29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4E27BA-32BC-426D-84EA-364F45229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F0B457-43CF-40E5-8227-96BAE2A6C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6ED3A2-B828-4AB0-B9AF-7E5865C5E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1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F5105A-CDAC-4DCF-9201-D23F96E9D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11A088B-D469-4AFE-8AE9-2E59FE21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9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4C8FA33-40A1-4F6E-BE49-7D732392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262BAC-40B1-4BD9-9F64-AAB085035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7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4AFBD9-7445-4AC4-904D-0F61F4DE6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738303-105E-4ADC-8426-3C8D4DDE2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3C2EC-661D-4097-9FB5-037A7FB08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5DFA4E-7373-4CB9-A183-B0DF27611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1461E9-E8F8-4892-80F8-665BB9670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343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2021-10-13T09:02:10Z</dcterms:created>
  <dcterms:modified xsi:type="dcterms:W3CDTF">2021-10-13T09:05:47Z</dcterms:modified>
</cp:coreProperties>
</file>