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660" r:id="rId2"/>
    <p:sldMasterId id="2147483771" r:id="rId3"/>
    <p:sldMasterId id="2147483723" r:id="rId4"/>
    <p:sldMasterId id="2147483684" r:id="rId5"/>
    <p:sldMasterId id="2147483696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978"/>
    <a:srgbClr val="FD385E"/>
    <a:srgbClr val="FFD94F"/>
    <a:srgbClr val="6DED33"/>
    <a:srgbClr val="68F828"/>
    <a:srgbClr val="FFED69"/>
    <a:srgbClr val="FE7A93"/>
    <a:srgbClr val="C1FF45"/>
    <a:srgbClr val="CF74D9"/>
    <a:srgbClr val="FB5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50B9-4780-5624-6D77-9DCDA629E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8A90E-AD2B-FB64-D0D6-6EC6769B5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CD74E-BA59-10CB-1FA8-52D57CF81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26EF-81A8-A7E0-1110-54CC9D0C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94DF0-B225-D971-ED0F-D3E93407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55A4-0B3D-FA79-266A-00EDA4E2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E1894-C4AE-04B6-A69B-67E9FD7D4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E3AE6-1F3F-D7A6-E16E-AC8FFC03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F382-97BF-25A9-2CFD-1889D76B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25E35-7BAB-2887-BB60-DD165FD7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2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CC8E7-0D2D-8E78-1002-E06FE60EF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8E36C-DD9E-A0C3-3246-FEDC1FE3E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A3712-FFF6-8522-4653-3473D8B7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49FF9-C05E-F629-8956-3C4E6E13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61D4F-788F-D698-7F73-0961436E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2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1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7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0BD8-299C-7FBD-4BD3-9667D3DF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51E53-81B5-E089-9D5C-9FD5D31E7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1C6CF3-D96C-27ED-74D8-D33F786C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2283A-C786-C54F-871B-C965D39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BA1C81E-D2E4-8D08-38B4-65595BE36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203799" y="1125773"/>
            <a:ext cx="7364801" cy="78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71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3BBE01F-3F75-6EB3-0176-A22F41B4E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104600" y="659191"/>
            <a:ext cx="3793952" cy="4021674"/>
          </a:xfrm>
          <a:prstGeom prst="rect">
            <a:avLst/>
          </a:prstGeom>
        </p:spPr>
      </p:pic>
      <p:pic>
        <p:nvPicPr>
          <p:cNvPr id="7" name="Picture 6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DE6C143-4FBB-FB5F-695B-325C19C4A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104599" y="5218510"/>
            <a:ext cx="3793953" cy="4021675"/>
          </a:xfrm>
          <a:prstGeom prst="rect">
            <a:avLst/>
          </a:prstGeom>
        </p:spPr>
      </p:pic>
      <p:pic>
        <p:nvPicPr>
          <p:cNvPr id="8" name="Picture 7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6E1B8C0E-481B-62B5-E2B4-4699543DA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3860176" y="659191"/>
            <a:ext cx="3793952" cy="4021674"/>
          </a:xfrm>
          <a:prstGeom prst="rect">
            <a:avLst/>
          </a:prstGeom>
        </p:spPr>
      </p:pic>
      <p:pic>
        <p:nvPicPr>
          <p:cNvPr id="9" name="Picture 8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1558E477-E722-C8C8-90E4-32B8199DE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3860175" y="5218510"/>
            <a:ext cx="3793953" cy="402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2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E45E5FA3-C877-AECC-2A39-AEB7733B8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 rot="16200000">
            <a:off x="1437809" y="-36314"/>
            <a:ext cx="4896782" cy="5190699"/>
          </a:xfrm>
          <a:prstGeom prst="rect">
            <a:avLst/>
          </a:prstGeom>
        </p:spPr>
      </p:pic>
      <p:pic>
        <p:nvPicPr>
          <p:cNvPr id="7" name="Picture 6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BEF665B6-7567-B103-ED8F-ED0D56594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 rot="16200000">
            <a:off x="1437809" y="4925787"/>
            <a:ext cx="4896782" cy="51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68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15C013-12CC-C340-27FE-11466E9614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>
            <a:off x="229556" y="1125773"/>
            <a:ext cx="7339044" cy="80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2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B69B16-3D61-0114-B8FC-055FF05C5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 rot="16200000">
            <a:off x="1530500" y="-129006"/>
            <a:ext cx="4896782" cy="5376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D31CD-3691-B704-441C-CE4B29ADD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 rot="16200000">
            <a:off x="1530499" y="4811326"/>
            <a:ext cx="4896782" cy="53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4C9AB-628C-A70D-CA87-CEF671AD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0D77-3101-C189-AB12-1FF98E3E1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699D2-08A3-83F8-30F8-EF778B91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DC9D-E77A-049C-1766-AEF4AE4F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5917F-D49F-924C-A3BB-B68EE2E9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3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23D848-6BF2-93CC-526D-73711A501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>
            <a:off x="90580" y="659191"/>
            <a:ext cx="3807972" cy="4180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49BC7-3A04-93AB-1D57-648B61ED9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>
            <a:off x="3846156" y="659191"/>
            <a:ext cx="3807972" cy="4180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6AC03C-F06E-1D33-04FB-3E794C78E2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>
            <a:off x="104253" y="5218510"/>
            <a:ext cx="3807972" cy="4180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2A84F9-D604-BB43-9F03-CE6F94D87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5"/>
          <a:stretch/>
        </p:blipFill>
        <p:spPr>
          <a:xfrm>
            <a:off x="3859829" y="5218510"/>
            <a:ext cx="3807972" cy="418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3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6633E49D-257C-D443-F59B-7B72E53070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>
            <a:off x="218369" y="1125773"/>
            <a:ext cx="7335662" cy="831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5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A1C68569-9B53-064C-7D43-1E91B253F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 rot="16200000">
            <a:off x="1616765" y="-215275"/>
            <a:ext cx="4896784" cy="5548615"/>
          </a:xfrm>
          <a:prstGeom prst="rect">
            <a:avLst/>
          </a:prstGeom>
        </p:spPr>
      </p:pic>
      <p:pic>
        <p:nvPicPr>
          <p:cNvPr id="7" name="Picture 6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EAAB0064-6F60-765C-2C8E-FC2CDF711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 rot="16200000">
            <a:off x="1632435" y="4704186"/>
            <a:ext cx="4896784" cy="554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1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43E9589C-8355-F103-E8AB-D23FEA4B5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>
            <a:off x="76202" y="659192"/>
            <a:ext cx="3807973" cy="4314868"/>
          </a:xfrm>
          <a:prstGeom prst="rect">
            <a:avLst/>
          </a:prstGeom>
        </p:spPr>
      </p:pic>
      <p:pic>
        <p:nvPicPr>
          <p:cNvPr id="7" name="Picture 6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E29ADAF4-E9EC-C02F-6E82-A13612657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>
            <a:off x="3865165" y="659190"/>
            <a:ext cx="3807973" cy="4314868"/>
          </a:xfrm>
          <a:prstGeom prst="rect">
            <a:avLst/>
          </a:prstGeom>
        </p:spPr>
      </p:pic>
      <p:pic>
        <p:nvPicPr>
          <p:cNvPr id="8" name="Picture 7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C7B8E061-1EDE-91EF-6B24-3B0CA5606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>
            <a:off x="95847" y="5207624"/>
            <a:ext cx="3807973" cy="4314868"/>
          </a:xfrm>
          <a:prstGeom prst="rect">
            <a:avLst/>
          </a:prstGeom>
        </p:spPr>
      </p:pic>
      <p:pic>
        <p:nvPicPr>
          <p:cNvPr id="9" name="Picture 8" descr="A cartoon of a child with a backpack&#10;&#10;Description automatically generated with low confidence">
            <a:extLst>
              <a:ext uri="{FF2B5EF4-FFF2-40B4-BE49-F238E27FC236}">
                <a16:creationId xmlns:a16="http://schemas.microsoft.com/office/drawing/2014/main" id="{B2501584-3AA6-B36C-348E-78A421193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4"/>
          <a:stretch/>
        </p:blipFill>
        <p:spPr>
          <a:xfrm>
            <a:off x="3884810" y="5207622"/>
            <a:ext cx="3807973" cy="43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5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F7398992-7F7A-10F8-F1DF-FBDE2C93B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218369" y="1109879"/>
            <a:ext cx="7335662" cy="8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7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93D56FE2-03FF-2960-0BD4-1435D81D9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 rot="16200000">
            <a:off x="1629184" y="-238579"/>
            <a:ext cx="4923138" cy="5599808"/>
          </a:xfrm>
          <a:prstGeom prst="rect">
            <a:avLst/>
          </a:prstGeom>
        </p:spPr>
      </p:pic>
      <p:pic>
        <p:nvPicPr>
          <p:cNvPr id="7" name="Picture 6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4C98E9E9-796B-A64B-E99E-13CB780AD9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 rot="16200000">
            <a:off x="1629185" y="4712640"/>
            <a:ext cx="4923138" cy="55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63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B57D1676-F172-8F80-4860-F60602FEA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44254" y="637419"/>
            <a:ext cx="3841946" cy="4370009"/>
          </a:xfrm>
          <a:prstGeom prst="rect">
            <a:avLst/>
          </a:prstGeom>
        </p:spPr>
      </p:pic>
      <p:pic>
        <p:nvPicPr>
          <p:cNvPr id="7" name="Picture 6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56A9EB78-B68B-4C07-28E9-EEC808D89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3833954" y="637418"/>
            <a:ext cx="3841946" cy="4370009"/>
          </a:xfrm>
          <a:prstGeom prst="rect">
            <a:avLst/>
          </a:prstGeom>
        </p:spPr>
      </p:pic>
      <p:pic>
        <p:nvPicPr>
          <p:cNvPr id="8" name="Picture 7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4E9A4B3-159D-7D0E-6D03-5EB4121A2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82481" y="5192193"/>
            <a:ext cx="3841946" cy="4370009"/>
          </a:xfrm>
          <a:prstGeom prst="rect">
            <a:avLst/>
          </a:prstGeom>
        </p:spPr>
      </p:pic>
      <p:pic>
        <p:nvPicPr>
          <p:cNvPr id="9" name="Picture 8" descr="A cartoon of a child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837C179-8DFA-3ECA-E9FF-BBD598E8E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7"/>
          <a:stretch/>
        </p:blipFill>
        <p:spPr>
          <a:xfrm>
            <a:off x="3872181" y="5192192"/>
            <a:ext cx="3841946" cy="43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01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9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49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2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C20B-332B-F267-2409-81D535F0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2EA77-3A0B-024B-65B0-68E609F63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719B2-CEE2-8E38-6698-B9C04198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B5ED5-D091-ACDC-6C77-0EAD47D09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C763C-0211-B86C-4D43-374145AF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3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11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92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3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6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5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1B63-8231-89B1-619A-5CA06D9CA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9D10A-240E-E4BB-474D-D7B3A2DAE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BD6CC-9D12-3A09-D2CA-A4339D90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2CCE-FBC5-5042-585C-C63703AA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FEEB-5B4D-0714-5364-14DC43CD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958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06CA-A509-FAC0-B291-C4E02661E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37178-207B-8735-DE26-E507F96A5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3C7A4-153F-31C0-26BD-5464971A6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6DC57-5E0C-C784-60AD-94FE172F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31FD-B30B-D79A-9E55-BC38670CC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69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7354-EAFE-7967-99DE-407A33E2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1BB0A-3650-0788-F679-E8F44D9CE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6C756-AFF6-7CF6-8614-11F25D64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A0F26-3609-3DC4-1EE4-66AFEB5EF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F3FB-F9E6-392A-2523-E6F0B979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1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8C75-A13B-619E-54B3-EB7DCD0D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4795-0818-A56F-6781-5C23A447F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674F1-69F9-7D92-D2A3-E784DC94C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AA770-FAA1-8297-214D-7C50574C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846CC-0AA2-ECE6-123D-1C4B66F2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D3154-1551-7C9C-16C0-D406F2D5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95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A407-DC75-24F0-E957-2ECD2294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F0B5-BE4B-3306-B185-3CA79ECA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2E4442-02EB-D643-4452-06736931C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EA535-F132-A313-44E8-F15E57888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17FE8-2B17-3E00-2046-94D56B022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9A318-3BFE-A285-4A87-6DDDFDC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0103A-6A5A-BB62-952E-2C5E0EF1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5E39D-B948-20F4-9CA0-E737ACEFF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AC7B-938D-95FD-614C-27AA6EAF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8614-3F30-7A22-9589-98BFE1AC1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4EC97-88DB-95E6-25AF-107BA5C4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2E7BE-5BA7-FCC4-BD8F-E1068927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63180-A562-702F-4FC9-F19513DF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39332-6555-593F-CB8F-C1E8E8C2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77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949C-5E35-9251-98A1-F984C424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74B3A-96D1-8D9C-56B2-F9BCFF88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CF5FC-2FC1-974D-57D0-607642EB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7343E-BBF0-019A-5F8B-90650201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7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37707-ADA9-9C2D-DD3F-54721081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2EDD5-2E61-1077-5D0D-43144822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A50C3-970B-AB2A-4244-D0F07FD9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75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4FC4-D0B0-7B66-501E-27190834C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DDBD-015B-5218-843B-05B81C61A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2CD37-6E84-D07C-F83F-FB98938A8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7D8BD-9708-6DF8-21F4-134BB7CD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103F-1F6F-6472-3D67-4401ADFD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E03C9-6304-CDFA-ECB3-A323E9146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5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602B0-6577-AC46-022E-2A18AB7B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E883C-4AA0-57B9-AF46-243629D77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4BB9-D1DB-356B-00E9-3E1313202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676B8-3DAE-B683-25D6-C9CE8F89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78408-2A70-CA25-2E7D-89F1050C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49E46-F1CB-E346-2C65-83B953E9B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7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1603-A6A5-3593-B6E9-1F3EF009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9A40F-A983-5019-5CA3-312DBB267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06654-4600-2691-C8D7-C5B4A569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A3ED-9252-1420-1C97-F81D9DF5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ADEEC-028B-D0D5-8509-49A88E8FD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8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60A54-75B5-0E5B-80D7-DC5C3CD66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E9604-BD81-AA79-21B3-95A29EEF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20C59-CA86-5BC6-EF85-2D759827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/>
          <a:lstStyle/>
          <a:p>
            <a:fld id="{80C497D5-4388-4C74-810C-85D3551CB42F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3DCC-DB53-D606-BD17-EB992B6F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5F2C-9E3E-A96E-7104-DF5BFF82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/>
          <a:lstStyle/>
          <a:p>
            <a:fld id="{4260AC17-0D5B-4E96-8E6E-C5DA46A4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45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62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0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child waving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0BA1C81E-D2E4-8D08-38B4-65595BE36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1"/>
          <a:stretch/>
        </p:blipFill>
        <p:spPr>
          <a:xfrm>
            <a:off x="203799" y="1125773"/>
            <a:ext cx="7364801" cy="78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53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E1E5-8E61-AF93-4C90-AB93FE8F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6B3E-4B3A-6E1D-3602-465ABC82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4C167-1EE7-97E7-0EBD-3A337C0B3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077FB-7F42-C7A5-A821-8EE9211EF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13D22B-07BE-22E3-3AC5-8AC94FEBF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A1D129-AC66-B25D-0E28-5865D876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307CA-E4EC-5E4C-BD14-CB779BF0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9E119-BD5E-66FE-9835-F7332F03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6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5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0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90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67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586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98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3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5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E5A0-7630-C73C-BD2E-7749104D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5CF7C-2E58-DE38-864E-4622822AB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15741-4B71-E4A1-C101-DEA0DFB9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CBC73-7DCE-3B63-A0E9-EB8F0FF8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5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5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67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342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1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04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732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259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98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2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D839E-0399-86DC-47AC-0AAB7B08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027D3-EB09-188D-8FE3-B567C059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F34063-A9B1-0814-EF35-68E2BC44D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25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494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3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8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34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09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90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28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825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590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1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5B86-10A4-4A6E-3995-64EAB5F09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F9BD-063C-8529-3B06-85C97E934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0F04-7DA5-1368-CF00-8B1B56B6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0AF1B-9CC4-FA8B-F3CD-CA7F61743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56CD6-6B6E-83C8-E774-7B6A77A6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0B4F4-E25E-CDB3-D57D-63D2B282B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87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F660-06FA-4FC1-03B7-B483C106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8EF5F-7872-85EC-416A-61E7F71C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9B99B-59E2-D1A2-C438-2845F79D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727E6-5F53-6102-AFFB-53E8AB0B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3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BF1F-AD41-9568-1012-4DCEF4E8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6CCDE-B534-3829-821D-944A46D5A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8BBC9-D646-430B-853F-7B58EE8A8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AA661-740A-E215-5F34-97380F10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C9BD0-A380-3DE5-3215-97623612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E1692-6928-04E4-BE55-A9ABF5B5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01787-AC52-6161-9CC5-EC51E50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EBB54-EBC7-C4BD-B1D7-CD2287B17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1D2E2-7226-1892-6788-C959A0394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63AF8-5561-490C-89A1-DB9BA7E0625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44C39-93E3-8625-6DD5-E22C1482C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9F8F-B993-4297-1979-6C007DEA2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0151-44B6-4F4D-A2DD-6B091460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8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09" r:id="rId4"/>
    <p:sldLayoutId id="2147483761" r:id="rId5"/>
    <p:sldLayoutId id="2147483762" r:id="rId6"/>
    <p:sldLayoutId id="2147483663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ECFE73-92D6-17EF-4344-387717E10E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68" r="-1" b="308"/>
          <a:stretch/>
        </p:blipFill>
        <p:spPr>
          <a:xfrm>
            <a:off x="-54132" y="-144382"/>
            <a:ext cx="7880664" cy="1020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3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928A4-B64E-4E6C-8B5D-6030A8B4E22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83BD-B8B6-48F7-AE78-B512104C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7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C09C5-D55D-B0E6-4934-81ED37B0F0C1}"/>
              </a:ext>
            </a:extLst>
          </p:cNvPr>
          <p:cNvSpPr txBox="1"/>
          <p:nvPr/>
        </p:nvSpPr>
        <p:spPr>
          <a:xfrm>
            <a:off x="3031958" y="7092326"/>
            <a:ext cx="39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1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846105-14D6-F613-93C4-89EBA8087AFE}"/>
              </a:ext>
            </a:extLst>
          </p:cNvPr>
          <p:cNvSpPr txBox="1"/>
          <p:nvPr/>
        </p:nvSpPr>
        <p:spPr>
          <a:xfrm>
            <a:off x="3031958" y="7092326"/>
            <a:ext cx="39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9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100FBE-E4DA-39D1-757F-DBBB0096E03B}"/>
              </a:ext>
            </a:extLst>
          </p:cNvPr>
          <p:cNvSpPr txBox="1"/>
          <p:nvPr/>
        </p:nvSpPr>
        <p:spPr>
          <a:xfrm rot="16200000">
            <a:off x="4095036" y="6355610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A61E3F-F13C-C8A4-4EC4-E1B0DD57782B}"/>
              </a:ext>
            </a:extLst>
          </p:cNvPr>
          <p:cNvSpPr txBox="1"/>
          <p:nvPr/>
        </p:nvSpPr>
        <p:spPr>
          <a:xfrm rot="16200000">
            <a:off x="4095036" y="1277428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4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D2E30-4093-D62A-6C8B-255A2D91F2AE}"/>
              </a:ext>
            </a:extLst>
          </p:cNvPr>
          <p:cNvSpPr txBox="1"/>
          <p:nvPr/>
        </p:nvSpPr>
        <p:spPr>
          <a:xfrm>
            <a:off x="1306286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50529-520F-42A6-07A8-40BD5CEFBF13}"/>
              </a:ext>
            </a:extLst>
          </p:cNvPr>
          <p:cNvSpPr txBox="1"/>
          <p:nvPr/>
        </p:nvSpPr>
        <p:spPr>
          <a:xfrm>
            <a:off x="5148232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0C3B7-39CB-D100-2C4C-33991189CBAC}"/>
              </a:ext>
            </a:extLst>
          </p:cNvPr>
          <p:cNvSpPr txBox="1"/>
          <p:nvPr/>
        </p:nvSpPr>
        <p:spPr>
          <a:xfrm>
            <a:off x="1306286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36910-0AC7-B5CC-2BEB-0D320385501D}"/>
              </a:ext>
            </a:extLst>
          </p:cNvPr>
          <p:cNvSpPr txBox="1"/>
          <p:nvPr/>
        </p:nvSpPr>
        <p:spPr>
          <a:xfrm>
            <a:off x="5148232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3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15C8F8-CCCB-CF63-3184-6C9DF21E90F7}"/>
              </a:ext>
            </a:extLst>
          </p:cNvPr>
          <p:cNvSpPr txBox="1"/>
          <p:nvPr/>
        </p:nvSpPr>
        <p:spPr>
          <a:xfrm rot="16200000">
            <a:off x="4095036" y="6355610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64083-8336-429E-924C-28F2073A42D6}"/>
              </a:ext>
            </a:extLst>
          </p:cNvPr>
          <p:cNvSpPr txBox="1"/>
          <p:nvPr/>
        </p:nvSpPr>
        <p:spPr>
          <a:xfrm rot="16200000">
            <a:off x="4095036" y="1277428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1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F6F80A-EE48-C666-842C-63985F2353E8}"/>
              </a:ext>
            </a:extLst>
          </p:cNvPr>
          <p:cNvSpPr txBox="1"/>
          <p:nvPr/>
        </p:nvSpPr>
        <p:spPr>
          <a:xfrm>
            <a:off x="1306286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130D0-DDC4-7436-3299-EF1EBA568390}"/>
              </a:ext>
            </a:extLst>
          </p:cNvPr>
          <p:cNvSpPr txBox="1"/>
          <p:nvPr/>
        </p:nvSpPr>
        <p:spPr>
          <a:xfrm>
            <a:off x="5148232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6CB68-CDD5-31DE-2E73-51238338122D}"/>
              </a:ext>
            </a:extLst>
          </p:cNvPr>
          <p:cNvSpPr txBox="1"/>
          <p:nvPr/>
        </p:nvSpPr>
        <p:spPr>
          <a:xfrm>
            <a:off x="1306286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540C5-8EB1-5598-CC49-83305E17D469}"/>
              </a:ext>
            </a:extLst>
          </p:cNvPr>
          <p:cNvSpPr txBox="1"/>
          <p:nvPr/>
        </p:nvSpPr>
        <p:spPr>
          <a:xfrm>
            <a:off x="5148232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54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EA1EB4-061F-FF87-C912-43747762C176}"/>
              </a:ext>
            </a:extLst>
          </p:cNvPr>
          <p:cNvSpPr txBox="1"/>
          <p:nvPr/>
        </p:nvSpPr>
        <p:spPr>
          <a:xfrm>
            <a:off x="3031958" y="7092326"/>
            <a:ext cx="39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3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4C7AA-712A-86F5-42F2-7DFFE5D4ECF9}"/>
              </a:ext>
            </a:extLst>
          </p:cNvPr>
          <p:cNvSpPr txBox="1"/>
          <p:nvPr/>
        </p:nvSpPr>
        <p:spPr>
          <a:xfrm rot="16200000">
            <a:off x="4095036" y="6355610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FF107B-4779-1AD0-92E7-830FA5E8379B}"/>
              </a:ext>
            </a:extLst>
          </p:cNvPr>
          <p:cNvSpPr txBox="1"/>
          <p:nvPr/>
        </p:nvSpPr>
        <p:spPr>
          <a:xfrm rot="16200000">
            <a:off x="4095036" y="1277428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5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0DD77-1B0F-382A-D39C-A107671057CD}"/>
              </a:ext>
            </a:extLst>
          </p:cNvPr>
          <p:cNvSpPr txBox="1"/>
          <p:nvPr/>
        </p:nvSpPr>
        <p:spPr>
          <a:xfrm>
            <a:off x="1306286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0E7B97-2C6D-F4EB-50C1-2FC65DE5C319}"/>
              </a:ext>
            </a:extLst>
          </p:cNvPr>
          <p:cNvSpPr txBox="1"/>
          <p:nvPr/>
        </p:nvSpPr>
        <p:spPr>
          <a:xfrm>
            <a:off x="5148232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8D625-66F0-113D-12D5-0B4C0546A748}"/>
              </a:ext>
            </a:extLst>
          </p:cNvPr>
          <p:cNvSpPr txBox="1"/>
          <p:nvPr/>
        </p:nvSpPr>
        <p:spPr>
          <a:xfrm>
            <a:off x="1306286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C5FAC-CA30-4CD9-D354-9A4418B851E8}"/>
              </a:ext>
            </a:extLst>
          </p:cNvPr>
          <p:cNvSpPr txBox="1"/>
          <p:nvPr/>
        </p:nvSpPr>
        <p:spPr>
          <a:xfrm>
            <a:off x="5148232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4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EB103-C22E-81A2-11A0-5D454BC0453C}"/>
              </a:ext>
            </a:extLst>
          </p:cNvPr>
          <p:cNvSpPr txBox="1"/>
          <p:nvPr/>
        </p:nvSpPr>
        <p:spPr>
          <a:xfrm>
            <a:off x="3031958" y="7092326"/>
            <a:ext cx="39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26EC2-E4CF-D5C9-C540-0D559FFCA2DA}"/>
              </a:ext>
            </a:extLst>
          </p:cNvPr>
          <p:cNvSpPr txBox="1"/>
          <p:nvPr/>
        </p:nvSpPr>
        <p:spPr>
          <a:xfrm rot="16200000">
            <a:off x="4095037" y="6355610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71C47-6C1B-C61C-CCCC-CA71048E64D3}"/>
              </a:ext>
            </a:extLst>
          </p:cNvPr>
          <p:cNvSpPr txBox="1"/>
          <p:nvPr/>
        </p:nvSpPr>
        <p:spPr>
          <a:xfrm rot="16200000">
            <a:off x="4095036" y="1277428"/>
            <a:ext cx="3145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39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B47248-9AE2-CBCF-A09E-CFDB7995B310}"/>
              </a:ext>
            </a:extLst>
          </p:cNvPr>
          <p:cNvSpPr txBox="1"/>
          <p:nvPr/>
        </p:nvSpPr>
        <p:spPr>
          <a:xfrm>
            <a:off x="1306286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ADBC7-9D57-E7BF-BC62-A6AE94E8BC07}"/>
              </a:ext>
            </a:extLst>
          </p:cNvPr>
          <p:cNvSpPr txBox="1"/>
          <p:nvPr/>
        </p:nvSpPr>
        <p:spPr>
          <a:xfrm>
            <a:off x="5148232" y="3718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8BBC5-314E-B196-9ABC-D5BB44089FA2}"/>
              </a:ext>
            </a:extLst>
          </p:cNvPr>
          <p:cNvSpPr txBox="1"/>
          <p:nvPr/>
        </p:nvSpPr>
        <p:spPr>
          <a:xfrm>
            <a:off x="1306286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3B9196-0971-880E-E2BB-0953476922EB}"/>
              </a:ext>
            </a:extLst>
          </p:cNvPr>
          <p:cNvSpPr txBox="1"/>
          <p:nvPr/>
        </p:nvSpPr>
        <p:spPr>
          <a:xfrm>
            <a:off x="5148232" y="8290269"/>
            <a:ext cx="232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atin typeface="Arial" panose="020B0604020202020204" pitchFamily="34" charset="0"/>
                <a:cs typeface="Arial" panose="020B0604020202020204" pitchFamily="34" charset="0"/>
              </a:rPr>
              <a:t>الاسم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0179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872</TotalTime>
  <Words>28</Words>
  <Application>Microsoft Office PowerPoint</Application>
  <PresentationFormat>مخصص</PresentationFormat>
  <Paragraphs>28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2_Custom Design</vt:lpstr>
      <vt:lpstr>Office Theme</vt:lpstr>
      <vt:lpstr>Custom Design</vt:lpstr>
      <vt:lpstr>3_Office Theme</vt:lpstr>
      <vt:lpstr>1_Office Theme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Hamna Million</dc:creator>
  <cp:lastModifiedBy>ASUS</cp:lastModifiedBy>
  <cp:revision>30</cp:revision>
  <dcterms:created xsi:type="dcterms:W3CDTF">2020-09-22T14:55:55Z</dcterms:created>
  <dcterms:modified xsi:type="dcterms:W3CDTF">2023-08-10T08:56:11Z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2023-05-09T01:58:38Z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395e13b2-3c12-4789-a102-cae77611b58c</vt:lpwstr>
  </property>
  <property fmtid="{D5CDD505-2E9C-101B-9397-08002B2CF9AE}" pid="7" name="MSIP_Label_defa4170-0d19-0005-0004-bc88714345d2_ActionId">
    <vt:lpwstr>c80c56bf-17f4-4ff4-b781-86ae4c132760</vt:lpwstr>
  </property>
  <property fmtid="{D5CDD505-2E9C-101B-9397-08002B2CF9AE}" pid="8" name="MSIP_Label_defa4170-0d19-0005-0004-bc88714345d2_ContentBits">
    <vt:lpwstr>0</vt:lpwstr>
  </property>
</Properties>
</file>