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350" r:id="rId8"/>
    <p:sldId id="315" r:id="rId9"/>
    <p:sldId id="316" r:id="rId10"/>
    <p:sldId id="317" r:id="rId11"/>
    <p:sldId id="358" r:id="rId12"/>
    <p:sldId id="355" r:id="rId13"/>
    <p:sldId id="357" r:id="rId14"/>
    <p:sldId id="351" r:id="rId15"/>
    <p:sldId id="352" r:id="rId16"/>
    <p:sldId id="353" r:id="rId17"/>
    <p:sldId id="3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00CC"/>
    <a:srgbClr val="CC00FF"/>
    <a:srgbClr val="660066"/>
    <a:srgbClr val="FFFFCC"/>
    <a:srgbClr val="FF0066"/>
    <a:srgbClr val="FF0000"/>
    <a:srgbClr val="00FFFF"/>
    <a:srgbClr val="33CC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08BDB-4F48-4B35-95DD-439F8DB5E553}" v="136" dt="2020-03-22T08:51:48.227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88508BDB-4F48-4B35-95DD-439F8DB5E553}"/>
    <pc:docChg chg="custSel addSld modSld sldOrd modMainMaster">
      <pc:chgData name="Abdulhameed Hamed Mohammed" userId="72b6c4c3-b8a4-4ddf-b0f7-c9d8b1a2987e" providerId="ADAL" clId="{88508BDB-4F48-4B35-95DD-439F8DB5E553}" dt="2020-03-22T08:51:48.227" v="191"/>
      <pc:docMkLst>
        <pc:docMk/>
      </pc:docMkLst>
      <pc:sldChg chg="modTransition modAnim">
        <pc:chgData name="Abdulhameed Hamed Mohammed" userId="72b6c4c3-b8a4-4ddf-b0f7-c9d8b1a2987e" providerId="ADAL" clId="{88508BDB-4F48-4B35-95DD-439F8DB5E553}" dt="2020-03-22T05:02:00.731" v="151"/>
        <pc:sldMkLst>
          <pc:docMk/>
          <pc:sldMk cId="589107923" sldId="263"/>
        </pc:sldMkLst>
      </pc:sldChg>
      <pc:sldChg chg="modTransition">
        <pc:chgData name="Abdulhameed Hamed Mohammed" userId="72b6c4c3-b8a4-4ddf-b0f7-c9d8b1a2987e" providerId="ADAL" clId="{88508BDB-4F48-4B35-95DD-439F8DB5E553}" dt="2020-03-22T05:02:00.731" v="151"/>
        <pc:sldMkLst>
          <pc:docMk/>
          <pc:sldMk cId="421722658" sldId="264"/>
        </pc:sldMkLst>
      </pc:sldChg>
      <pc:sldChg chg="modSp modTransition">
        <pc:chgData name="Abdulhameed Hamed Mohammed" userId="72b6c4c3-b8a4-4ddf-b0f7-c9d8b1a2987e" providerId="ADAL" clId="{88508BDB-4F48-4B35-95DD-439F8DB5E553}" dt="2020-03-22T05:02:00.731" v="151"/>
        <pc:sldMkLst>
          <pc:docMk/>
          <pc:sldMk cId="761034365" sldId="280"/>
        </pc:sldMkLst>
        <pc:spChg chg="mod">
          <ac:chgData name="Abdulhameed Hamed Mohammed" userId="72b6c4c3-b8a4-4ddf-b0f7-c9d8b1a2987e" providerId="ADAL" clId="{88508BDB-4F48-4B35-95DD-439F8DB5E553}" dt="2020-03-19T08:06:15.867" v="26" actId="1076"/>
          <ac:spMkLst>
            <pc:docMk/>
            <pc:sldMk cId="761034365" sldId="280"/>
            <ac:spMk id="9" creationId="{AC6FFC3F-B80E-4629-BC63-F1F9933D5B3B}"/>
          </ac:spMkLst>
        </pc:spChg>
        <pc:spChg chg="mod">
          <ac:chgData name="Abdulhameed Hamed Mohammed" userId="72b6c4c3-b8a4-4ddf-b0f7-c9d8b1a2987e" providerId="ADAL" clId="{88508BDB-4F48-4B35-95DD-439F8DB5E553}" dt="2020-03-19T08:06:12.907" v="25" actId="14100"/>
          <ac:spMkLst>
            <pc:docMk/>
            <pc:sldMk cId="761034365" sldId="280"/>
            <ac:spMk id="10" creationId="{C5F0BFDC-230F-412E-B90F-C57409A305F9}"/>
          </ac:spMkLst>
        </pc:sp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07.425" v="184"/>
        <pc:sldMkLst>
          <pc:docMk/>
          <pc:sldMk cId="3693059592" sldId="315"/>
        </pc:sldMkLst>
        <pc:spChg chg="del">
          <ac:chgData name="Abdulhameed Hamed Mohammed" userId="72b6c4c3-b8a4-4ddf-b0f7-c9d8b1a2987e" providerId="ADAL" clId="{88508BDB-4F48-4B35-95DD-439F8DB5E553}" dt="2020-03-19T08:06:54.986" v="33" actId="478"/>
          <ac:spMkLst>
            <pc:docMk/>
            <pc:sldMk cId="3693059592" sldId="31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06:54.986" v="33" actId="478"/>
          <ac:spMkLst>
            <pc:docMk/>
            <pc:sldMk cId="3693059592" sldId="315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06:54.986" v="33" actId="478"/>
          <ac:spMkLst>
            <pc:docMk/>
            <pc:sldMk cId="3693059592" sldId="315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88508BDB-4F48-4B35-95DD-439F8DB5E553}" dt="2020-03-19T08:07:02.337" v="47" actId="1035"/>
          <ac:spMkLst>
            <pc:docMk/>
            <pc:sldMk cId="3693059592" sldId="315"/>
            <ac:spMk id="10" creationId="{D1C90607-B7FB-46B1-9318-DE70C1A44B1B}"/>
          </ac:spMkLst>
        </pc:spChg>
        <pc:spChg chg="add mod">
          <ac:chgData name="Abdulhameed Hamed Mohammed" userId="72b6c4c3-b8a4-4ddf-b0f7-c9d8b1a2987e" providerId="ADAL" clId="{88508BDB-4F48-4B35-95DD-439F8DB5E553}" dt="2020-03-19T08:07:02.337" v="47" actId="1035"/>
          <ac:spMkLst>
            <pc:docMk/>
            <pc:sldMk cId="3693059592" sldId="315"/>
            <ac:spMk id="11" creationId="{E0FEDB6B-9BBA-4885-8FAE-FED45D0F4790}"/>
          </ac:spMkLst>
        </pc:spChg>
        <pc:picChg chg="add mod">
          <ac:chgData name="Abdulhameed Hamed Mohammed" userId="72b6c4c3-b8a4-4ddf-b0f7-c9d8b1a2987e" providerId="ADAL" clId="{88508BDB-4F48-4B35-95DD-439F8DB5E553}" dt="2020-03-22T08:20:25.364" v="165" actId="1076"/>
          <ac:picMkLst>
            <pc:docMk/>
            <pc:sldMk cId="3693059592" sldId="315"/>
            <ac:picMk id="2" creationId="{08A9C2FB-FD5E-4565-B22A-5EBA56468BD8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12.766" v="185"/>
        <pc:sldMkLst>
          <pc:docMk/>
          <pc:sldMk cId="696103965" sldId="316"/>
        </pc:sldMkLst>
        <pc:spChg chg="del">
          <ac:chgData name="Abdulhameed Hamed Mohammed" userId="72b6c4c3-b8a4-4ddf-b0f7-c9d8b1a2987e" providerId="ADAL" clId="{88508BDB-4F48-4B35-95DD-439F8DB5E553}" dt="2020-03-19T08:07:09.045" v="48" actId="478"/>
          <ac:spMkLst>
            <pc:docMk/>
            <pc:sldMk cId="696103965" sldId="316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07:09.045" v="48" actId="478"/>
          <ac:spMkLst>
            <pc:docMk/>
            <pc:sldMk cId="696103965" sldId="316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07:09.045" v="48" actId="478"/>
          <ac:spMkLst>
            <pc:docMk/>
            <pc:sldMk cId="696103965" sldId="316"/>
            <ac:spMk id="5" creationId="{FD249582-6F6E-41C0-A079-719AEC5218AD}"/>
          </ac:spMkLst>
        </pc:spChg>
        <pc:spChg chg="add">
          <ac:chgData name="Abdulhameed Hamed Mohammed" userId="72b6c4c3-b8a4-4ddf-b0f7-c9d8b1a2987e" providerId="ADAL" clId="{88508BDB-4F48-4B35-95DD-439F8DB5E553}" dt="2020-03-19T08:07:26.765" v="49"/>
          <ac:spMkLst>
            <pc:docMk/>
            <pc:sldMk cId="696103965" sldId="316"/>
            <ac:spMk id="6" creationId="{3A201FED-D1A8-4C31-93F7-C87BD7B26545}"/>
          </ac:spMkLst>
        </pc:spChg>
        <pc:spChg chg="add">
          <ac:chgData name="Abdulhameed Hamed Mohammed" userId="72b6c4c3-b8a4-4ddf-b0f7-c9d8b1a2987e" providerId="ADAL" clId="{88508BDB-4F48-4B35-95DD-439F8DB5E553}" dt="2020-03-19T08:07:26.765" v="49"/>
          <ac:spMkLst>
            <pc:docMk/>
            <pc:sldMk cId="696103965" sldId="316"/>
            <ac:spMk id="7" creationId="{7A154C89-5938-4437-98E8-3FBF10C9B2D2}"/>
          </ac:spMkLst>
        </pc:spChg>
        <pc:picChg chg="add mod">
          <ac:chgData name="Abdulhameed Hamed Mohammed" userId="72b6c4c3-b8a4-4ddf-b0f7-c9d8b1a2987e" providerId="ADAL" clId="{88508BDB-4F48-4B35-95DD-439F8DB5E553}" dt="2020-03-22T08:20:42.451" v="166"/>
          <ac:picMkLst>
            <pc:docMk/>
            <pc:sldMk cId="696103965" sldId="316"/>
            <ac:picMk id="2" creationId="{50F1383D-9BC0-49C3-B841-9BAF2BFB6932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17.926" v="186"/>
        <pc:sldMkLst>
          <pc:docMk/>
          <pc:sldMk cId="3954632639" sldId="317"/>
        </pc:sldMkLst>
        <pc:spChg chg="del">
          <ac:chgData name="Abdulhameed Hamed Mohammed" userId="72b6c4c3-b8a4-4ddf-b0f7-c9d8b1a2987e" providerId="ADAL" clId="{88508BDB-4F48-4B35-95DD-439F8DB5E553}" dt="2020-03-19T08:07:51.769" v="50" actId="478"/>
          <ac:spMkLst>
            <pc:docMk/>
            <pc:sldMk cId="3954632639" sldId="317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07:51.769" v="50" actId="478"/>
          <ac:spMkLst>
            <pc:docMk/>
            <pc:sldMk cId="3954632639" sldId="317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07:51.769" v="50" actId="478"/>
          <ac:spMkLst>
            <pc:docMk/>
            <pc:sldMk cId="3954632639" sldId="317"/>
            <ac:spMk id="5" creationId="{FD249582-6F6E-41C0-A079-719AEC5218AD}"/>
          </ac:spMkLst>
        </pc:spChg>
        <pc:spChg chg="add">
          <ac:chgData name="Abdulhameed Hamed Mohammed" userId="72b6c4c3-b8a4-4ddf-b0f7-c9d8b1a2987e" providerId="ADAL" clId="{88508BDB-4F48-4B35-95DD-439F8DB5E553}" dt="2020-03-19T08:07:53.110" v="51"/>
          <ac:spMkLst>
            <pc:docMk/>
            <pc:sldMk cId="3954632639" sldId="317"/>
            <ac:spMk id="8" creationId="{3889438A-739C-418D-A8A8-717622278858}"/>
          </ac:spMkLst>
        </pc:spChg>
        <pc:spChg chg="add">
          <ac:chgData name="Abdulhameed Hamed Mohammed" userId="72b6c4c3-b8a4-4ddf-b0f7-c9d8b1a2987e" providerId="ADAL" clId="{88508BDB-4F48-4B35-95DD-439F8DB5E553}" dt="2020-03-19T08:07:53.110" v="51"/>
          <ac:spMkLst>
            <pc:docMk/>
            <pc:sldMk cId="3954632639" sldId="317"/>
            <ac:spMk id="9" creationId="{4872634D-89EC-4291-8D7D-63018AD59576}"/>
          </ac:spMkLst>
        </pc:spChg>
        <pc:picChg chg="add mod">
          <ac:chgData name="Abdulhameed Hamed Mohammed" userId="72b6c4c3-b8a4-4ddf-b0f7-c9d8b1a2987e" providerId="ADAL" clId="{88508BDB-4F48-4B35-95DD-439F8DB5E553}" dt="2020-03-22T08:21:12.293" v="169"/>
          <ac:picMkLst>
            <pc:docMk/>
            <pc:sldMk cId="3954632639" sldId="317"/>
            <ac:picMk id="2" creationId="{C739F918-D354-49E1-A582-0C8CBD0DB298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0:30.473" v="183"/>
        <pc:sldMkLst>
          <pc:docMk/>
          <pc:sldMk cId="1514561864" sldId="350"/>
        </pc:sldMkLst>
        <pc:spChg chg="mod">
          <ac:chgData name="Abdulhameed Hamed Mohammed" userId="72b6c4c3-b8a4-4ddf-b0f7-c9d8b1a2987e" providerId="ADAL" clId="{88508BDB-4F48-4B35-95DD-439F8DB5E553}" dt="2020-03-19T08:06:37.781" v="31" actId="1076"/>
          <ac:spMkLst>
            <pc:docMk/>
            <pc:sldMk cId="1514561864" sldId="350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06:25.971" v="27" actId="478"/>
          <ac:spMkLst>
            <pc:docMk/>
            <pc:sldMk cId="1514561864" sldId="350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06:25.971" v="27" actId="478"/>
          <ac:spMkLst>
            <pc:docMk/>
            <pc:sldMk cId="1514561864" sldId="350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88508BDB-4F48-4B35-95DD-439F8DB5E553}" dt="2020-03-22T05:21:07.057" v="157" actId="6549"/>
          <ac:spMkLst>
            <pc:docMk/>
            <pc:sldMk cId="1514561864" sldId="350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88508BDB-4F48-4B35-95DD-439F8DB5E553}" dt="2020-03-19T08:06:34.253" v="30" actId="1076"/>
          <ac:spMkLst>
            <pc:docMk/>
            <pc:sldMk cId="1514561864" sldId="350"/>
            <ac:spMk id="8" creationId="{9D79EED4-2AF4-4063-A52A-3427D1AB786E}"/>
          </ac:spMkLst>
        </pc:spChg>
        <pc:spChg chg="add mod">
          <ac:chgData name="Abdulhameed Hamed Mohammed" userId="72b6c4c3-b8a4-4ddf-b0f7-c9d8b1a2987e" providerId="ADAL" clId="{88508BDB-4F48-4B35-95DD-439F8DB5E553}" dt="2020-03-19T08:06:40.859" v="32" actId="1076"/>
          <ac:spMkLst>
            <pc:docMk/>
            <pc:sldMk cId="1514561864" sldId="350"/>
            <ac:spMk id="10" creationId="{1647A34A-22A3-4462-9CDD-F90900A4A931}"/>
          </ac:spMkLst>
        </pc:spChg>
        <pc:picChg chg="add mod">
          <ac:chgData name="Abdulhameed Hamed Mohammed" userId="72b6c4c3-b8a4-4ddf-b0f7-c9d8b1a2987e" providerId="ADAL" clId="{88508BDB-4F48-4B35-95DD-439F8DB5E553}" dt="2020-03-22T08:19:29.587" v="162" actId="1076"/>
          <ac:picMkLst>
            <pc:docMk/>
            <pc:sldMk cId="1514561864" sldId="350"/>
            <ac:picMk id="3" creationId="{04C50F4A-62E3-482E-A7AC-714EF3567FF4}"/>
          </ac:picMkLst>
        </pc:picChg>
      </pc:sldChg>
      <pc:sldChg chg="addSp delSp modSp ord modTransition delAnim modAnim">
        <pc:chgData name="Abdulhameed Hamed Mohammed" userId="72b6c4c3-b8a4-4ddf-b0f7-c9d8b1a2987e" providerId="ADAL" clId="{88508BDB-4F48-4B35-95DD-439F8DB5E553}" dt="2020-03-22T08:51:32.035" v="188"/>
        <pc:sldMkLst>
          <pc:docMk/>
          <pc:sldMk cId="1037679713" sldId="351"/>
        </pc:sldMkLst>
        <pc:spChg chg="del">
          <ac:chgData name="Abdulhameed Hamed Mohammed" userId="72b6c4c3-b8a4-4ddf-b0f7-c9d8b1a2987e" providerId="ADAL" clId="{88508BDB-4F48-4B35-95DD-439F8DB5E553}" dt="2020-03-19T08:10:30.623" v="69" actId="478"/>
          <ac:spMkLst>
            <pc:docMk/>
            <pc:sldMk cId="1037679713" sldId="351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10:30.623" v="69" actId="478"/>
          <ac:spMkLst>
            <pc:docMk/>
            <pc:sldMk cId="1037679713" sldId="351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10:30.623" v="69" actId="478"/>
          <ac:spMkLst>
            <pc:docMk/>
            <pc:sldMk cId="1037679713" sldId="351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88508BDB-4F48-4B35-95DD-439F8DB5E553}" dt="2020-03-19T08:11:55.039" v="83" actId="1076"/>
          <ac:spMkLst>
            <pc:docMk/>
            <pc:sldMk cId="1037679713" sldId="351"/>
            <ac:spMk id="11" creationId="{E352048E-47A9-402C-8515-F1CCA4E6F81B}"/>
          </ac:spMkLst>
        </pc:spChg>
        <pc:spChg chg="add">
          <ac:chgData name="Abdulhameed Hamed Mohammed" userId="72b6c4c3-b8a4-4ddf-b0f7-c9d8b1a2987e" providerId="ADAL" clId="{88508BDB-4F48-4B35-95DD-439F8DB5E553}" dt="2020-03-19T08:10:31.426" v="70"/>
          <ac:spMkLst>
            <pc:docMk/>
            <pc:sldMk cId="1037679713" sldId="351"/>
            <ac:spMk id="12" creationId="{85FB0943-F204-47E0-93EA-8D99CC9909B7}"/>
          </ac:spMkLst>
        </pc:spChg>
        <pc:picChg chg="add mod">
          <ac:chgData name="Abdulhameed Hamed Mohammed" userId="72b6c4c3-b8a4-4ddf-b0f7-c9d8b1a2987e" providerId="ADAL" clId="{88508BDB-4F48-4B35-95DD-439F8DB5E553}" dt="2020-03-22T08:21:44.671" v="173"/>
          <ac:picMkLst>
            <pc:docMk/>
            <pc:sldMk cId="1037679713" sldId="351"/>
            <ac:picMk id="2" creationId="{38AACCE7-32CE-4225-8BDD-F6C12F35D2D3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37.164" v="189"/>
        <pc:sldMkLst>
          <pc:docMk/>
          <pc:sldMk cId="1502388107" sldId="352"/>
        </pc:sldMkLst>
        <pc:spChg chg="del">
          <ac:chgData name="Abdulhameed Hamed Mohammed" userId="72b6c4c3-b8a4-4ddf-b0f7-c9d8b1a2987e" providerId="ADAL" clId="{88508BDB-4F48-4B35-95DD-439F8DB5E553}" dt="2020-03-19T08:10:37.729" v="71" actId="478"/>
          <ac:spMkLst>
            <pc:docMk/>
            <pc:sldMk cId="1502388107" sldId="352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10:37.729" v="71" actId="478"/>
          <ac:spMkLst>
            <pc:docMk/>
            <pc:sldMk cId="1502388107" sldId="352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10:37.729" v="71" actId="478"/>
          <ac:spMkLst>
            <pc:docMk/>
            <pc:sldMk cId="1502388107" sldId="352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88508BDB-4F48-4B35-95DD-439F8DB5E553}" dt="2020-03-19T08:11:40.409" v="81" actId="1076"/>
          <ac:spMkLst>
            <pc:docMk/>
            <pc:sldMk cId="1502388107" sldId="352"/>
            <ac:spMk id="11" creationId="{F4072774-DAB0-4F74-B9C7-FB99C2660255}"/>
          </ac:spMkLst>
        </pc:spChg>
        <pc:spChg chg="add">
          <ac:chgData name="Abdulhameed Hamed Mohammed" userId="72b6c4c3-b8a4-4ddf-b0f7-c9d8b1a2987e" providerId="ADAL" clId="{88508BDB-4F48-4B35-95DD-439F8DB5E553}" dt="2020-03-19T08:10:38.612" v="72"/>
          <ac:spMkLst>
            <pc:docMk/>
            <pc:sldMk cId="1502388107" sldId="352"/>
            <ac:spMk id="12" creationId="{049FE9CB-57BE-4BFE-991E-B2959C24D30D}"/>
          </ac:spMkLst>
        </pc:spChg>
        <pc:spChg chg="mod">
          <ac:chgData name="Abdulhameed Hamed Mohammed" userId="72b6c4c3-b8a4-4ddf-b0f7-c9d8b1a2987e" providerId="ADAL" clId="{88508BDB-4F48-4B35-95DD-439F8DB5E553}" dt="2020-03-22T05:31:20.124" v="160" actId="20577"/>
          <ac:spMkLst>
            <pc:docMk/>
            <pc:sldMk cId="1502388107" sldId="352"/>
            <ac:spMk id="18" creationId="{BAAB783B-DCB7-4026-9FBE-6D197901864C}"/>
          </ac:spMkLst>
        </pc:spChg>
        <pc:picChg chg="add mod">
          <ac:chgData name="Abdulhameed Hamed Mohammed" userId="72b6c4c3-b8a4-4ddf-b0f7-c9d8b1a2987e" providerId="ADAL" clId="{88508BDB-4F48-4B35-95DD-439F8DB5E553}" dt="2020-03-22T08:21:55.237" v="175"/>
          <ac:picMkLst>
            <pc:docMk/>
            <pc:sldMk cId="1502388107" sldId="352"/>
            <ac:picMk id="2" creationId="{EABE65D0-0B89-4DF7-8434-59D3A215D56A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43.313" v="190"/>
        <pc:sldMkLst>
          <pc:docMk/>
          <pc:sldMk cId="2217276740" sldId="353"/>
        </pc:sldMkLst>
        <pc:spChg chg="del">
          <ac:chgData name="Abdulhameed Hamed Mohammed" userId="72b6c4c3-b8a4-4ddf-b0f7-c9d8b1a2987e" providerId="ADAL" clId="{88508BDB-4F48-4B35-95DD-439F8DB5E553}" dt="2020-03-19T08:10:47.049" v="73" actId="478"/>
          <ac:spMkLst>
            <pc:docMk/>
            <pc:sldMk cId="2217276740" sldId="353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10:47.049" v="73" actId="478"/>
          <ac:spMkLst>
            <pc:docMk/>
            <pc:sldMk cId="2217276740" sldId="353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10:47.049" v="73" actId="478"/>
          <ac:spMkLst>
            <pc:docMk/>
            <pc:sldMk cId="2217276740" sldId="353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88508BDB-4F48-4B35-95DD-439F8DB5E553}" dt="2020-03-19T08:10:57.406" v="75" actId="14100"/>
          <ac:spMkLst>
            <pc:docMk/>
            <pc:sldMk cId="2217276740" sldId="353"/>
            <ac:spMk id="17" creationId="{825C8904-6690-446E-8A4D-F5664D9EF304}"/>
          </ac:spMkLst>
        </pc:spChg>
        <pc:spChg chg="add mod">
          <ac:chgData name="Abdulhameed Hamed Mohammed" userId="72b6c4c3-b8a4-4ddf-b0f7-c9d8b1a2987e" providerId="ADAL" clId="{88508BDB-4F48-4B35-95DD-439F8DB5E553}" dt="2020-03-19T08:10:57.406" v="75" actId="14100"/>
          <ac:spMkLst>
            <pc:docMk/>
            <pc:sldMk cId="2217276740" sldId="353"/>
            <ac:spMk id="22" creationId="{73BA6ECE-17D6-4DB0-A995-B8E2791B2EB9}"/>
          </ac:spMkLst>
        </pc:spChg>
        <pc:picChg chg="add mod">
          <ac:chgData name="Abdulhameed Hamed Mohammed" userId="72b6c4c3-b8a4-4ddf-b0f7-c9d8b1a2987e" providerId="ADAL" clId="{88508BDB-4F48-4B35-95DD-439F8DB5E553}" dt="2020-03-22T08:22:33.651" v="178" actId="1076"/>
          <ac:picMkLst>
            <pc:docMk/>
            <pc:sldMk cId="2217276740" sldId="353"/>
            <ac:picMk id="2" creationId="{66408EAB-206E-442D-9ADC-CA3D6AB8632E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25.614" v="187"/>
        <pc:sldMkLst>
          <pc:docMk/>
          <pc:sldMk cId="592839628" sldId="355"/>
        </pc:sldMkLst>
        <pc:spChg chg="del">
          <ac:chgData name="Abdulhameed Hamed Mohammed" userId="72b6c4c3-b8a4-4ddf-b0f7-c9d8b1a2987e" providerId="ADAL" clId="{88508BDB-4F48-4B35-95DD-439F8DB5E553}" dt="2020-03-19T08:08:09.230" v="54" actId="478"/>
          <ac:spMkLst>
            <pc:docMk/>
            <pc:sldMk cId="592839628" sldId="35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08:09.230" v="54" actId="478"/>
          <ac:spMkLst>
            <pc:docMk/>
            <pc:sldMk cId="592839628" sldId="355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08:09.230" v="54" actId="478"/>
          <ac:spMkLst>
            <pc:docMk/>
            <pc:sldMk cId="592839628" sldId="355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88508BDB-4F48-4B35-95DD-439F8DB5E553}" dt="2020-03-19T08:02:47.215" v="16" actId="6549"/>
          <ac:spMkLst>
            <pc:docMk/>
            <pc:sldMk cId="592839628" sldId="355"/>
            <ac:spMk id="6" creationId="{D6053BEF-34F3-40C1-AC55-0B7A0413D897}"/>
          </ac:spMkLst>
        </pc:spChg>
        <pc:spChg chg="add">
          <ac:chgData name="Abdulhameed Hamed Mohammed" userId="72b6c4c3-b8a4-4ddf-b0f7-c9d8b1a2987e" providerId="ADAL" clId="{88508BDB-4F48-4B35-95DD-439F8DB5E553}" dt="2020-03-19T08:08:10.081" v="55"/>
          <ac:spMkLst>
            <pc:docMk/>
            <pc:sldMk cId="592839628" sldId="355"/>
            <ac:spMk id="7" creationId="{9D87DA85-BA49-40C2-A746-0656FE176C41}"/>
          </ac:spMkLst>
        </pc:spChg>
        <pc:spChg chg="del">
          <ac:chgData name="Abdulhameed Hamed Mohammed" userId="72b6c4c3-b8a4-4ddf-b0f7-c9d8b1a2987e" providerId="ADAL" clId="{88508BDB-4F48-4B35-95DD-439F8DB5E553}" dt="2020-03-22T04:42:19.920" v="124" actId="478"/>
          <ac:spMkLst>
            <pc:docMk/>
            <pc:sldMk cId="592839628" sldId="355"/>
            <ac:spMk id="8" creationId="{D7FD47D1-AA45-45E5-8576-999D961F3B1F}"/>
          </ac:spMkLst>
        </pc:spChg>
        <pc:spChg chg="add">
          <ac:chgData name="Abdulhameed Hamed Mohammed" userId="72b6c4c3-b8a4-4ddf-b0f7-c9d8b1a2987e" providerId="ADAL" clId="{88508BDB-4F48-4B35-95DD-439F8DB5E553}" dt="2020-03-19T08:08:10.081" v="55"/>
          <ac:spMkLst>
            <pc:docMk/>
            <pc:sldMk cId="592839628" sldId="355"/>
            <ac:spMk id="9" creationId="{9B9B2CCE-313C-4236-91B0-F668EDE40B41}"/>
          </ac:spMkLst>
        </pc:spChg>
        <pc:spChg chg="add mod">
          <ac:chgData name="Abdulhameed Hamed Mohammed" userId="72b6c4c3-b8a4-4ddf-b0f7-c9d8b1a2987e" providerId="ADAL" clId="{88508BDB-4F48-4B35-95DD-439F8DB5E553}" dt="2020-03-22T04:42:42.832" v="138" actId="20577"/>
          <ac:spMkLst>
            <pc:docMk/>
            <pc:sldMk cId="592839628" sldId="355"/>
            <ac:spMk id="10" creationId="{7E813EEB-147E-4F62-9F09-9C51917F0E77}"/>
          </ac:spMkLst>
        </pc:spChg>
        <pc:picChg chg="add mod">
          <ac:chgData name="Abdulhameed Hamed Mohammed" userId="72b6c4c3-b8a4-4ddf-b0f7-c9d8b1a2987e" providerId="ADAL" clId="{88508BDB-4F48-4B35-95DD-439F8DB5E553}" dt="2020-03-22T08:21:30.941" v="171"/>
          <ac:picMkLst>
            <pc:docMk/>
            <pc:sldMk cId="592839628" sldId="355"/>
            <ac:picMk id="2" creationId="{4904AFCC-3195-4D6F-8D85-F70234F6E03E}"/>
          </ac:picMkLst>
        </pc:picChg>
      </pc:sldChg>
      <pc:sldChg chg="addSp delSp modSp modTransition delAnim modAnim">
        <pc:chgData name="Abdulhameed Hamed Mohammed" userId="72b6c4c3-b8a4-4ddf-b0f7-c9d8b1a2987e" providerId="ADAL" clId="{88508BDB-4F48-4B35-95DD-439F8DB5E553}" dt="2020-03-22T08:51:48.227" v="191"/>
        <pc:sldMkLst>
          <pc:docMk/>
          <pc:sldMk cId="1139913480" sldId="356"/>
        </pc:sldMkLst>
        <pc:spChg chg="del">
          <ac:chgData name="Abdulhameed Hamed Mohammed" userId="72b6c4c3-b8a4-4ddf-b0f7-c9d8b1a2987e" providerId="ADAL" clId="{88508BDB-4F48-4B35-95DD-439F8DB5E553}" dt="2020-03-19T08:11:08.052" v="76" actId="478"/>
          <ac:spMkLst>
            <pc:docMk/>
            <pc:sldMk cId="1139913480" sldId="356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11:08.052" v="76" actId="478"/>
          <ac:spMkLst>
            <pc:docMk/>
            <pc:sldMk cId="1139913480" sldId="356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11:08.052" v="76" actId="478"/>
          <ac:spMkLst>
            <pc:docMk/>
            <pc:sldMk cId="1139913480" sldId="356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88508BDB-4F48-4B35-95DD-439F8DB5E553}" dt="2020-03-19T08:11:14.902" v="78" actId="14100"/>
          <ac:spMkLst>
            <pc:docMk/>
            <pc:sldMk cId="1139913480" sldId="356"/>
            <ac:spMk id="29" creationId="{7C56CB82-2C7C-4136-A9D5-547738D1BCAC}"/>
          </ac:spMkLst>
        </pc:spChg>
        <pc:spChg chg="add mod">
          <ac:chgData name="Abdulhameed Hamed Mohammed" userId="72b6c4c3-b8a4-4ddf-b0f7-c9d8b1a2987e" providerId="ADAL" clId="{88508BDB-4F48-4B35-95DD-439F8DB5E553}" dt="2020-03-19T08:11:14.902" v="78" actId="14100"/>
          <ac:spMkLst>
            <pc:docMk/>
            <pc:sldMk cId="1139913480" sldId="356"/>
            <ac:spMk id="30" creationId="{A0EE5A0B-9BC0-40B6-9E00-BBEAEA50D2D1}"/>
          </ac:spMkLst>
        </pc:spChg>
        <pc:picChg chg="add mod">
          <ac:chgData name="Abdulhameed Hamed Mohammed" userId="72b6c4c3-b8a4-4ddf-b0f7-c9d8b1a2987e" providerId="ADAL" clId="{88508BDB-4F48-4B35-95DD-439F8DB5E553}" dt="2020-03-22T08:22:47.779" v="181" actId="1076"/>
          <ac:picMkLst>
            <pc:docMk/>
            <pc:sldMk cId="1139913480" sldId="356"/>
            <ac:picMk id="2" creationId="{84901B60-214C-4853-A3E3-6F5EAF7C3D11}"/>
          </ac:picMkLst>
        </pc:picChg>
      </pc:sldChg>
      <pc:sldChg chg="addSp delSp modSp add modTransition modAnim">
        <pc:chgData name="Abdulhameed Hamed Mohammed" userId="72b6c4c3-b8a4-4ddf-b0f7-c9d8b1a2987e" providerId="ADAL" clId="{88508BDB-4F48-4B35-95DD-439F8DB5E553}" dt="2020-03-22T05:02:00.731" v="151"/>
        <pc:sldMkLst>
          <pc:docMk/>
          <pc:sldMk cId="643984211" sldId="357"/>
        </pc:sldMkLst>
        <pc:spChg chg="add del">
          <ac:chgData name="Abdulhameed Hamed Mohammed" userId="72b6c4c3-b8a4-4ddf-b0f7-c9d8b1a2987e" providerId="ADAL" clId="{88508BDB-4F48-4B35-95DD-439F8DB5E553}" dt="2020-03-19T08:08:18.185" v="57"/>
          <ac:spMkLst>
            <pc:docMk/>
            <pc:sldMk cId="643984211" sldId="357"/>
            <ac:spMk id="3" creationId="{75EB7C6E-E02B-4865-8F70-BE1ED8A2903A}"/>
          </ac:spMkLst>
        </pc:spChg>
        <pc:spChg chg="add del">
          <ac:chgData name="Abdulhameed Hamed Mohammed" userId="72b6c4c3-b8a4-4ddf-b0f7-c9d8b1a2987e" providerId="ADAL" clId="{88508BDB-4F48-4B35-95DD-439F8DB5E553}" dt="2020-03-19T08:08:18.185" v="57"/>
          <ac:spMkLst>
            <pc:docMk/>
            <pc:sldMk cId="643984211" sldId="357"/>
            <ac:spMk id="4" creationId="{7211AD27-925A-49AF-88A2-D8B2073F39A5}"/>
          </ac:spMkLst>
        </pc:spChg>
        <pc:spChg chg="add mod">
          <ac:chgData name="Abdulhameed Hamed Mohammed" userId="72b6c4c3-b8a4-4ddf-b0f7-c9d8b1a2987e" providerId="ADAL" clId="{88508BDB-4F48-4B35-95DD-439F8DB5E553}" dt="2020-03-19T08:10:17.480" v="67" actId="1076"/>
          <ac:spMkLst>
            <pc:docMk/>
            <pc:sldMk cId="643984211" sldId="357"/>
            <ac:spMk id="5" creationId="{F3E9411B-A264-4658-982D-4CA983BEA3BE}"/>
          </ac:spMkLst>
        </pc:spChg>
        <pc:spChg chg="add mod">
          <ac:chgData name="Abdulhameed Hamed Mohammed" userId="72b6c4c3-b8a4-4ddf-b0f7-c9d8b1a2987e" providerId="ADAL" clId="{88508BDB-4F48-4B35-95DD-439F8DB5E553}" dt="2020-03-19T08:10:21.546" v="68" actId="1076"/>
          <ac:spMkLst>
            <pc:docMk/>
            <pc:sldMk cId="643984211" sldId="357"/>
            <ac:spMk id="6" creationId="{ED68A453-2114-42ED-814C-7DC5E3A24E41}"/>
          </ac:spMkLst>
        </pc:spChg>
        <pc:picChg chg="add mod">
          <ac:chgData name="Abdulhameed Hamed Mohammed" userId="72b6c4c3-b8a4-4ddf-b0f7-c9d8b1a2987e" providerId="ADAL" clId="{88508BDB-4F48-4B35-95DD-439F8DB5E553}" dt="2020-03-19T08:09:45.327" v="61" actId="1076"/>
          <ac:picMkLst>
            <pc:docMk/>
            <pc:sldMk cId="643984211" sldId="357"/>
            <ac:picMk id="2" creationId="{FCB38968-FC46-4C98-A1C8-FF91D9B86FE4}"/>
          </ac:picMkLst>
        </pc:picChg>
      </pc:sldChg>
      <pc:sldChg chg="addSp delSp modSp add modTransition delAnim modAnim">
        <pc:chgData name="Abdulhameed Hamed Mohammed" userId="72b6c4c3-b8a4-4ddf-b0f7-c9d8b1a2987e" providerId="ADAL" clId="{88508BDB-4F48-4B35-95DD-439F8DB5E553}" dt="2020-03-22T05:02:00.731" v="151"/>
        <pc:sldMkLst>
          <pc:docMk/>
          <pc:sldMk cId="758726110" sldId="358"/>
        </pc:sldMkLst>
        <pc:spChg chg="del">
          <ac:chgData name="Abdulhameed Hamed Mohammed" userId="72b6c4c3-b8a4-4ddf-b0f7-c9d8b1a2987e" providerId="ADAL" clId="{88508BDB-4F48-4B35-95DD-439F8DB5E553}" dt="2020-03-19T08:08:02.865" v="52" actId="478"/>
          <ac:spMkLst>
            <pc:docMk/>
            <pc:sldMk cId="758726110" sldId="358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88508BDB-4F48-4B35-95DD-439F8DB5E553}" dt="2020-03-19T08:08:02.865" v="52" actId="478"/>
          <ac:spMkLst>
            <pc:docMk/>
            <pc:sldMk cId="758726110" sldId="358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88508BDB-4F48-4B35-95DD-439F8DB5E553}" dt="2020-03-19T08:08:02.865" v="52" actId="478"/>
          <ac:spMkLst>
            <pc:docMk/>
            <pc:sldMk cId="758726110" sldId="358"/>
            <ac:spMk id="5" creationId="{FD249582-6F6E-41C0-A079-719AEC5218AD}"/>
          </ac:spMkLst>
        </pc:spChg>
        <pc:spChg chg="del mod">
          <ac:chgData name="Abdulhameed Hamed Mohammed" userId="72b6c4c3-b8a4-4ddf-b0f7-c9d8b1a2987e" providerId="ADAL" clId="{88508BDB-4F48-4B35-95DD-439F8DB5E553}" dt="2020-03-19T08:00:42.791" v="10" actId="478"/>
          <ac:spMkLst>
            <pc:docMk/>
            <pc:sldMk cId="758726110" sldId="358"/>
            <ac:spMk id="6" creationId="{D6053BEF-34F3-40C1-AC55-0B7A0413D897}"/>
          </ac:spMkLst>
        </pc:spChg>
        <pc:spChg chg="del">
          <ac:chgData name="Abdulhameed Hamed Mohammed" userId="72b6c4c3-b8a4-4ddf-b0f7-c9d8b1a2987e" providerId="ADAL" clId="{88508BDB-4F48-4B35-95DD-439F8DB5E553}" dt="2020-03-19T08:00:44.301" v="11" actId="478"/>
          <ac:spMkLst>
            <pc:docMk/>
            <pc:sldMk cId="758726110" sldId="358"/>
            <ac:spMk id="7" creationId="{3DC50EBC-7D22-44F2-8ADA-F8A674B9637E}"/>
          </ac:spMkLst>
        </pc:spChg>
        <pc:spChg chg="add">
          <ac:chgData name="Abdulhameed Hamed Mohammed" userId="72b6c4c3-b8a4-4ddf-b0f7-c9d8b1a2987e" providerId="ADAL" clId="{88508BDB-4F48-4B35-95DD-439F8DB5E553}" dt="2020-03-19T08:08:03.802" v="53"/>
          <ac:spMkLst>
            <pc:docMk/>
            <pc:sldMk cId="758726110" sldId="358"/>
            <ac:spMk id="9" creationId="{9EA7757A-E6BA-47B1-A9AD-B806AEB4BD34}"/>
          </ac:spMkLst>
        </pc:spChg>
        <pc:spChg chg="add">
          <ac:chgData name="Abdulhameed Hamed Mohammed" userId="72b6c4c3-b8a4-4ddf-b0f7-c9d8b1a2987e" providerId="ADAL" clId="{88508BDB-4F48-4B35-95DD-439F8DB5E553}" dt="2020-03-19T08:08:03.802" v="53"/>
          <ac:spMkLst>
            <pc:docMk/>
            <pc:sldMk cId="758726110" sldId="358"/>
            <ac:spMk id="10" creationId="{61277845-B79E-45F8-922B-1F9EEF780F2E}"/>
          </ac:spMkLst>
        </pc:spChg>
        <pc:picChg chg="add mod">
          <ac:chgData name="Abdulhameed Hamed Mohammed" userId="72b6c4c3-b8a4-4ddf-b0f7-c9d8b1a2987e" providerId="ADAL" clId="{88508BDB-4F48-4B35-95DD-439F8DB5E553}" dt="2020-03-19T08:00:47.635" v="12" actId="1076"/>
          <ac:picMkLst>
            <pc:docMk/>
            <pc:sldMk cId="758726110" sldId="358"/>
            <ac:picMk id="8" creationId="{1B14E2A9-DC55-4D8A-90B7-8A7C36130ED9}"/>
          </ac:picMkLst>
        </pc:picChg>
      </pc:sldChg>
      <pc:sldMasterChg chg="modTransition modSldLayout">
        <pc:chgData name="Abdulhameed Hamed Mohammed" userId="72b6c4c3-b8a4-4ddf-b0f7-c9d8b1a2987e" providerId="ADAL" clId="{88508BDB-4F48-4B35-95DD-439F8DB5E553}" dt="2020-03-22T05:02:00.731" v="151"/>
        <pc:sldMasterMkLst>
          <pc:docMk/>
          <pc:sldMasterMk cId="4280765012" sldId="2147483648"/>
        </pc:sldMasterMkLst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905636760" sldId="2147483649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4107749050" sldId="2147483650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358170765" sldId="2147483651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1934561116" sldId="2147483652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2922307855" sldId="2147483653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1095030670" sldId="2147483654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3215593034" sldId="2147483655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2810518136" sldId="2147483656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1805427599" sldId="2147483657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3495067252" sldId="2147483658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1104229661" sldId="2147483659"/>
          </pc:sldLayoutMkLst>
        </pc:sldLayoutChg>
        <pc:sldLayoutChg chg="modTransition">
          <pc:chgData name="Abdulhameed Hamed Mohammed" userId="72b6c4c3-b8a4-4ddf-b0f7-c9d8b1a2987e" providerId="ADAL" clId="{88508BDB-4F48-4B35-95DD-439F8DB5E553}" dt="2020-03-22T05:02:00.731" v="151"/>
          <pc:sldLayoutMkLst>
            <pc:docMk/>
            <pc:sldMasterMk cId="4280765012" sldId="2147483648"/>
            <pc:sldLayoutMk cId="3007235198" sldId="214748366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69654"/>
              </p:ext>
            </p:extLst>
          </p:nvPr>
        </p:nvGraphicFramePr>
        <p:xfrm>
          <a:off x="3114989" y="1669012"/>
          <a:ext cx="8048602" cy="43543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25143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823459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84910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dirty="0"/>
                        <a:t>العلوم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المادة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الثالث الابتدائي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الصف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الخامسة (المادَّة)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الوحدة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العاشر (تغيُّراتُ المادَّة)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الفصل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التَّغيُّراتُ الكيميائيَّةُ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الدرس الثاني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80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رقم الصفحة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9" y="3892732"/>
            <a:ext cx="2749640" cy="26747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CB38968-FC46-4C98-A1C8-FF91D9B86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578" y="1812957"/>
            <a:ext cx="5951986" cy="3962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E9411B-A264-4658-982D-4CA983BEA3BE}"/>
              </a:ext>
            </a:extLst>
          </p:cNvPr>
          <p:cNvSpPr/>
          <p:nvPr/>
        </p:nvSpPr>
        <p:spPr>
          <a:xfrm>
            <a:off x="1041009" y="846241"/>
            <a:ext cx="10128739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الهدَفُ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الثّاني: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التَّعرُّفُ على دَلائِلِ حُدوثِ التَّغيَّرِ الكيميائِيِّ.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68A453-2114-42ED-814C-7DC5E3A24E41}"/>
              </a:ext>
            </a:extLst>
          </p:cNvPr>
          <p:cNvSpPr txBox="1">
            <a:spLocks/>
          </p:cNvSpPr>
          <p:nvPr/>
        </p:nvSpPr>
        <p:spPr>
          <a:xfrm>
            <a:off x="1906734" y="225319"/>
            <a:ext cx="8378529" cy="460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دَلائِلُ حُدوثِ التَّغيُّرِ الكيميائِيِّ؟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01E7499-106A-443B-92DD-167A876998CA}"/>
              </a:ext>
            </a:extLst>
          </p:cNvPr>
          <p:cNvSpPr/>
          <p:nvPr/>
        </p:nvSpPr>
        <p:spPr>
          <a:xfrm>
            <a:off x="8360228" y="1883982"/>
            <a:ext cx="2954317" cy="1081288"/>
          </a:xfrm>
          <a:prstGeom prst="ellipse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نُضْجُ الفاكِهَةِ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98447C-BCD9-4B96-BD75-F6F807E7DD92}"/>
              </a:ext>
            </a:extLst>
          </p:cNvPr>
          <p:cNvSpPr/>
          <p:nvPr/>
        </p:nvSpPr>
        <p:spPr>
          <a:xfrm>
            <a:off x="549603" y="1883982"/>
            <a:ext cx="3039236" cy="1081288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CC99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Arabic Typesetting" panose="03020402040406030203" pitchFamily="66" charset="-78"/>
              </a:rPr>
              <a:t>احْتِراقُ الْخَشَبِ</a:t>
            </a:r>
          </a:p>
        </p:txBody>
      </p:sp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55FE8D09-DA20-4A4E-BFFE-B9E2B359164D}"/>
              </a:ext>
            </a:extLst>
          </p:cNvPr>
          <p:cNvSpPr/>
          <p:nvPr/>
        </p:nvSpPr>
        <p:spPr>
          <a:xfrm rot="10800000">
            <a:off x="8472663" y="3154290"/>
            <a:ext cx="1457983" cy="2574524"/>
          </a:xfrm>
          <a:prstGeom prst="rightArrowCallout">
            <a:avLst>
              <a:gd name="adj1" fmla="val 8448"/>
              <a:gd name="adj2" fmla="val 25000"/>
              <a:gd name="adj3" fmla="val 25000"/>
              <a:gd name="adj4" fmla="val 7820"/>
            </a:avLst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Callout: Right Arrow 16">
            <a:extLst>
              <a:ext uri="{FF2B5EF4-FFF2-40B4-BE49-F238E27FC236}">
                <a16:creationId xmlns:a16="http://schemas.microsoft.com/office/drawing/2014/main" id="{817698B5-20EB-451D-B97A-1F4F55D9ADA0}"/>
              </a:ext>
            </a:extLst>
          </p:cNvPr>
          <p:cNvSpPr/>
          <p:nvPr/>
        </p:nvSpPr>
        <p:spPr>
          <a:xfrm>
            <a:off x="1791036" y="3102458"/>
            <a:ext cx="1457984" cy="2485747"/>
          </a:xfrm>
          <a:prstGeom prst="rightArrowCallout">
            <a:avLst>
              <a:gd name="adj1" fmla="val 8571"/>
              <a:gd name="adj2" fmla="val 25000"/>
              <a:gd name="adj3" fmla="val 25000"/>
              <a:gd name="adj4" fmla="val 8847"/>
            </a:avLst>
          </a:prstGeom>
          <a:solidFill>
            <a:srgbClr val="CC99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2048E-47A9-402C-8515-F1CCA4E6F81B}"/>
              </a:ext>
            </a:extLst>
          </p:cNvPr>
          <p:cNvSpPr/>
          <p:nvPr/>
        </p:nvSpPr>
        <p:spPr>
          <a:xfrm>
            <a:off x="549603" y="940498"/>
            <a:ext cx="10764942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الهدَفُ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الثّاني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التَّعرُّفُ على دَلائِلِ حُدوثِ التَّغيَّرِ الكيميائِيِّ.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FB0943-F204-47E0-93EA-8D99CC9909B7}"/>
              </a:ext>
            </a:extLst>
          </p:cNvPr>
          <p:cNvSpPr txBox="1">
            <a:spLocks/>
          </p:cNvSpPr>
          <p:nvPr/>
        </p:nvSpPr>
        <p:spPr>
          <a:xfrm>
            <a:off x="1906734" y="320677"/>
            <a:ext cx="8378529" cy="460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دَلائِلُ حُدوثِ التَّغيُّرِ الكيميائِيِّ؟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2" name="ش١١">
            <a:hlinkClick r:id="" action="ppaction://media"/>
            <a:extLst>
              <a:ext uri="{FF2B5EF4-FFF2-40B4-BE49-F238E27FC236}">
                <a16:creationId xmlns:a16="http://schemas.microsoft.com/office/drawing/2014/main" id="{38AACCE7-32CE-4225-8BDD-F6C12F35D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8525" y="4657725"/>
            <a:ext cx="609600" cy="6096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B783B-DCB7-4026-9FBE-6D197901864C}"/>
              </a:ext>
            </a:extLst>
          </p:cNvPr>
          <p:cNvSpPr/>
          <p:nvPr/>
        </p:nvSpPr>
        <p:spPr>
          <a:xfrm>
            <a:off x="3812959" y="1883982"/>
            <a:ext cx="4283171" cy="4530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BH" sz="3200" b="1" dirty="0">
                <a:solidFill>
                  <a:schemeClr val="tx1"/>
                </a:solidFill>
              </a:rPr>
              <a:t>هذانِ مِثالانِ عَلى التَغَيُّرِ الكيميائِيِّ، فَكّرْ في طَريقَة حُدوثِهما ثُمَّ حَدِّدْ الدَّلائِلَ الّتي تَدُلُّ عَلى حُدوثِ التَّغيُّرِ الْكيميائِيِّ في </a:t>
            </a:r>
            <a:r>
              <a:rPr lang="ar-BH" sz="3200" b="1" dirty="0" smtClean="0">
                <a:solidFill>
                  <a:schemeClr val="tx1"/>
                </a:solidFill>
              </a:rPr>
              <a:t>الْموادِّ.</a:t>
            </a:r>
            <a:endParaRPr lang="ar-BH" sz="3200" b="1" dirty="0">
              <a:solidFill>
                <a:schemeClr val="tx1"/>
              </a:solidFill>
            </a:endParaRPr>
          </a:p>
          <a:p>
            <a:pPr algn="justLow" rtl="1"/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</a:rPr>
              <a:t>------------------------------------------------------------------------------------------------------------</a:t>
            </a:r>
            <a:endParaRPr lang="ar-B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7" grpId="0" animBg="1"/>
      <p:bldP spid="11" grpId="0" animBg="1"/>
      <p:bldP spid="12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01E7499-106A-443B-92DD-167A876998CA}"/>
              </a:ext>
            </a:extLst>
          </p:cNvPr>
          <p:cNvSpPr/>
          <p:nvPr/>
        </p:nvSpPr>
        <p:spPr>
          <a:xfrm>
            <a:off x="8427098" y="1945369"/>
            <a:ext cx="2813815" cy="1221897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نُضْجُ الفاكِهَةِ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98447C-BCD9-4B96-BD75-F6F807E7DD92}"/>
              </a:ext>
            </a:extLst>
          </p:cNvPr>
          <p:cNvSpPr/>
          <p:nvPr/>
        </p:nvSpPr>
        <p:spPr>
          <a:xfrm>
            <a:off x="729382" y="1969883"/>
            <a:ext cx="3082963" cy="1221897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C99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Arabic Typesetting" panose="03020402040406030203" pitchFamily="66" charset="-78"/>
              </a:rPr>
              <a:t>احْتِراقُ الْخَشَبِ</a:t>
            </a:r>
          </a:p>
        </p:txBody>
      </p:sp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55FE8D09-DA20-4A4E-BFFE-B9E2B359164D}"/>
              </a:ext>
            </a:extLst>
          </p:cNvPr>
          <p:cNvSpPr/>
          <p:nvPr/>
        </p:nvSpPr>
        <p:spPr>
          <a:xfrm rot="10800000">
            <a:off x="8427098" y="3329217"/>
            <a:ext cx="1457983" cy="2574524"/>
          </a:xfrm>
          <a:prstGeom prst="rightArrowCallout">
            <a:avLst>
              <a:gd name="adj1" fmla="val 16167"/>
              <a:gd name="adj2" fmla="val 25000"/>
              <a:gd name="adj3" fmla="val 25000"/>
              <a:gd name="adj4" fmla="val 11679"/>
            </a:avLst>
          </a:prstGeom>
          <a:solidFill>
            <a:srgbClr val="CC99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Callout: Right Arrow 16">
            <a:extLst>
              <a:ext uri="{FF2B5EF4-FFF2-40B4-BE49-F238E27FC236}">
                <a16:creationId xmlns:a16="http://schemas.microsoft.com/office/drawing/2014/main" id="{817698B5-20EB-451D-B97A-1F4F55D9ADA0}"/>
              </a:ext>
            </a:extLst>
          </p:cNvPr>
          <p:cNvSpPr/>
          <p:nvPr/>
        </p:nvSpPr>
        <p:spPr>
          <a:xfrm>
            <a:off x="2093361" y="3329217"/>
            <a:ext cx="1457984" cy="2485747"/>
          </a:xfrm>
          <a:prstGeom prst="rightArrowCallout">
            <a:avLst>
              <a:gd name="adj1" fmla="val 14360"/>
              <a:gd name="adj2" fmla="val 25000"/>
              <a:gd name="adj3" fmla="val 25000"/>
              <a:gd name="adj4" fmla="val 13671"/>
            </a:avLst>
          </a:prstGeom>
          <a:solidFill>
            <a:srgbClr val="CC99FF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B783B-DCB7-4026-9FBE-6D197901864C}"/>
              </a:ext>
            </a:extLst>
          </p:cNvPr>
          <p:cNvSpPr/>
          <p:nvPr/>
        </p:nvSpPr>
        <p:spPr>
          <a:xfrm>
            <a:off x="3812345" y="1969884"/>
            <a:ext cx="4404829" cy="44731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3200" b="1" dirty="0">
                <a:solidFill>
                  <a:schemeClr val="tx1"/>
                </a:solidFill>
              </a:rPr>
              <a:t>من </a:t>
            </a:r>
            <a:r>
              <a:rPr lang="ar-BH" sz="3200" b="1" dirty="0">
                <a:solidFill>
                  <a:schemeClr val="tx1"/>
                </a:solidFill>
              </a:rPr>
              <a:t>الدَّلائِلَ الّتي تَدُلُّ عَلى حُدوثِ التَّغيُّرِ الْكيميائِيِّ في </a:t>
            </a:r>
            <a:r>
              <a:rPr lang="ar-BH" sz="3200" b="1" dirty="0" smtClean="0">
                <a:solidFill>
                  <a:schemeClr val="tx1"/>
                </a:solidFill>
              </a:rPr>
              <a:t>الْموادِّ:</a:t>
            </a:r>
            <a:endParaRPr lang="ar-BH" sz="3200" b="1" dirty="0">
              <a:solidFill>
                <a:schemeClr val="tx1"/>
              </a:solidFill>
            </a:endParaRPr>
          </a:p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تغيُّر </a:t>
            </a:r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اللون.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انْبعاثُ </a:t>
            </a:r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الرَّائحة.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تغيُّر </a:t>
            </a:r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الطعم.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تكوُّن </a:t>
            </a:r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الغاز.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انْبعاثُ </a:t>
            </a:r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الضَّوء والحرارةِ.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تكوُّن </a:t>
            </a:r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مادَّة جديدة</a:t>
            </a: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ar-BH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072774-DAB0-4F74-B9C7-FB99C2660255}"/>
              </a:ext>
            </a:extLst>
          </p:cNvPr>
          <p:cNvSpPr/>
          <p:nvPr/>
        </p:nvSpPr>
        <p:spPr>
          <a:xfrm>
            <a:off x="729382" y="1026150"/>
            <a:ext cx="10511531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الهدَفُ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الثّاني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التَّعرُّفُ على دَلائِلِ حُدوثِ التَّغيَّرِ الكيميائِيِّ.</a:t>
            </a:r>
          </a:p>
        </p:txBody>
      </p:sp>
      <p:pic>
        <p:nvPicPr>
          <p:cNvPr id="2" name="ش١٢">
            <a:hlinkClick r:id="" action="ppaction://media"/>
            <a:extLst>
              <a:ext uri="{FF2B5EF4-FFF2-40B4-BE49-F238E27FC236}">
                <a16:creationId xmlns:a16="http://schemas.microsoft.com/office/drawing/2014/main" id="{EABE65D0-0B89-4DF7-8434-59D3A215D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0537" y="4502088"/>
            <a:ext cx="609600" cy="609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FB0943-F204-47E0-93EA-8D99CC9909B7}"/>
              </a:ext>
            </a:extLst>
          </p:cNvPr>
          <p:cNvSpPr txBox="1">
            <a:spLocks/>
          </p:cNvSpPr>
          <p:nvPr/>
        </p:nvSpPr>
        <p:spPr>
          <a:xfrm>
            <a:off x="1906733" y="326571"/>
            <a:ext cx="8378529" cy="5621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دَلائِلُ حُدوثِ التَّغيُّرِ الكيميائِيِّ؟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7" grpId="0" animBg="1"/>
      <p:bldP spid="18" grpId="0" animBg="1"/>
      <p:bldP spid="11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B783B-DCB7-4026-9FBE-6D197901864C}"/>
              </a:ext>
            </a:extLst>
          </p:cNvPr>
          <p:cNvSpPr/>
          <p:nvPr/>
        </p:nvSpPr>
        <p:spPr>
          <a:xfrm>
            <a:off x="1343890" y="2175018"/>
            <a:ext cx="9416722" cy="42257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BH" sz="24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1E7499-106A-443B-92DD-167A876998CA}"/>
              </a:ext>
            </a:extLst>
          </p:cNvPr>
          <p:cNvSpPr/>
          <p:nvPr/>
        </p:nvSpPr>
        <p:spPr>
          <a:xfrm>
            <a:off x="10217204" y="1514874"/>
            <a:ext cx="1012054" cy="775532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335804-505C-4E0F-BB43-604C3D84BEED}"/>
              </a:ext>
            </a:extLst>
          </p:cNvPr>
          <p:cNvSpPr/>
          <p:nvPr/>
        </p:nvSpPr>
        <p:spPr>
          <a:xfrm>
            <a:off x="4714944" y="2334214"/>
            <a:ext cx="2671758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تغيُّر</a:t>
            </a:r>
            <a:r>
              <a:rPr lang="ar-BH" sz="1400" b="1" dirty="0">
                <a:solidFill>
                  <a:schemeClr val="tx1"/>
                </a:solidFill>
              </a:rPr>
              <a:t> </a:t>
            </a:r>
            <a:r>
              <a:rPr lang="ar-BH" sz="2400" b="1" dirty="0">
                <a:solidFill>
                  <a:schemeClr val="tx1"/>
                </a:solidFill>
              </a:rPr>
              <a:t>اللَّوْنِ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592E5C-E7CC-4433-9EA6-8CBDD06E15EC}"/>
              </a:ext>
            </a:extLst>
          </p:cNvPr>
          <p:cNvSpPr/>
          <p:nvPr/>
        </p:nvSpPr>
        <p:spPr>
          <a:xfrm>
            <a:off x="4714944" y="3120226"/>
            <a:ext cx="2671758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cs typeface="+mj-cs"/>
              </a:rPr>
              <a:t>انْبِعاثُ الرَّائِحةِ</a:t>
            </a:r>
            <a:endParaRPr lang="en-US" sz="2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4432C9-78BB-4CC9-8ADE-2B9908B9EE6C}"/>
              </a:ext>
            </a:extLst>
          </p:cNvPr>
          <p:cNvSpPr/>
          <p:nvPr/>
        </p:nvSpPr>
        <p:spPr>
          <a:xfrm>
            <a:off x="4683204" y="3906238"/>
            <a:ext cx="2703498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cs typeface="+mj-cs"/>
              </a:rPr>
              <a:t>تغيُّر الطَّعْمِ</a:t>
            </a:r>
            <a:endParaRPr lang="en-US" sz="2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02F7DA-7D04-4808-AE44-003B2DEDD38A}"/>
              </a:ext>
            </a:extLst>
          </p:cNvPr>
          <p:cNvSpPr/>
          <p:nvPr/>
        </p:nvSpPr>
        <p:spPr>
          <a:xfrm>
            <a:off x="4683203" y="4692250"/>
            <a:ext cx="2703499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cs typeface="+mj-cs"/>
              </a:rPr>
              <a:t>تَكوُّنُ الْغازِ</a:t>
            </a:r>
            <a:endParaRPr lang="en-US" sz="2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7DC96B-BDAF-4B78-9DF8-B856D3CA825B}"/>
              </a:ext>
            </a:extLst>
          </p:cNvPr>
          <p:cNvSpPr/>
          <p:nvPr/>
        </p:nvSpPr>
        <p:spPr>
          <a:xfrm>
            <a:off x="4683204" y="5478262"/>
            <a:ext cx="2703498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cs typeface="+mj-cs"/>
              </a:rPr>
              <a:t>انْبِعاثُ الضَّوْءِ وَالْحَرارَةِ</a:t>
            </a:r>
            <a:endParaRPr lang="en-US" sz="24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D88300-543E-4DC0-8CC8-5B259BA8A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1"/>
          <a:stretch/>
        </p:blipFill>
        <p:spPr>
          <a:xfrm>
            <a:off x="1961510" y="4346064"/>
            <a:ext cx="2332578" cy="1732697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1EF8473-4F09-4BF5-AB18-A1D4A3BC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t="3949" r="3670" b="8458"/>
          <a:stretch/>
        </p:blipFill>
        <p:spPr>
          <a:xfrm>
            <a:off x="2002734" y="2431170"/>
            <a:ext cx="2291353" cy="17009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498713-5FD8-4EEA-99C7-B509360F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4646" b="5043"/>
          <a:stretch/>
        </p:blipFill>
        <p:spPr>
          <a:xfrm>
            <a:off x="7787821" y="2387363"/>
            <a:ext cx="2291352" cy="17425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A8F8E-97C5-4C68-98B8-E5DA6420C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342" y="4342254"/>
            <a:ext cx="2284831" cy="17365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78F275-86CF-4DF9-898B-D6D3A4F964DD}"/>
              </a:ext>
            </a:extLst>
          </p:cNvPr>
          <p:cNvSpPr/>
          <p:nvPr/>
        </p:nvSpPr>
        <p:spPr>
          <a:xfrm>
            <a:off x="2576725" y="1514874"/>
            <a:ext cx="7485384" cy="60314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صِلْ كُلَّ صورَةٍ بِدَلائِلِ حُدوثِ التَّغيَّرِ الكيميائِيِّ الْمُناسِبَةِ: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C8904-6690-446E-8A4D-F5664D9EF304}"/>
              </a:ext>
            </a:extLst>
          </p:cNvPr>
          <p:cNvSpPr/>
          <p:nvPr/>
        </p:nvSpPr>
        <p:spPr>
          <a:xfrm>
            <a:off x="1343890" y="770120"/>
            <a:ext cx="9504222" cy="6109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الهدَفُ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الثّاني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التَّعرُّفُ على دَلائِلِ حُدوثِ التَّغيَّرِ الكيميائِيِّ.</a:t>
            </a:r>
          </a:p>
        </p:txBody>
      </p:sp>
      <p:pic>
        <p:nvPicPr>
          <p:cNvPr id="2" name="ش١٣">
            <a:hlinkClick r:id="" action="ppaction://media"/>
            <a:extLst>
              <a:ext uri="{FF2B5EF4-FFF2-40B4-BE49-F238E27FC236}">
                <a16:creationId xmlns:a16="http://schemas.microsoft.com/office/drawing/2014/main" id="{66408EAB-206E-442D-9ADC-CA3D6AB86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731" y="4309355"/>
            <a:ext cx="609600" cy="6096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5FB0943-F204-47E0-93EA-8D99CC9909B7}"/>
              </a:ext>
            </a:extLst>
          </p:cNvPr>
          <p:cNvSpPr txBox="1">
            <a:spLocks/>
          </p:cNvSpPr>
          <p:nvPr/>
        </p:nvSpPr>
        <p:spPr>
          <a:xfrm>
            <a:off x="1906736" y="175820"/>
            <a:ext cx="8378529" cy="460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دَلائِلُ حُدوثِ التَّغيُّرِ الكيميائِيِّ؟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7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6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B783B-DCB7-4026-9FBE-6D197901864C}"/>
              </a:ext>
            </a:extLst>
          </p:cNvPr>
          <p:cNvSpPr/>
          <p:nvPr/>
        </p:nvSpPr>
        <p:spPr>
          <a:xfrm>
            <a:off x="900332" y="2175018"/>
            <a:ext cx="10227213" cy="42257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BH" sz="24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1E7499-106A-443B-92DD-167A876998CA}"/>
              </a:ext>
            </a:extLst>
          </p:cNvPr>
          <p:cNvSpPr/>
          <p:nvPr/>
        </p:nvSpPr>
        <p:spPr>
          <a:xfrm>
            <a:off x="10210944" y="1432507"/>
            <a:ext cx="1012054" cy="775532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335804-505C-4E0F-BB43-604C3D84BEED}"/>
              </a:ext>
            </a:extLst>
          </p:cNvPr>
          <p:cNvSpPr/>
          <p:nvPr/>
        </p:nvSpPr>
        <p:spPr>
          <a:xfrm>
            <a:off x="4771055" y="2388950"/>
            <a:ext cx="2613554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تغيُّر</a:t>
            </a:r>
            <a:r>
              <a:rPr lang="ar-BH" sz="1400" b="1" dirty="0">
                <a:solidFill>
                  <a:schemeClr val="tx1"/>
                </a:solidFill>
              </a:rPr>
              <a:t> </a:t>
            </a:r>
            <a:r>
              <a:rPr lang="ar-BH" sz="2400" b="1" dirty="0">
                <a:solidFill>
                  <a:schemeClr val="tx1"/>
                </a:solidFill>
              </a:rPr>
              <a:t>اللَّوْنِ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592E5C-E7CC-4433-9EA6-8CBDD06E15EC}"/>
              </a:ext>
            </a:extLst>
          </p:cNvPr>
          <p:cNvSpPr/>
          <p:nvPr/>
        </p:nvSpPr>
        <p:spPr>
          <a:xfrm>
            <a:off x="4771055" y="3174962"/>
            <a:ext cx="2613554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انْبِعاثُ الرَّائِحةِ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4432C9-78BB-4CC9-8ADE-2B9908B9EE6C}"/>
              </a:ext>
            </a:extLst>
          </p:cNvPr>
          <p:cNvSpPr/>
          <p:nvPr/>
        </p:nvSpPr>
        <p:spPr>
          <a:xfrm>
            <a:off x="4739315" y="3960974"/>
            <a:ext cx="2645294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تغيُّر الطَّعْمِ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02F7DA-7D04-4808-AE44-003B2DEDD38A}"/>
              </a:ext>
            </a:extLst>
          </p:cNvPr>
          <p:cNvSpPr/>
          <p:nvPr/>
        </p:nvSpPr>
        <p:spPr>
          <a:xfrm>
            <a:off x="4706193" y="4746986"/>
            <a:ext cx="2678416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تَكوُّنُ الْغازِ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7DC96B-BDAF-4B78-9DF8-B856D3CA825B}"/>
              </a:ext>
            </a:extLst>
          </p:cNvPr>
          <p:cNvSpPr/>
          <p:nvPr/>
        </p:nvSpPr>
        <p:spPr>
          <a:xfrm>
            <a:off x="4706193" y="5492380"/>
            <a:ext cx="2678416" cy="6531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انْبِعاثُ الضَّوْءِ وَالْحَرارَةِ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D88300-543E-4DC0-8CC8-5B259BA8A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1"/>
          <a:stretch/>
        </p:blipFill>
        <p:spPr>
          <a:xfrm>
            <a:off x="1507085" y="4484105"/>
            <a:ext cx="2291353" cy="1702074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C1EF8473-4F09-4BF5-AB18-A1D4A3BC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t="3949" r="3670" b="8458"/>
          <a:stretch/>
        </p:blipFill>
        <p:spPr>
          <a:xfrm>
            <a:off x="1507085" y="2426023"/>
            <a:ext cx="2291353" cy="17009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498713-5FD8-4EEA-99C7-B509360F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4646" b="5043"/>
          <a:stretch/>
        </p:blipFill>
        <p:spPr>
          <a:xfrm>
            <a:off x="8357226" y="2389618"/>
            <a:ext cx="2291352" cy="17425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A8F8E-97C5-4C68-98B8-E5DA6420C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486" y="4398223"/>
            <a:ext cx="2284831" cy="17365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78F275-86CF-4DF9-898B-D6D3A4F964DD}"/>
              </a:ext>
            </a:extLst>
          </p:cNvPr>
          <p:cNvSpPr/>
          <p:nvPr/>
        </p:nvSpPr>
        <p:spPr>
          <a:xfrm>
            <a:off x="2652761" y="1460401"/>
            <a:ext cx="7485384" cy="66929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</a:rPr>
              <a:t>صِلْ كُلَّ صورَةٍ بِدَلائِلِ حُدوثِ التَّغيَّرِ الكيميائِيِّ الْمُناسِبَةِ: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B8F37F-B439-4764-B8B3-4791F9D5A7A3}"/>
              </a:ext>
            </a:extLst>
          </p:cNvPr>
          <p:cNvCxnSpPr>
            <a:cxnSpLocks/>
          </p:cNvCxnSpPr>
          <p:nvPr/>
        </p:nvCxnSpPr>
        <p:spPr>
          <a:xfrm flipH="1">
            <a:off x="7216727" y="3349680"/>
            <a:ext cx="1140499" cy="1812685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5D49B4-41E4-4F9A-9482-D87688C2DCDA}"/>
              </a:ext>
            </a:extLst>
          </p:cNvPr>
          <p:cNvCxnSpPr>
            <a:cxnSpLocks/>
          </p:cNvCxnSpPr>
          <p:nvPr/>
        </p:nvCxnSpPr>
        <p:spPr>
          <a:xfrm flipH="1" flipV="1">
            <a:off x="7142754" y="2757218"/>
            <a:ext cx="1259775" cy="2522969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735814-E675-44F9-83B5-A25945386B4D}"/>
              </a:ext>
            </a:extLst>
          </p:cNvPr>
          <p:cNvCxnSpPr>
            <a:cxnSpLocks/>
          </p:cNvCxnSpPr>
          <p:nvPr/>
        </p:nvCxnSpPr>
        <p:spPr>
          <a:xfrm flipH="1" flipV="1">
            <a:off x="7153245" y="3551445"/>
            <a:ext cx="1249612" cy="1735902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523403-BE53-43DC-A759-1B88690C7CC6}"/>
              </a:ext>
            </a:extLst>
          </p:cNvPr>
          <p:cNvCxnSpPr>
            <a:cxnSpLocks/>
          </p:cNvCxnSpPr>
          <p:nvPr/>
        </p:nvCxnSpPr>
        <p:spPr>
          <a:xfrm flipH="1" flipV="1">
            <a:off x="7131028" y="4329420"/>
            <a:ext cx="1194458" cy="832945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E79197-D746-439A-AE3F-D54DB7783E65}"/>
              </a:ext>
            </a:extLst>
          </p:cNvPr>
          <p:cNvCxnSpPr>
            <a:cxnSpLocks/>
          </p:cNvCxnSpPr>
          <p:nvPr/>
        </p:nvCxnSpPr>
        <p:spPr>
          <a:xfrm flipV="1">
            <a:off x="3785788" y="2801960"/>
            <a:ext cx="1219890" cy="2621971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05DB50-D67C-4911-915F-C366AE812479}"/>
              </a:ext>
            </a:extLst>
          </p:cNvPr>
          <p:cNvCxnSpPr>
            <a:cxnSpLocks/>
          </p:cNvCxnSpPr>
          <p:nvPr/>
        </p:nvCxnSpPr>
        <p:spPr>
          <a:xfrm>
            <a:off x="3740485" y="3198726"/>
            <a:ext cx="1283460" cy="39161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36F175-E1C0-4C5E-943B-861A3D1BF08A}"/>
              </a:ext>
            </a:extLst>
          </p:cNvPr>
          <p:cNvCxnSpPr>
            <a:cxnSpLocks/>
          </p:cNvCxnSpPr>
          <p:nvPr/>
        </p:nvCxnSpPr>
        <p:spPr>
          <a:xfrm>
            <a:off x="3765882" y="3204804"/>
            <a:ext cx="1303278" cy="1957561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0C6BA1-7DE2-4F3E-9595-F8C8575064D0}"/>
              </a:ext>
            </a:extLst>
          </p:cNvPr>
          <p:cNvCxnSpPr>
            <a:cxnSpLocks/>
          </p:cNvCxnSpPr>
          <p:nvPr/>
        </p:nvCxnSpPr>
        <p:spPr>
          <a:xfrm>
            <a:off x="3754048" y="3172732"/>
            <a:ext cx="1083732" cy="2496548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C56CB82-2C7C-4136-A9D5-547738D1BCAC}"/>
              </a:ext>
            </a:extLst>
          </p:cNvPr>
          <p:cNvSpPr/>
          <p:nvPr/>
        </p:nvSpPr>
        <p:spPr>
          <a:xfrm>
            <a:off x="900332" y="810276"/>
            <a:ext cx="10227213" cy="541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الهدَفُ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الثّاني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التَّعرُّفُ على دَلائِلِ حُدوثِ التَّغيَّرِ الكيميائِيِّ.</a:t>
            </a:r>
          </a:p>
        </p:txBody>
      </p:sp>
      <p:pic>
        <p:nvPicPr>
          <p:cNvPr id="2" name="ش١٤">
            <a:hlinkClick r:id="" action="ppaction://media"/>
            <a:extLst>
              <a:ext uri="{FF2B5EF4-FFF2-40B4-BE49-F238E27FC236}">
                <a16:creationId xmlns:a16="http://schemas.microsoft.com/office/drawing/2014/main" id="{84901B60-214C-4853-A3E3-6F5EAF7C3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8450" y="4857565"/>
            <a:ext cx="609600" cy="6096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5FB0943-F204-47E0-93EA-8D99CC9909B7}"/>
              </a:ext>
            </a:extLst>
          </p:cNvPr>
          <p:cNvSpPr txBox="1">
            <a:spLocks/>
          </p:cNvSpPr>
          <p:nvPr/>
        </p:nvSpPr>
        <p:spPr>
          <a:xfrm>
            <a:off x="1906735" y="190605"/>
            <a:ext cx="8378529" cy="460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دَلائِلُ حُدوثِ التَّغيُّرِ الكيميائِيِّ؟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0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6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9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BBA5A-86AC-46F8-9F9C-13DA7542043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 t="28095" r="37652" b="10466"/>
          <a:stretch/>
        </p:blipFill>
        <p:spPr bwMode="auto">
          <a:xfrm>
            <a:off x="3943166" y="1393793"/>
            <a:ext cx="4305668" cy="53266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511972" y="551435"/>
            <a:ext cx="8378529" cy="10886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1058501" y="2075010"/>
            <a:ext cx="9397465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إِعْطاءُ أَمْثِلَةٍ عَلى تَغيُّراتٍ كيميائِيَّةٍ مُفيدةٍ، وَأُخْرى ضارَّةٍ.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0BFDC-230F-412E-B90F-C57409A305F9}"/>
              </a:ext>
            </a:extLst>
          </p:cNvPr>
          <p:cNvSpPr/>
          <p:nvPr/>
        </p:nvSpPr>
        <p:spPr>
          <a:xfrm>
            <a:off x="951744" y="3860577"/>
            <a:ext cx="9504222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الهدَفُ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الثّاني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التَّعرُّفُ على دَلائِلِ حُدوثِ التَّغيَّرِ الكيميائِيِّ.</a:t>
            </a: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813358" y="51670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التَّغيُّراتُ الْكيميائِيَّةُ؟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6879102" y="2243246"/>
            <a:ext cx="4960680" cy="397119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accent5">
                    <a:lumMod val="75000"/>
                  </a:schemeClr>
                </a:solidFill>
              </a:rPr>
              <a:t>كَثيرًا ما شاهَدْتَ تُفّاحةً تَغيَّرَ لَوْنُها فَصارَ لوْنُها بُنِّيًّا، أوْرُبّما شاهَدْتَ قِطْعةَ خَشَبٍ تَحوَّلَتْ عِنْدَ احْتراقِها إلى رَمادٍ وَدُخانٍ.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انْظُرْ إلى الصّورَةِ الْمُجاوِرَةِ،</a:t>
            </a:r>
            <a:r>
              <a:rPr lang="ar-EG" sz="3200" b="1" dirty="0">
                <a:solidFill>
                  <a:schemeClr val="tx1"/>
                </a:solidFill>
              </a:rPr>
              <a:t> وصف </a:t>
            </a:r>
            <a:r>
              <a:rPr lang="ar-BH" sz="3200" b="1" dirty="0">
                <a:solidFill>
                  <a:schemeClr val="tx1"/>
                </a:solidFill>
              </a:rPr>
              <a:t> كَيْفَ تَغيَّرَ الْمَوْزُ في هذِهِ الصّورَةِ؟ </a:t>
            </a:r>
            <a:endParaRPr lang="ar-BH" sz="3200" b="1" dirty="0" smtClean="0">
              <a:solidFill>
                <a:schemeClr val="tx1"/>
              </a:solidFill>
            </a:endParaRPr>
          </a:p>
          <a:p>
            <a:pPr algn="just" rtl="1"/>
            <a:r>
              <a:rPr lang="ar-BH" sz="3200" b="1" dirty="0" smtClean="0">
                <a:solidFill>
                  <a:schemeClr val="tx1"/>
                </a:solidFill>
              </a:rPr>
              <a:t>-----------------------------------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4503254" y="2828275"/>
            <a:ext cx="2340679" cy="2292366"/>
          </a:xfrm>
          <a:prstGeom prst="ellipse">
            <a:avLst/>
          </a:prstGeom>
          <a:pattFill prst="pct70">
            <a:fgClr>
              <a:srgbClr val="CC99FF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تقويم</a:t>
            </a:r>
          </a:p>
          <a:p>
            <a:pPr algn="ctr"/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المعرفة السّابقة</a:t>
            </a:r>
            <a:endParaRPr lang="ar-BH" sz="3200" b="1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1F8EF-C1A2-4611-8F73-ED2AA9BE6FF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5" t="29484" r="32094" b="34857"/>
          <a:stretch/>
        </p:blipFill>
        <p:spPr bwMode="auto">
          <a:xfrm>
            <a:off x="287384" y="2378219"/>
            <a:ext cx="3974541" cy="3192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47A34A-22A3-4462-9CDD-F90900A4A931}"/>
              </a:ext>
            </a:extLst>
          </p:cNvPr>
          <p:cNvSpPr/>
          <p:nvPr/>
        </p:nvSpPr>
        <p:spPr>
          <a:xfrm>
            <a:off x="287384" y="1225146"/>
            <a:ext cx="11552398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إِعْطاءُ أَمْثِلَةٍ عَلى تَغيُّراتٍ كيميائِيَّةٍ مُفيدةٍ، وَأُخْرى ضارَّةٍ.</a:t>
            </a:r>
          </a:p>
        </p:txBody>
      </p:sp>
      <p:pic>
        <p:nvPicPr>
          <p:cNvPr id="3" name="ش٤">
            <a:hlinkClick r:id="" action="ppaction://media"/>
            <a:extLst>
              <a:ext uri="{FF2B5EF4-FFF2-40B4-BE49-F238E27FC236}">
                <a16:creationId xmlns:a16="http://schemas.microsoft.com/office/drawing/2014/main" id="{04C50F4A-62E3-482E-A7AC-714EF356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0182" y="5948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7110878" y="2346514"/>
            <a:ext cx="3746815" cy="344418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</a:rPr>
              <a:t>انْظُرْ </a:t>
            </a:r>
            <a:r>
              <a:rPr lang="ar-BH" sz="3200" b="1" dirty="0">
                <a:solidFill>
                  <a:schemeClr val="accent5">
                    <a:lumMod val="75000"/>
                  </a:schemeClr>
                </a:solidFill>
              </a:rPr>
              <a:t>إلى الصّورةِ المُجاوِرةِ، كَيْفَ تَغيَّرَ الْمَوْزُ في هذِهِ الصّورَةِ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</a:rPr>
              <a:t>؟</a:t>
            </a:r>
          </a:p>
          <a:p>
            <a:pPr algn="r" rtl="1"/>
            <a:endParaRPr lang="ar-BH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r>
              <a:rPr lang="ar-BH" sz="3200" b="1" dirty="0">
                <a:solidFill>
                  <a:schemeClr val="tx1"/>
                </a:solidFill>
              </a:rPr>
              <a:t> كُلَّما نَضَجَ الْموْزُ تَغيَّرَ لَوْنُهُ، وازْدادَ لِينًا وَحَلاوةَ.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1F8EF-C1A2-4611-8F73-ED2AA9BE6FF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5" t="29484" r="32094" b="34857"/>
          <a:stretch/>
        </p:blipFill>
        <p:spPr bwMode="auto">
          <a:xfrm>
            <a:off x="1031966" y="2402088"/>
            <a:ext cx="3683725" cy="3392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FEDB6B-9BBA-4885-8FAE-FED45D0F4790}"/>
              </a:ext>
            </a:extLst>
          </p:cNvPr>
          <p:cNvSpPr/>
          <p:nvPr/>
        </p:nvSpPr>
        <p:spPr>
          <a:xfrm>
            <a:off x="1031966" y="1070673"/>
            <a:ext cx="9762765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إِعْطاءُ أَمْثِلَةٍ عَلى تَغيُّراتٍ كيميائِيَّةٍ مُفيدةٍ، وَأُخْرى ضارَّةٍ.</a:t>
            </a:r>
          </a:p>
        </p:txBody>
      </p:sp>
      <p:pic>
        <p:nvPicPr>
          <p:cNvPr id="2" name="ش٥">
            <a:hlinkClick r:id="" action="ppaction://media"/>
            <a:extLst>
              <a:ext uri="{FF2B5EF4-FFF2-40B4-BE49-F238E27FC236}">
                <a16:creationId xmlns:a16="http://schemas.microsoft.com/office/drawing/2014/main" id="{08A9C2FB-FD5E-4565-B22A-5EBA56468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8619" y="5181102"/>
            <a:ext cx="609600" cy="609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906733" y="45071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التَّغيُّراتُ الْكيميائِيَّةُ؟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4811816" y="2717074"/>
            <a:ext cx="2299062" cy="2230504"/>
          </a:xfrm>
          <a:prstGeom prst="ellipse">
            <a:avLst/>
          </a:prstGeom>
          <a:pattFill prst="pct70">
            <a:fgClr>
              <a:srgbClr val="CC99FF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تقويم</a:t>
            </a:r>
          </a:p>
          <a:p>
            <a:pPr algn="ctr"/>
            <a:r>
              <a:rPr lang="ar-BH" sz="3200" b="1" dirty="0" smtClean="0">
                <a:solidFill>
                  <a:schemeClr val="tx1"/>
                </a:solidFill>
                <a:latin typeface="Arabic Typesetting" panose="03020402040406030203" pitchFamily="66" charset="-78"/>
              </a:rPr>
              <a:t> المعرفة السّابقة </a:t>
            </a:r>
            <a:endParaRPr lang="ar-BH" sz="3200" b="1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30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9EC4FA-A6B6-4098-8DB1-15719D164083}"/>
              </a:ext>
            </a:extLst>
          </p:cNvPr>
          <p:cNvSpPr/>
          <p:nvPr/>
        </p:nvSpPr>
        <p:spPr>
          <a:xfrm>
            <a:off x="1922645" y="2566969"/>
            <a:ext cx="5472332" cy="3124219"/>
          </a:xfrm>
          <a:prstGeom prst="rect">
            <a:avLst/>
          </a:prstGeom>
          <a:solidFill>
            <a:srgbClr val="FFFF99"/>
          </a:solidFill>
          <a:ln w="53975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solidFill>
                  <a:srgbClr val="0070C0"/>
                </a:solidFill>
              </a:rPr>
              <a:t>التَّغيُّرَ </a:t>
            </a:r>
            <a:r>
              <a:rPr lang="ar-BH" sz="3600" b="1" dirty="0">
                <a:solidFill>
                  <a:srgbClr val="0070C0"/>
                </a:solidFill>
              </a:rPr>
              <a:t>الكيميائِيَّ هُوَ تَغيُّرٌ يَنْتُجُ عَنْهُ مَوادَّ جَديدَةً تَخْتَلِفُ في خَواصِّها عَنِ الْموادِّ الأَصْلِيَّةِ.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201FED-D1A8-4C31-93F7-C87BD7B26545}"/>
              </a:ext>
            </a:extLst>
          </p:cNvPr>
          <p:cNvSpPr txBox="1">
            <a:spLocks/>
          </p:cNvSpPr>
          <p:nvPr/>
        </p:nvSpPr>
        <p:spPr>
          <a:xfrm>
            <a:off x="1894509" y="48166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التَّغيُّراتُ الْكيميائِيَّةُ؟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154C89-5938-4437-98E8-3FBF10C9B2D2}"/>
              </a:ext>
            </a:extLst>
          </p:cNvPr>
          <p:cNvSpPr/>
          <p:nvPr/>
        </p:nvSpPr>
        <p:spPr>
          <a:xfrm>
            <a:off x="1086415" y="1327233"/>
            <a:ext cx="9994716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إِعْطاءُ أَمْثِلَةٍ عَلى تَغيُّراتٍ كيميائِيَّةٍ مُفيدةٍ، وَأُخْرى ضارَّةٍ.</a:t>
            </a:r>
          </a:p>
        </p:txBody>
      </p:sp>
      <p:pic>
        <p:nvPicPr>
          <p:cNvPr id="2" name="ش٦">
            <a:hlinkClick r:id="" action="ppaction://media"/>
            <a:extLst>
              <a:ext uri="{FF2B5EF4-FFF2-40B4-BE49-F238E27FC236}">
                <a16:creationId xmlns:a16="http://schemas.microsoft.com/office/drawing/2014/main" id="{50F1383D-9BC0-49C3-B841-9BAF2BFB6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8725" y="5081588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7479382" y="2566969"/>
            <a:ext cx="2466769" cy="1508959"/>
          </a:xfrm>
          <a:prstGeom prst="rect">
            <a:avLst/>
          </a:prstGeom>
          <a:pattFill prst="pct70">
            <a:fgClr>
              <a:srgbClr val="CC99FF"/>
            </a:fgClr>
            <a:bgClr>
              <a:schemeClr val="bg1"/>
            </a:bgClr>
          </a:patt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الاسْتِنْتاجُ</a:t>
            </a:r>
          </a:p>
        </p:txBody>
      </p:sp>
    </p:spTree>
    <p:extLst>
      <p:ext uri="{BB962C8B-B14F-4D97-AF65-F5344CB8AC3E}">
        <p14:creationId xmlns:p14="http://schemas.microsoft.com/office/powerpoint/2010/main" val="6961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8158145" y="2575303"/>
            <a:ext cx="2466769" cy="1508959"/>
          </a:xfrm>
          <a:prstGeom prst="rect">
            <a:avLst/>
          </a:prstGeom>
          <a:pattFill prst="pct70">
            <a:fgClr>
              <a:srgbClr val="CC99FF"/>
            </a:fgClr>
            <a:bgClr>
              <a:schemeClr val="bg1"/>
            </a:bgClr>
          </a:patt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تَغَيُّراتٌ </a:t>
            </a:r>
            <a:endParaRPr lang="ar-BH" sz="3200" b="1" dirty="0" smtClean="0">
              <a:solidFill>
                <a:schemeClr val="accent5">
                  <a:lumMod val="75000"/>
                </a:schemeClr>
              </a:solidFill>
              <a:cs typeface="+mj-cs"/>
            </a:endParaRPr>
          </a:p>
          <a:p>
            <a:pPr algn="ctr" rtl="1"/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كيميائِيَّةٌ مُفيدَةٌ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53BEF-34F3-40C1-AC55-0B7A0413D897}"/>
              </a:ext>
            </a:extLst>
          </p:cNvPr>
          <p:cNvSpPr/>
          <p:nvPr/>
        </p:nvSpPr>
        <p:spPr>
          <a:xfrm>
            <a:off x="1502229" y="2575303"/>
            <a:ext cx="6536253" cy="3115885"/>
          </a:xfrm>
          <a:prstGeom prst="rect">
            <a:avLst/>
          </a:prstGeom>
          <a:solidFill>
            <a:srgbClr val="FFFF99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عَمَليّاتُ 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</a:rPr>
              <a:t>تَحْليلِ الطَّعامِ الَّذي </a:t>
            </a: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نَتَناوَلُهُ.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عَمَليّاتُ الطَّبْخِ.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امْتِصاصُ 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</a:rPr>
              <a:t>النَّباتاتِ الْخَضْراءَ لِلطّاقَةِ الشَّمْسِيَّةِ. </a:t>
            </a:r>
            <a:endParaRPr lang="ar-BH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نُضْجُ 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</a:rPr>
              <a:t>الْفاكِهَةِ.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89438A-739C-418D-A8A8-717622278858}"/>
              </a:ext>
            </a:extLst>
          </p:cNvPr>
          <p:cNvSpPr txBox="1">
            <a:spLocks/>
          </p:cNvSpPr>
          <p:nvPr/>
        </p:nvSpPr>
        <p:spPr>
          <a:xfrm>
            <a:off x="1906731" y="66388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التَّغيُّراتُ الْكيميائِيَّةُ؟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72634D-89EC-4291-8D7D-63018AD59576}"/>
              </a:ext>
            </a:extLst>
          </p:cNvPr>
          <p:cNvSpPr/>
          <p:nvPr/>
        </p:nvSpPr>
        <p:spPr>
          <a:xfrm>
            <a:off x="1397264" y="1465236"/>
            <a:ext cx="9397465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إِعْطاءُ أَمْثِلَةٍ عَلى تَغيُّراتٍ كيميائِيَّةٍ مُفيدةٍ، وَأُخْرى ضارَّةٍ.</a:t>
            </a:r>
          </a:p>
        </p:txBody>
      </p:sp>
      <p:pic>
        <p:nvPicPr>
          <p:cNvPr id="2" name="ش٧">
            <a:hlinkClick r:id="" action="ppaction://media"/>
            <a:extLst>
              <a:ext uri="{FF2B5EF4-FFF2-40B4-BE49-F238E27FC236}">
                <a16:creationId xmlns:a16="http://schemas.microsoft.com/office/drawing/2014/main" id="{C739F918-D354-49E1-A582-0C8CBD0DB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3613" y="538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1B14E2A9-DC55-4D8A-90B7-8A7C36130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893" y="1899821"/>
            <a:ext cx="5661751" cy="37694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EA7757A-E6BA-47B1-A9AD-B806AEB4BD34}"/>
              </a:ext>
            </a:extLst>
          </p:cNvPr>
          <p:cNvSpPr txBox="1">
            <a:spLocks/>
          </p:cNvSpPr>
          <p:nvPr/>
        </p:nvSpPr>
        <p:spPr>
          <a:xfrm>
            <a:off x="1906733" y="30490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التَّغيُّراتُ الْكيميائِيَّةُ؟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77845-B79E-45F8-922B-1F9EEF780F2E}"/>
              </a:ext>
            </a:extLst>
          </p:cNvPr>
          <p:cNvSpPr/>
          <p:nvPr/>
        </p:nvSpPr>
        <p:spPr>
          <a:xfrm>
            <a:off x="1397266" y="907443"/>
            <a:ext cx="9397465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إِعْطاءُ أَمْثِلَةٍ عَلى تَغيُّراتٍ كيميائِيَّةٍ مُفيدةٍ، وَأُخْرى ضارَّةٍ.</a:t>
            </a:r>
          </a:p>
        </p:txBody>
      </p:sp>
    </p:spTree>
    <p:extLst>
      <p:ext uri="{BB962C8B-B14F-4D97-AF65-F5344CB8AC3E}">
        <p14:creationId xmlns:p14="http://schemas.microsoft.com/office/powerpoint/2010/main" val="7587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053BEF-34F3-40C1-AC55-0B7A0413D897}"/>
              </a:ext>
            </a:extLst>
          </p:cNvPr>
          <p:cNvSpPr/>
          <p:nvPr/>
        </p:nvSpPr>
        <p:spPr>
          <a:xfrm>
            <a:off x="2419642" y="2806748"/>
            <a:ext cx="5323533" cy="251296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EG" sz="3200" b="1" dirty="0" smtClean="0">
                <a:solidFill>
                  <a:schemeClr val="accent6">
                    <a:lumMod val="50000"/>
                  </a:schemeClr>
                </a:solidFill>
              </a:rPr>
              <a:t>صدأ</a:t>
            </a: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</a:rPr>
              <a:t>الْحَديدِ.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فَسادُ 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</a:rPr>
              <a:t>الأَطْعِمةِ.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</a:rPr>
              <a:t>احْتِراقُ 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</a:rPr>
              <a:t>الْغاباتِ.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7DA85-BA49-40C2-A746-0656FE176C41}"/>
              </a:ext>
            </a:extLst>
          </p:cNvPr>
          <p:cNvSpPr txBox="1">
            <a:spLocks/>
          </p:cNvSpPr>
          <p:nvPr/>
        </p:nvSpPr>
        <p:spPr>
          <a:xfrm>
            <a:off x="1878427" y="585249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التَّغيُّراتُ الْكيميائِيَّةُ؟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B2CCE-313C-4236-91B0-F668EDE40B41}"/>
              </a:ext>
            </a:extLst>
          </p:cNvPr>
          <p:cNvSpPr/>
          <p:nvPr/>
        </p:nvSpPr>
        <p:spPr>
          <a:xfrm>
            <a:off x="1097280" y="1407685"/>
            <a:ext cx="9903655" cy="806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إِعْطاءُ أَمْثِلَةٍ عَلى تَغيُّراتٍ كيميائِيَّةٍ مُفيدةٍ، وَأُخْرى ضارَّةٍ.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13EEB-147E-4F62-9F09-9C51917F0E77}"/>
              </a:ext>
            </a:extLst>
          </p:cNvPr>
          <p:cNvSpPr/>
          <p:nvPr/>
        </p:nvSpPr>
        <p:spPr>
          <a:xfrm>
            <a:off x="7846845" y="2806747"/>
            <a:ext cx="2198492" cy="1160341"/>
          </a:xfrm>
          <a:prstGeom prst="rect">
            <a:avLst/>
          </a:prstGeom>
          <a:pattFill prst="pct70">
            <a:fgClr>
              <a:srgbClr val="CC99FF"/>
            </a:fgClr>
            <a:bgClr>
              <a:schemeClr val="bg1"/>
            </a:bgClr>
          </a:patt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تَغَيُّراتٌ كيميائِيَّةٌ </a:t>
            </a:r>
            <a:r>
              <a:rPr lang="ar-EG" sz="3200" b="1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ضارّة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2" name="ش٩">
            <a:hlinkClick r:id="" action="ppaction://media"/>
            <a:extLst>
              <a:ext uri="{FF2B5EF4-FFF2-40B4-BE49-F238E27FC236}">
                <a16:creationId xmlns:a16="http://schemas.microsoft.com/office/drawing/2014/main" id="{4904AFCC-3195-4D6F-8D85-F70234F6E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6425" y="531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2A8A1A-FA7E-409D-BD93-DE1C6BCF9939}">
  <ds:schemaRefs>
    <ds:schemaRef ds:uri="http://schemas.microsoft.com/office/2006/documentManagement/types"/>
    <ds:schemaRef ds:uri="http://purl.org/dc/dcmitype/"/>
    <ds:schemaRef ds:uri="210a2546-66cf-44fd-a613-8623ccd4da95"/>
    <ds:schemaRef ds:uri="http://purl.org/dc/elements/1.1/"/>
    <ds:schemaRef ds:uri="1d216c13-3416-4969-8ff6-d01fa8c3a2c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1397</TotalTime>
  <Words>449</Words>
  <Application>Microsoft Office PowerPoint</Application>
  <PresentationFormat>Widescreen</PresentationFormat>
  <Paragraphs>86</Paragraphs>
  <Slides>14</Slides>
  <Notes>0</Notes>
  <HiddenSlides>4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223</cp:revision>
  <dcterms:created xsi:type="dcterms:W3CDTF">2020-03-04T10:47:58Z</dcterms:created>
  <dcterms:modified xsi:type="dcterms:W3CDTF">2020-03-22T12:07:05Z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