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4" r:id="rId5"/>
    <p:sldId id="263" r:id="rId6"/>
    <p:sldId id="270" r:id="rId7"/>
    <p:sldId id="272" r:id="rId8"/>
    <p:sldId id="269" r:id="rId9"/>
    <p:sldId id="271" r:id="rId10"/>
    <p:sldId id="273" r:id="rId11"/>
    <p:sldId id="275" r:id="rId12"/>
    <p:sldId id="274" r:id="rId13"/>
    <p:sldId id="276" r:id="rId14"/>
    <p:sldId id="277" r:id="rId15"/>
    <p:sldId id="278" r:id="rId16"/>
    <p:sldId id="279" r:id="rId17"/>
    <p:sldId id="280" r:id="rId18"/>
    <p:sldId id="282" r:id="rId19"/>
    <p:sldId id="288" r:id="rId20"/>
    <p:sldId id="283" r:id="rId21"/>
    <p:sldId id="284" r:id="rId22"/>
    <p:sldId id="289" r:id="rId23"/>
    <p:sldId id="285" r:id="rId24"/>
    <p:sldId id="286" r:id="rId25"/>
    <p:sldId id="287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EFBBE9"/>
    <a:srgbClr val="CCECFF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70F38F-CC6D-4B01-A665-1C7D7FC7BFAA}" v="113" dt="2020-03-25T09:55:51.3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ulhameed Hamed Mohammed" userId="72b6c4c3-b8a4-4ddf-b0f7-c9d8b1a2987e" providerId="ADAL" clId="{520147F8-8E40-44E8-BDAE-55604DE73520}"/>
    <pc:docChg chg="custSel delSld modSld">
      <pc:chgData name="Abdulhameed Hamed Mohammed" userId="72b6c4c3-b8a4-4ddf-b0f7-c9d8b1a2987e" providerId="ADAL" clId="{520147F8-8E40-44E8-BDAE-55604DE73520}" dt="2020-03-19T06:40:42.920" v="29" actId="1076"/>
      <pc:docMkLst>
        <pc:docMk/>
      </pc:docMkLst>
      <pc:sldChg chg="addSp delSp modSp">
        <pc:chgData name="Abdulhameed Hamed Mohammed" userId="72b6c4c3-b8a4-4ddf-b0f7-c9d8b1a2987e" providerId="ADAL" clId="{520147F8-8E40-44E8-BDAE-55604DE73520}" dt="2020-03-19T06:33:06.594" v="6" actId="1076"/>
        <pc:sldMkLst>
          <pc:docMk/>
          <pc:sldMk cId="589107923" sldId="263"/>
        </pc:sldMkLst>
        <pc:picChg chg="add mod">
          <ac:chgData name="Abdulhameed Hamed Mohammed" userId="72b6c4c3-b8a4-4ddf-b0f7-c9d8b1a2987e" providerId="ADAL" clId="{520147F8-8E40-44E8-BDAE-55604DE73520}" dt="2020-03-19T06:33:06.594" v="6" actId="1076"/>
          <ac:picMkLst>
            <pc:docMk/>
            <pc:sldMk cId="589107923" sldId="263"/>
            <ac:picMk id="2" creationId="{1D628DD4-C6F8-406F-BFB0-655BBE0509BE}"/>
          </ac:picMkLst>
        </pc:picChg>
        <pc:picChg chg="del">
          <ac:chgData name="Abdulhameed Hamed Mohammed" userId="72b6c4c3-b8a4-4ddf-b0f7-c9d8b1a2987e" providerId="ADAL" clId="{520147F8-8E40-44E8-BDAE-55604DE73520}" dt="2020-03-19T06:32:44.365" v="2" actId="478"/>
          <ac:picMkLst>
            <pc:docMk/>
            <pc:sldMk cId="589107923" sldId="263"/>
            <ac:picMk id="3" creationId="{19890825-2F96-4BA0-BD65-E8798F61BA1C}"/>
          </ac:picMkLst>
        </pc:picChg>
      </pc:sldChg>
      <pc:sldChg chg="addSp delSp modSp delAnim modAnim">
        <pc:chgData name="Abdulhameed Hamed Mohammed" userId="72b6c4c3-b8a4-4ddf-b0f7-c9d8b1a2987e" providerId="ADAL" clId="{520147F8-8E40-44E8-BDAE-55604DE73520}" dt="2020-03-19T06:33:10.800" v="9" actId="20577"/>
        <pc:sldMkLst>
          <pc:docMk/>
          <pc:sldMk cId="421722658" sldId="264"/>
        </pc:sldMkLst>
        <pc:graphicFrameChg chg="del">
          <ac:chgData name="Abdulhameed Hamed Mohammed" userId="72b6c4c3-b8a4-4ddf-b0f7-c9d8b1a2987e" providerId="ADAL" clId="{520147F8-8E40-44E8-BDAE-55604DE73520}" dt="2020-03-19T06:32:40.317" v="0" actId="478"/>
          <ac:graphicFrameMkLst>
            <pc:docMk/>
            <pc:sldMk cId="421722658" sldId="264"/>
            <ac:graphicFrameMk id="3" creationId="{33F97DDC-2947-4BDB-86B9-B72B413AB5E4}"/>
          </ac:graphicFrameMkLst>
        </pc:graphicFrameChg>
        <pc:graphicFrameChg chg="add modGraphic">
          <ac:chgData name="Abdulhameed Hamed Mohammed" userId="72b6c4c3-b8a4-4ddf-b0f7-c9d8b1a2987e" providerId="ADAL" clId="{520147F8-8E40-44E8-BDAE-55604DE73520}" dt="2020-03-19T06:33:10.800" v="9" actId="20577"/>
          <ac:graphicFrameMkLst>
            <pc:docMk/>
            <pc:sldMk cId="421722658" sldId="264"/>
            <ac:graphicFrameMk id="4" creationId="{F86F6980-0779-4E04-9353-16AA64EDB12D}"/>
          </ac:graphicFrameMkLst>
        </pc:graphicFrameChg>
      </pc:sldChg>
    </pc:docChg>
  </pc:docChgLst>
  <pc:docChgLst>
    <pc:chgData name="Abdulhameed Hamed Mohammed" userId="72b6c4c3-b8a4-4ddf-b0f7-c9d8b1a2987e" providerId="ADAL" clId="{D4968342-6079-4A4E-838E-67F1F7F494C4}"/>
    <pc:docChg chg="modSld">
      <pc:chgData name="Abdulhameed Hamed Mohammed" userId="72b6c4c3-b8a4-4ddf-b0f7-c9d8b1a2987e" providerId="ADAL" clId="{D4968342-6079-4A4E-838E-67F1F7F494C4}" dt="2020-03-19T06:44:21.353" v="21" actId="20577"/>
      <pc:docMkLst>
        <pc:docMk/>
      </pc:docMkLst>
      <pc:sldChg chg="modSp">
        <pc:chgData name="Abdulhameed Hamed Mohammed" userId="72b6c4c3-b8a4-4ddf-b0f7-c9d8b1a2987e" providerId="ADAL" clId="{D4968342-6079-4A4E-838E-67F1F7F494C4}" dt="2020-03-19T06:44:21.353" v="21" actId="20577"/>
        <pc:sldMkLst>
          <pc:docMk/>
          <pc:sldMk cId="421722658" sldId="264"/>
        </pc:sldMkLst>
        <pc:graphicFrameChg chg="modGraphic">
          <ac:chgData name="Abdulhameed Hamed Mohammed" userId="72b6c4c3-b8a4-4ddf-b0f7-c9d8b1a2987e" providerId="ADAL" clId="{D4968342-6079-4A4E-838E-67F1F7F494C4}" dt="2020-03-19T06:44:21.353" v="21" actId="20577"/>
          <ac:graphicFrameMkLst>
            <pc:docMk/>
            <pc:sldMk cId="421722658" sldId="264"/>
            <ac:graphicFrameMk id="4" creationId="{F86F6980-0779-4E04-9353-16AA64EDB12D}"/>
          </ac:graphicFrameMkLst>
        </pc:graphicFrameChg>
      </pc:sldChg>
    </pc:docChg>
  </pc:docChgLst>
  <pc:docChgLst>
    <pc:chgData name="Abdulhameed Hamed Mohammed" userId="72b6c4c3-b8a4-4ddf-b0f7-c9d8b1a2987e" providerId="ADAL" clId="{0D70F38F-CC6D-4B01-A665-1C7D7FC7BFAA}"/>
    <pc:docChg chg="undo custSel addSld delSld modSld sldOrd modMainMaster">
      <pc:chgData name="Abdulhameed Hamed Mohammed" userId="72b6c4c3-b8a4-4ddf-b0f7-c9d8b1a2987e" providerId="ADAL" clId="{0D70F38F-CC6D-4B01-A665-1C7D7FC7BFAA}" dt="2020-03-25T09:55:51.377" v="143"/>
      <pc:docMkLst>
        <pc:docMk/>
      </pc:docMkLst>
      <pc:sldChg chg="del">
        <pc:chgData name="Abdulhameed Hamed Mohammed" userId="72b6c4c3-b8a4-4ddf-b0f7-c9d8b1a2987e" providerId="ADAL" clId="{0D70F38F-CC6D-4B01-A665-1C7D7FC7BFAA}" dt="2020-03-25T09:43:35.742" v="63" actId="2696"/>
        <pc:sldMkLst>
          <pc:docMk/>
          <pc:sldMk cId="2644664647" sldId="262"/>
        </pc:sldMkLst>
      </pc:sldChg>
      <pc:sldChg chg="modTransition">
        <pc:chgData name="Abdulhameed Hamed Mohammed" userId="72b6c4c3-b8a4-4ddf-b0f7-c9d8b1a2987e" providerId="ADAL" clId="{0D70F38F-CC6D-4B01-A665-1C7D7FC7BFAA}" dt="2020-03-25T09:44:27.042" v="77"/>
        <pc:sldMkLst>
          <pc:docMk/>
          <pc:sldMk cId="589107923" sldId="263"/>
        </pc:sldMkLst>
      </pc:sldChg>
      <pc:sldChg chg="modTransition">
        <pc:chgData name="Abdulhameed Hamed Mohammed" userId="72b6c4c3-b8a4-4ddf-b0f7-c9d8b1a2987e" providerId="ADAL" clId="{0D70F38F-CC6D-4B01-A665-1C7D7FC7BFAA}" dt="2020-03-25T09:44:27.042" v="77"/>
        <pc:sldMkLst>
          <pc:docMk/>
          <pc:sldMk cId="421722658" sldId="264"/>
        </pc:sldMkLst>
      </pc:sldChg>
      <pc:sldChg chg="del">
        <pc:chgData name="Abdulhameed Hamed Mohammed" userId="72b6c4c3-b8a4-4ddf-b0f7-c9d8b1a2987e" providerId="ADAL" clId="{0D70F38F-CC6D-4B01-A665-1C7D7FC7BFAA}" dt="2020-03-25T09:43:35.785" v="65" actId="2696"/>
        <pc:sldMkLst>
          <pc:docMk/>
          <pc:sldMk cId="3799214266" sldId="265"/>
        </pc:sldMkLst>
      </pc:sldChg>
      <pc:sldChg chg="del">
        <pc:chgData name="Abdulhameed Hamed Mohammed" userId="72b6c4c3-b8a4-4ddf-b0f7-c9d8b1a2987e" providerId="ADAL" clId="{0D70F38F-CC6D-4B01-A665-1C7D7FC7BFAA}" dt="2020-03-25T09:43:35.771" v="64" actId="2696"/>
        <pc:sldMkLst>
          <pc:docMk/>
          <pc:sldMk cId="1146617127" sldId="266"/>
        </pc:sldMkLst>
      </pc:sldChg>
      <pc:sldChg chg="del">
        <pc:chgData name="Abdulhameed Hamed Mohammed" userId="72b6c4c3-b8a4-4ddf-b0f7-c9d8b1a2987e" providerId="ADAL" clId="{0D70F38F-CC6D-4B01-A665-1C7D7FC7BFAA}" dt="2020-03-25T09:43:35.798" v="66" actId="2696"/>
        <pc:sldMkLst>
          <pc:docMk/>
          <pc:sldMk cId="3031486713" sldId="267"/>
        </pc:sldMkLst>
      </pc:sldChg>
      <pc:sldChg chg="del">
        <pc:chgData name="Abdulhameed Hamed Mohammed" userId="72b6c4c3-b8a4-4ddf-b0f7-c9d8b1a2987e" providerId="ADAL" clId="{0D70F38F-CC6D-4B01-A665-1C7D7FC7BFAA}" dt="2020-03-25T09:43:35.834" v="67" actId="2696"/>
        <pc:sldMkLst>
          <pc:docMk/>
          <pc:sldMk cId="4076871326" sldId="268"/>
        </pc:sldMkLst>
      </pc:sldChg>
      <pc:sldChg chg="addSp delSp modTransition modAnim">
        <pc:chgData name="Abdulhameed Hamed Mohammed" userId="72b6c4c3-b8a4-4ddf-b0f7-c9d8b1a2987e" providerId="ADAL" clId="{0D70F38F-CC6D-4B01-A665-1C7D7FC7BFAA}" dt="2020-03-25T09:45:45.267" v="80"/>
        <pc:sldMkLst>
          <pc:docMk/>
          <pc:sldMk cId="908998604" sldId="269"/>
        </pc:sldMkLst>
        <pc:picChg chg="add del">
          <ac:chgData name="Abdulhameed Hamed Mohammed" userId="72b6c4c3-b8a4-4ddf-b0f7-c9d8b1a2987e" providerId="ADAL" clId="{0D70F38F-CC6D-4B01-A665-1C7D7FC7BFAA}" dt="2020-03-25T09:31:09.709" v="5"/>
          <ac:picMkLst>
            <pc:docMk/>
            <pc:sldMk cId="908998604" sldId="269"/>
            <ac:picMk id="9" creationId="{58064D6C-944D-47FF-A77D-7DF7641E63FA}"/>
          </ac:picMkLst>
        </pc:picChg>
        <pc:picChg chg="add">
          <ac:chgData name="Abdulhameed Hamed Mohammed" userId="72b6c4c3-b8a4-4ddf-b0f7-c9d8b1a2987e" providerId="ADAL" clId="{0D70F38F-CC6D-4B01-A665-1C7D7FC7BFAA}" dt="2020-03-25T09:32:01.866" v="12"/>
          <ac:picMkLst>
            <pc:docMk/>
            <pc:sldMk cId="908998604" sldId="269"/>
            <ac:picMk id="10" creationId="{8D30750A-EEF4-423F-8E85-9B194B2BC006}"/>
          </ac:picMkLst>
        </pc:picChg>
      </pc:sldChg>
      <pc:sldChg chg="modTransition">
        <pc:chgData name="Abdulhameed Hamed Mohammed" userId="72b6c4c3-b8a4-4ddf-b0f7-c9d8b1a2987e" providerId="ADAL" clId="{0D70F38F-CC6D-4B01-A665-1C7D7FC7BFAA}" dt="2020-03-25T09:44:27.042" v="77"/>
        <pc:sldMkLst>
          <pc:docMk/>
          <pc:sldMk cId="2525227028" sldId="270"/>
        </pc:sldMkLst>
      </pc:sldChg>
      <pc:sldChg chg="addSp delSp modSp modTransition modAnim">
        <pc:chgData name="Abdulhameed Hamed Mohammed" userId="72b6c4c3-b8a4-4ddf-b0f7-c9d8b1a2987e" providerId="ADAL" clId="{0D70F38F-CC6D-4B01-A665-1C7D7FC7BFAA}" dt="2020-03-25T09:46:04.177" v="82"/>
        <pc:sldMkLst>
          <pc:docMk/>
          <pc:sldMk cId="1407224831" sldId="271"/>
        </pc:sldMkLst>
        <pc:picChg chg="add del mod">
          <ac:chgData name="Abdulhameed Hamed Mohammed" userId="72b6c4c3-b8a4-4ddf-b0f7-c9d8b1a2987e" providerId="ADAL" clId="{0D70F38F-CC6D-4B01-A665-1C7D7FC7BFAA}" dt="2020-03-25T09:31:58.980" v="11"/>
          <ac:picMkLst>
            <pc:docMk/>
            <pc:sldMk cId="1407224831" sldId="271"/>
            <ac:picMk id="9" creationId="{FFD610A4-19D8-4FB3-9CCC-ADB493B0AF21}"/>
          </ac:picMkLst>
        </pc:picChg>
        <pc:picChg chg="add mod">
          <ac:chgData name="Abdulhameed Hamed Mohammed" userId="72b6c4c3-b8a4-4ddf-b0f7-c9d8b1a2987e" providerId="ADAL" clId="{0D70F38F-CC6D-4B01-A665-1C7D7FC7BFAA}" dt="2020-03-25T09:31:46.314" v="10" actId="1076"/>
          <ac:picMkLst>
            <pc:docMk/>
            <pc:sldMk cId="1407224831" sldId="271"/>
            <ac:picMk id="10" creationId="{B8EAA93E-7946-45FF-9AD4-023B6F9FA3F3}"/>
          </ac:picMkLst>
        </pc:picChg>
      </pc:sldChg>
      <pc:sldChg chg="addSp delSp modSp ord modTransition modAnim">
        <pc:chgData name="Abdulhameed Hamed Mohammed" userId="72b6c4c3-b8a4-4ddf-b0f7-c9d8b1a2987e" providerId="ADAL" clId="{0D70F38F-CC6D-4B01-A665-1C7D7FC7BFAA}" dt="2020-03-25T09:45:01.272" v="78"/>
        <pc:sldMkLst>
          <pc:docMk/>
          <pc:sldMk cId="2201204241" sldId="272"/>
        </pc:sldMkLst>
        <pc:picChg chg="add del mod">
          <ac:chgData name="Abdulhameed Hamed Mohammed" userId="72b6c4c3-b8a4-4ddf-b0f7-c9d8b1a2987e" providerId="ADAL" clId="{0D70F38F-CC6D-4B01-A665-1C7D7FC7BFAA}" dt="2020-03-25T09:30:43.676" v="2"/>
          <ac:picMkLst>
            <pc:docMk/>
            <pc:sldMk cId="2201204241" sldId="272"/>
            <ac:picMk id="2" creationId="{84DBEAEE-37F0-4FEF-BBBE-C6A30BB199C6}"/>
          </ac:picMkLst>
        </pc:picChg>
        <pc:picChg chg="add del mod">
          <ac:chgData name="Abdulhameed Hamed Mohammed" userId="72b6c4c3-b8a4-4ddf-b0f7-c9d8b1a2987e" providerId="ADAL" clId="{0D70F38F-CC6D-4B01-A665-1C7D7FC7BFAA}" dt="2020-03-25T09:31:37.426" v="8"/>
          <ac:picMkLst>
            <pc:docMk/>
            <pc:sldMk cId="2201204241" sldId="272"/>
            <ac:picMk id="4" creationId="{0342F945-CF9F-4976-87A3-F79684A64B2A}"/>
          </ac:picMkLst>
        </pc:picChg>
      </pc:sldChg>
      <pc:sldChg chg="addSp modSp modTransition modAnim">
        <pc:chgData name="Abdulhameed Hamed Mohammed" userId="72b6c4c3-b8a4-4ddf-b0f7-c9d8b1a2987e" providerId="ADAL" clId="{0D70F38F-CC6D-4B01-A665-1C7D7FC7BFAA}" dt="2020-03-25T09:46:24.512" v="85"/>
        <pc:sldMkLst>
          <pc:docMk/>
          <pc:sldMk cId="2258353794" sldId="273"/>
        </pc:sldMkLst>
        <pc:picChg chg="add mod">
          <ac:chgData name="Abdulhameed Hamed Mohammed" userId="72b6c4c3-b8a4-4ddf-b0f7-c9d8b1a2987e" providerId="ADAL" clId="{0D70F38F-CC6D-4B01-A665-1C7D7FC7BFAA}" dt="2020-03-25T09:32:11.056" v="13"/>
          <ac:picMkLst>
            <pc:docMk/>
            <pc:sldMk cId="2258353794" sldId="273"/>
            <ac:picMk id="3" creationId="{60FBBAA3-248A-402E-8903-6B65AE0EF49E}"/>
          </ac:picMkLst>
        </pc:picChg>
      </pc:sldChg>
      <pc:sldChg chg="addSp modSp modTransition modAnim">
        <pc:chgData name="Abdulhameed Hamed Mohammed" userId="72b6c4c3-b8a4-4ddf-b0f7-c9d8b1a2987e" providerId="ADAL" clId="{0D70F38F-CC6D-4B01-A665-1C7D7FC7BFAA}" dt="2020-03-25T09:47:04.024" v="91"/>
        <pc:sldMkLst>
          <pc:docMk/>
          <pc:sldMk cId="2980529275" sldId="274"/>
        </pc:sldMkLst>
        <pc:picChg chg="add mod">
          <ac:chgData name="Abdulhameed Hamed Mohammed" userId="72b6c4c3-b8a4-4ddf-b0f7-c9d8b1a2987e" providerId="ADAL" clId="{0D70F38F-CC6D-4B01-A665-1C7D7FC7BFAA}" dt="2020-03-25T09:32:22.186" v="14"/>
          <ac:picMkLst>
            <pc:docMk/>
            <pc:sldMk cId="2980529275" sldId="274"/>
            <ac:picMk id="3" creationId="{159362BC-7970-4F79-A041-FBBD181E1BE1}"/>
          </ac:picMkLst>
        </pc:picChg>
      </pc:sldChg>
      <pc:sldChg chg="addSp modSp ord modTransition modAnim">
        <pc:chgData name="Abdulhameed Hamed Mohammed" userId="72b6c4c3-b8a4-4ddf-b0f7-c9d8b1a2987e" providerId="ADAL" clId="{0D70F38F-CC6D-4B01-A665-1C7D7FC7BFAA}" dt="2020-03-25T09:46:42.874" v="88"/>
        <pc:sldMkLst>
          <pc:docMk/>
          <pc:sldMk cId="43478543" sldId="275"/>
        </pc:sldMkLst>
        <pc:picChg chg="add mod">
          <ac:chgData name="Abdulhameed Hamed Mohammed" userId="72b6c4c3-b8a4-4ddf-b0f7-c9d8b1a2987e" providerId="ADAL" clId="{0D70F38F-CC6D-4B01-A665-1C7D7FC7BFAA}" dt="2020-03-25T09:32:36.608" v="15"/>
          <ac:picMkLst>
            <pc:docMk/>
            <pc:sldMk cId="43478543" sldId="275"/>
            <ac:picMk id="3" creationId="{A153AD2C-7089-4E91-BDC9-C0E1E93C406A}"/>
          </ac:picMkLst>
        </pc:picChg>
      </pc:sldChg>
      <pc:sldChg chg="addSp modSp modTransition modAnim">
        <pc:chgData name="Abdulhameed Hamed Mohammed" userId="72b6c4c3-b8a4-4ddf-b0f7-c9d8b1a2987e" providerId="ADAL" clId="{0D70F38F-CC6D-4B01-A665-1C7D7FC7BFAA}" dt="2020-03-25T09:53:59.200" v="138" actId="20577"/>
        <pc:sldMkLst>
          <pc:docMk/>
          <pc:sldMk cId="2178717144" sldId="276"/>
        </pc:sldMkLst>
        <pc:spChg chg="mod">
          <ac:chgData name="Abdulhameed Hamed Mohammed" userId="72b6c4c3-b8a4-4ddf-b0f7-c9d8b1a2987e" providerId="ADAL" clId="{0D70F38F-CC6D-4B01-A665-1C7D7FC7BFAA}" dt="2020-03-25T09:53:59.200" v="138" actId="20577"/>
          <ac:spMkLst>
            <pc:docMk/>
            <pc:sldMk cId="2178717144" sldId="276"/>
            <ac:spMk id="6" creationId="{E00222B8-63D1-49F7-A2B2-670CE78D171C}"/>
          </ac:spMkLst>
        </pc:spChg>
        <pc:picChg chg="add mod">
          <ac:chgData name="Abdulhameed Hamed Mohammed" userId="72b6c4c3-b8a4-4ddf-b0f7-c9d8b1a2987e" providerId="ADAL" clId="{0D70F38F-CC6D-4B01-A665-1C7D7FC7BFAA}" dt="2020-03-25T09:32:59.702" v="16"/>
          <ac:picMkLst>
            <pc:docMk/>
            <pc:sldMk cId="2178717144" sldId="276"/>
            <ac:picMk id="3" creationId="{4F4AB8F3-3D58-4ACB-918F-E3A31E50D222}"/>
          </ac:picMkLst>
        </pc:picChg>
      </pc:sldChg>
      <pc:sldChg chg="addSp modSp modTransition modAnim">
        <pc:chgData name="Abdulhameed Hamed Mohammed" userId="72b6c4c3-b8a4-4ddf-b0f7-c9d8b1a2987e" providerId="ADAL" clId="{0D70F38F-CC6D-4B01-A665-1C7D7FC7BFAA}" dt="2020-03-25T09:54:19.963" v="139" actId="20577"/>
        <pc:sldMkLst>
          <pc:docMk/>
          <pc:sldMk cId="3427542923" sldId="277"/>
        </pc:sldMkLst>
        <pc:spChg chg="mod">
          <ac:chgData name="Abdulhameed Hamed Mohammed" userId="72b6c4c3-b8a4-4ddf-b0f7-c9d8b1a2987e" providerId="ADAL" clId="{0D70F38F-CC6D-4B01-A665-1C7D7FC7BFAA}" dt="2020-03-25T09:54:19.963" v="139" actId="20577"/>
          <ac:spMkLst>
            <pc:docMk/>
            <pc:sldMk cId="3427542923" sldId="277"/>
            <ac:spMk id="6" creationId="{E00222B8-63D1-49F7-A2B2-670CE78D171C}"/>
          </ac:spMkLst>
        </pc:spChg>
        <pc:picChg chg="add mod">
          <ac:chgData name="Abdulhameed Hamed Mohammed" userId="72b6c4c3-b8a4-4ddf-b0f7-c9d8b1a2987e" providerId="ADAL" clId="{0D70F38F-CC6D-4B01-A665-1C7D7FC7BFAA}" dt="2020-03-25T09:33:13.984" v="17"/>
          <ac:picMkLst>
            <pc:docMk/>
            <pc:sldMk cId="3427542923" sldId="277"/>
            <ac:picMk id="3" creationId="{2DFC8C59-FACC-4A6B-AA90-F4265C4C8ED2}"/>
          </ac:picMkLst>
        </pc:picChg>
      </pc:sldChg>
      <pc:sldChg chg="addSp modSp modTransition modAnim">
        <pc:chgData name="Abdulhameed Hamed Mohammed" userId="72b6c4c3-b8a4-4ddf-b0f7-c9d8b1a2987e" providerId="ADAL" clId="{0D70F38F-CC6D-4B01-A665-1C7D7FC7BFAA}" dt="2020-03-25T09:54:36.294" v="140" actId="20577"/>
        <pc:sldMkLst>
          <pc:docMk/>
          <pc:sldMk cId="3444430559" sldId="278"/>
        </pc:sldMkLst>
        <pc:spChg chg="mod">
          <ac:chgData name="Abdulhameed Hamed Mohammed" userId="72b6c4c3-b8a4-4ddf-b0f7-c9d8b1a2987e" providerId="ADAL" clId="{0D70F38F-CC6D-4B01-A665-1C7D7FC7BFAA}" dt="2020-03-25T09:54:36.294" v="140" actId="20577"/>
          <ac:spMkLst>
            <pc:docMk/>
            <pc:sldMk cId="3444430559" sldId="278"/>
            <ac:spMk id="6" creationId="{E00222B8-63D1-49F7-A2B2-670CE78D171C}"/>
          </ac:spMkLst>
        </pc:spChg>
        <pc:picChg chg="add mod">
          <ac:chgData name="Abdulhameed Hamed Mohammed" userId="72b6c4c3-b8a4-4ddf-b0f7-c9d8b1a2987e" providerId="ADAL" clId="{0D70F38F-CC6D-4B01-A665-1C7D7FC7BFAA}" dt="2020-03-25T09:33:23.619" v="18"/>
          <ac:picMkLst>
            <pc:docMk/>
            <pc:sldMk cId="3444430559" sldId="278"/>
            <ac:picMk id="3" creationId="{DEBA39AE-9368-4452-BCAE-670B4342B77F}"/>
          </ac:picMkLst>
        </pc:picChg>
      </pc:sldChg>
      <pc:sldChg chg="addSp modSp modTransition modAnim">
        <pc:chgData name="Abdulhameed Hamed Mohammed" userId="72b6c4c3-b8a4-4ddf-b0f7-c9d8b1a2987e" providerId="ADAL" clId="{0D70F38F-CC6D-4B01-A665-1C7D7FC7BFAA}" dt="2020-03-25T09:48:18.264" v="103"/>
        <pc:sldMkLst>
          <pc:docMk/>
          <pc:sldMk cId="1880169071" sldId="279"/>
        </pc:sldMkLst>
        <pc:spChg chg="mod">
          <ac:chgData name="Abdulhameed Hamed Mohammed" userId="72b6c4c3-b8a4-4ddf-b0f7-c9d8b1a2987e" providerId="ADAL" clId="{0D70F38F-CC6D-4B01-A665-1C7D7FC7BFAA}" dt="2020-03-25T09:39:19.911" v="55" actId="20577"/>
          <ac:spMkLst>
            <pc:docMk/>
            <pc:sldMk cId="1880169071" sldId="279"/>
            <ac:spMk id="7" creationId="{203C005E-77E5-43C9-897B-341ECE50EAB4}"/>
          </ac:spMkLst>
        </pc:spChg>
        <pc:picChg chg="add mod">
          <ac:chgData name="Abdulhameed Hamed Mohammed" userId="72b6c4c3-b8a4-4ddf-b0f7-c9d8b1a2987e" providerId="ADAL" clId="{0D70F38F-CC6D-4B01-A665-1C7D7FC7BFAA}" dt="2020-03-25T09:33:34.756" v="19"/>
          <ac:picMkLst>
            <pc:docMk/>
            <pc:sldMk cId="1880169071" sldId="279"/>
            <ac:picMk id="3" creationId="{F85B50CC-14D4-4908-8D41-CD0B25440F0F}"/>
          </ac:picMkLst>
        </pc:picChg>
      </pc:sldChg>
      <pc:sldChg chg="addSp modSp modTransition modAnim">
        <pc:chgData name="Abdulhameed Hamed Mohammed" userId="72b6c4c3-b8a4-4ddf-b0f7-c9d8b1a2987e" providerId="ADAL" clId="{0D70F38F-CC6D-4B01-A665-1C7D7FC7BFAA}" dt="2020-03-25T09:48:30.799" v="106"/>
        <pc:sldMkLst>
          <pc:docMk/>
          <pc:sldMk cId="3774556396" sldId="280"/>
        </pc:sldMkLst>
        <pc:spChg chg="mod">
          <ac:chgData name="Abdulhameed Hamed Mohammed" userId="72b6c4c3-b8a4-4ddf-b0f7-c9d8b1a2987e" providerId="ADAL" clId="{0D70F38F-CC6D-4B01-A665-1C7D7FC7BFAA}" dt="2020-03-25T09:39:24.705" v="56" actId="20577"/>
          <ac:spMkLst>
            <pc:docMk/>
            <pc:sldMk cId="3774556396" sldId="280"/>
            <ac:spMk id="7" creationId="{203C005E-77E5-43C9-897B-341ECE50EAB4}"/>
          </ac:spMkLst>
        </pc:spChg>
        <pc:picChg chg="add mod">
          <ac:chgData name="Abdulhameed Hamed Mohammed" userId="72b6c4c3-b8a4-4ddf-b0f7-c9d8b1a2987e" providerId="ADAL" clId="{0D70F38F-CC6D-4B01-A665-1C7D7FC7BFAA}" dt="2020-03-25T09:33:48.599" v="20"/>
          <ac:picMkLst>
            <pc:docMk/>
            <pc:sldMk cId="3774556396" sldId="280"/>
            <ac:picMk id="3" creationId="{F03B5CA2-A3CC-494C-BF8B-9E685C8725AF}"/>
          </ac:picMkLst>
        </pc:picChg>
      </pc:sldChg>
      <pc:sldChg chg="addSp modSp modTransition modAnim">
        <pc:chgData name="Abdulhameed Hamed Mohammed" userId="72b6c4c3-b8a4-4ddf-b0f7-c9d8b1a2987e" providerId="ADAL" clId="{0D70F38F-CC6D-4B01-A665-1C7D7FC7BFAA}" dt="2020-03-25T09:55:27.053" v="141"/>
        <pc:sldMkLst>
          <pc:docMk/>
          <pc:sldMk cId="1103309628" sldId="281"/>
        </pc:sldMkLst>
        <pc:picChg chg="add mod">
          <ac:chgData name="Abdulhameed Hamed Mohammed" userId="72b6c4c3-b8a4-4ddf-b0f7-c9d8b1a2987e" providerId="ADAL" clId="{0D70F38F-CC6D-4B01-A665-1C7D7FC7BFAA}" dt="2020-03-25T09:33:58.525" v="21"/>
          <ac:picMkLst>
            <pc:docMk/>
            <pc:sldMk cId="1103309628" sldId="281"/>
            <ac:picMk id="3" creationId="{3CD3AB3A-120D-4E6E-A63D-BAC6E4DA13D9}"/>
          </ac:picMkLst>
        </pc:picChg>
      </pc:sldChg>
      <pc:sldChg chg="addSp delSp modSp modTransition delAnim modAnim">
        <pc:chgData name="Abdulhameed Hamed Mohammed" userId="72b6c4c3-b8a4-4ddf-b0f7-c9d8b1a2987e" providerId="ADAL" clId="{0D70F38F-CC6D-4B01-A665-1C7D7FC7BFAA}" dt="2020-03-25T09:55:51.377" v="143"/>
        <pc:sldMkLst>
          <pc:docMk/>
          <pc:sldMk cId="3421462207" sldId="282"/>
        </pc:sldMkLst>
        <pc:spChg chg="del">
          <ac:chgData name="Abdulhameed Hamed Mohammed" userId="72b6c4c3-b8a4-4ddf-b0f7-c9d8b1a2987e" providerId="ADAL" clId="{0D70F38F-CC6D-4B01-A665-1C7D7FC7BFAA}" dt="2020-03-25T09:41:57.304" v="61" actId="478"/>
          <ac:spMkLst>
            <pc:docMk/>
            <pc:sldMk cId="3421462207" sldId="282"/>
            <ac:spMk id="2" creationId="{C3761838-857D-46D3-8D0D-D74E83F49CDA}"/>
          </ac:spMkLst>
        </pc:spChg>
        <pc:spChg chg="del">
          <ac:chgData name="Abdulhameed Hamed Mohammed" userId="72b6c4c3-b8a4-4ddf-b0f7-c9d8b1a2987e" providerId="ADAL" clId="{0D70F38F-CC6D-4B01-A665-1C7D7FC7BFAA}" dt="2020-03-25T09:41:57.304" v="61" actId="478"/>
          <ac:spMkLst>
            <pc:docMk/>
            <pc:sldMk cId="3421462207" sldId="282"/>
            <ac:spMk id="9" creationId="{DA145B40-B806-4D5F-A70A-03E2E2E74D11}"/>
          </ac:spMkLst>
        </pc:spChg>
        <pc:spChg chg="del">
          <ac:chgData name="Abdulhameed Hamed Mohammed" userId="72b6c4c3-b8a4-4ddf-b0f7-c9d8b1a2987e" providerId="ADAL" clId="{0D70F38F-CC6D-4B01-A665-1C7D7FC7BFAA}" dt="2020-03-25T09:41:57.304" v="61" actId="478"/>
          <ac:spMkLst>
            <pc:docMk/>
            <pc:sldMk cId="3421462207" sldId="282"/>
            <ac:spMk id="10" creationId="{030527F1-0479-422C-B8B6-8A5C40B54EF7}"/>
          </ac:spMkLst>
        </pc:spChg>
        <pc:spChg chg="del">
          <ac:chgData name="Abdulhameed Hamed Mohammed" userId="72b6c4c3-b8a4-4ddf-b0f7-c9d8b1a2987e" providerId="ADAL" clId="{0D70F38F-CC6D-4B01-A665-1C7D7FC7BFAA}" dt="2020-03-25T09:41:57.304" v="61" actId="478"/>
          <ac:spMkLst>
            <pc:docMk/>
            <pc:sldMk cId="3421462207" sldId="282"/>
            <ac:spMk id="11" creationId="{2DE802A4-B83C-463C-9C2D-2D2ADA5A7DAA}"/>
          </ac:spMkLst>
        </pc:spChg>
        <pc:picChg chg="add del mod">
          <ac:chgData name="Abdulhameed Hamed Mohammed" userId="72b6c4c3-b8a4-4ddf-b0f7-c9d8b1a2987e" providerId="ADAL" clId="{0D70F38F-CC6D-4B01-A665-1C7D7FC7BFAA}" dt="2020-03-25T09:41:57.304" v="61" actId="478"/>
          <ac:picMkLst>
            <pc:docMk/>
            <pc:sldMk cId="3421462207" sldId="282"/>
            <ac:picMk id="3" creationId="{8DA5A3D4-129C-4F81-AA82-BACD4D336208}"/>
          </ac:picMkLst>
        </pc:picChg>
        <pc:picChg chg="add del mod">
          <ac:chgData name="Abdulhameed Hamed Mohammed" userId="72b6c4c3-b8a4-4ddf-b0f7-c9d8b1a2987e" providerId="ADAL" clId="{0D70F38F-CC6D-4B01-A665-1C7D7FC7BFAA}" dt="2020-03-25T09:41:57.304" v="61" actId="478"/>
          <ac:picMkLst>
            <pc:docMk/>
            <pc:sldMk cId="3421462207" sldId="282"/>
            <ac:picMk id="12" creationId="{31671073-EEA7-4E06-9AC1-302C165B21D4}"/>
          </ac:picMkLst>
        </pc:picChg>
        <pc:picChg chg="add">
          <ac:chgData name="Abdulhameed Hamed Mohammed" userId="72b6c4c3-b8a4-4ddf-b0f7-c9d8b1a2987e" providerId="ADAL" clId="{0D70F38F-CC6D-4B01-A665-1C7D7FC7BFAA}" dt="2020-03-25T09:42:05.743" v="62"/>
          <ac:picMkLst>
            <pc:docMk/>
            <pc:sldMk cId="3421462207" sldId="282"/>
            <ac:picMk id="13" creationId="{2BB21B94-DC10-4D94-91AC-EF16E797CBDE}"/>
          </ac:picMkLst>
        </pc:picChg>
      </pc:sldChg>
      <pc:sldChg chg="addSp modSp modTransition modAnim">
        <pc:chgData name="Abdulhameed Hamed Mohammed" userId="72b6c4c3-b8a4-4ddf-b0f7-c9d8b1a2987e" providerId="ADAL" clId="{0D70F38F-CC6D-4B01-A665-1C7D7FC7BFAA}" dt="2020-03-25T09:51:19.316" v="126"/>
        <pc:sldMkLst>
          <pc:docMk/>
          <pc:sldMk cId="3569300597" sldId="283"/>
        </pc:sldMkLst>
        <pc:spChg chg="mod">
          <ac:chgData name="Abdulhameed Hamed Mohammed" userId="72b6c4c3-b8a4-4ddf-b0f7-c9d8b1a2987e" providerId="ADAL" clId="{0D70F38F-CC6D-4B01-A665-1C7D7FC7BFAA}" dt="2020-03-25T09:50:49.552" v="121" actId="1076"/>
          <ac:spMkLst>
            <pc:docMk/>
            <pc:sldMk cId="3569300597" sldId="283"/>
            <ac:spMk id="12" creationId="{AEDF8381-BCE2-467A-BFC9-A9663994C1EE}"/>
          </ac:spMkLst>
        </pc:spChg>
        <pc:spChg chg="mod">
          <ac:chgData name="Abdulhameed Hamed Mohammed" userId="72b6c4c3-b8a4-4ddf-b0f7-c9d8b1a2987e" providerId="ADAL" clId="{0D70F38F-CC6D-4B01-A665-1C7D7FC7BFAA}" dt="2020-03-25T09:50:49.552" v="121" actId="1076"/>
          <ac:spMkLst>
            <pc:docMk/>
            <pc:sldMk cId="3569300597" sldId="283"/>
            <ac:spMk id="13" creationId="{D810254B-0D30-4094-860C-1DF5B1C4BA65}"/>
          </ac:spMkLst>
        </pc:spChg>
        <pc:picChg chg="add mod">
          <ac:chgData name="Abdulhameed Hamed Mohammed" userId="72b6c4c3-b8a4-4ddf-b0f7-c9d8b1a2987e" providerId="ADAL" clId="{0D70F38F-CC6D-4B01-A665-1C7D7FC7BFAA}" dt="2020-03-25T09:34:23.543" v="23"/>
          <ac:picMkLst>
            <pc:docMk/>
            <pc:sldMk cId="3569300597" sldId="283"/>
            <ac:picMk id="3" creationId="{BF299894-474C-4CBF-ADAC-D2282A6D8F67}"/>
          </ac:picMkLst>
        </pc:picChg>
        <pc:picChg chg="mod">
          <ac:chgData name="Abdulhameed Hamed Mohammed" userId="72b6c4c3-b8a4-4ddf-b0f7-c9d8b1a2987e" providerId="ADAL" clId="{0D70F38F-CC6D-4B01-A665-1C7D7FC7BFAA}" dt="2020-03-25T09:50:45.023" v="120" actId="1076"/>
          <ac:picMkLst>
            <pc:docMk/>
            <pc:sldMk cId="3569300597" sldId="283"/>
            <ac:picMk id="14" creationId="{33D3A527-389B-4C2D-B2F9-3DF31E3B224D}"/>
          </ac:picMkLst>
        </pc:picChg>
        <pc:picChg chg="mod">
          <ac:chgData name="Abdulhameed Hamed Mohammed" userId="72b6c4c3-b8a4-4ddf-b0f7-c9d8b1a2987e" providerId="ADAL" clId="{0D70F38F-CC6D-4B01-A665-1C7D7FC7BFAA}" dt="2020-03-25T09:50:45.023" v="120" actId="1076"/>
          <ac:picMkLst>
            <pc:docMk/>
            <pc:sldMk cId="3569300597" sldId="283"/>
            <ac:picMk id="15" creationId="{2AABD56B-C606-4819-9733-3E6B806BBB5B}"/>
          </ac:picMkLst>
        </pc:picChg>
      </pc:sldChg>
      <pc:sldChg chg="addSp modSp modTransition modAnim">
        <pc:chgData name="Abdulhameed Hamed Mohammed" userId="72b6c4c3-b8a4-4ddf-b0f7-c9d8b1a2987e" providerId="ADAL" clId="{0D70F38F-CC6D-4B01-A665-1C7D7FC7BFAA}" dt="2020-03-25T09:52:02.550" v="129"/>
        <pc:sldMkLst>
          <pc:docMk/>
          <pc:sldMk cId="3229602535" sldId="284"/>
        </pc:sldMkLst>
        <pc:picChg chg="add mod">
          <ac:chgData name="Abdulhameed Hamed Mohammed" userId="72b6c4c3-b8a4-4ddf-b0f7-c9d8b1a2987e" providerId="ADAL" clId="{0D70F38F-CC6D-4B01-A665-1C7D7FC7BFAA}" dt="2020-03-25T09:34:32.736" v="24"/>
          <ac:picMkLst>
            <pc:docMk/>
            <pc:sldMk cId="3229602535" sldId="284"/>
            <ac:picMk id="3" creationId="{5C860D8F-415D-4EB0-9EC7-9D28B2783A9D}"/>
          </ac:picMkLst>
        </pc:picChg>
      </pc:sldChg>
      <pc:sldChg chg="addSp modSp modTransition modAnim">
        <pc:chgData name="Abdulhameed Hamed Mohammed" userId="72b6c4c3-b8a4-4ddf-b0f7-c9d8b1a2987e" providerId="ADAL" clId="{0D70F38F-CC6D-4B01-A665-1C7D7FC7BFAA}" dt="2020-03-25T09:52:17.613" v="132"/>
        <pc:sldMkLst>
          <pc:docMk/>
          <pc:sldMk cId="903786563" sldId="285"/>
        </pc:sldMkLst>
        <pc:picChg chg="add mod">
          <ac:chgData name="Abdulhameed Hamed Mohammed" userId="72b6c4c3-b8a4-4ddf-b0f7-c9d8b1a2987e" providerId="ADAL" clId="{0D70F38F-CC6D-4B01-A665-1C7D7FC7BFAA}" dt="2020-03-25T09:34:49.978" v="25"/>
          <ac:picMkLst>
            <pc:docMk/>
            <pc:sldMk cId="903786563" sldId="285"/>
            <ac:picMk id="2" creationId="{2CFA002F-EFFA-46A7-BA1E-BF131542A785}"/>
          </ac:picMkLst>
        </pc:picChg>
      </pc:sldChg>
      <pc:sldChg chg="addSp modSp modTransition modAnim">
        <pc:chgData name="Abdulhameed Hamed Mohammed" userId="72b6c4c3-b8a4-4ddf-b0f7-c9d8b1a2987e" providerId="ADAL" clId="{0D70F38F-CC6D-4B01-A665-1C7D7FC7BFAA}" dt="2020-03-25T09:52:31.543" v="135"/>
        <pc:sldMkLst>
          <pc:docMk/>
          <pc:sldMk cId="1268054576" sldId="286"/>
        </pc:sldMkLst>
        <pc:graphicFrameChg chg="mod">
          <ac:chgData name="Abdulhameed Hamed Mohammed" userId="72b6c4c3-b8a4-4ddf-b0f7-c9d8b1a2987e" providerId="ADAL" clId="{0D70F38F-CC6D-4B01-A665-1C7D7FC7BFAA}" dt="2020-03-25T09:36:27.281" v="39" actId="1076"/>
          <ac:graphicFrameMkLst>
            <pc:docMk/>
            <pc:sldMk cId="1268054576" sldId="286"/>
            <ac:graphicFrameMk id="3" creationId="{D92FDB43-4833-4AAC-A5D4-34100DC8137B}"/>
          </ac:graphicFrameMkLst>
        </pc:graphicFrameChg>
        <pc:picChg chg="add mod">
          <ac:chgData name="Abdulhameed Hamed Mohammed" userId="72b6c4c3-b8a4-4ddf-b0f7-c9d8b1a2987e" providerId="ADAL" clId="{0D70F38F-CC6D-4B01-A665-1C7D7FC7BFAA}" dt="2020-03-25T09:35:06.585" v="26"/>
          <ac:picMkLst>
            <pc:docMk/>
            <pc:sldMk cId="1268054576" sldId="286"/>
            <ac:picMk id="4" creationId="{09E8D46E-0459-438A-BD27-54EC848B6B6D}"/>
          </ac:picMkLst>
        </pc:picChg>
      </pc:sldChg>
      <pc:sldChg chg="modSp add modTransition modAnim">
        <pc:chgData name="Abdulhameed Hamed Mohammed" userId="72b6c4c3-b8a4-4ddf-b0f7-c9d8b1a2987e" providerId="ADAL" clId="{0D70F38F-CC6D-4B01-A665-1C7D7FC7BFAA}" dt="2020-03-25T09:52:42.902" v="137"/>
        <pc:sldMkLst>
          <pc:docMk/>
          <pc:sldMk cId="1254655922" sldId="287"/>
        </pc:sldMkLst>
        <pc:graphicFrameChg chg="mod modGraphic">
          <ac:chgData name="Abdulhameed Hamed Mohammed" userId="72b6c4c3-b8a4-4ddf-b0f7-c9d8b1a2987e" providerId="ADAL" clId="{0D70F38F-CC6D-4B01-A665-1C7D7FC7BFAA}" dt="2020-03-25T09:37:38.485" v="52" actId="14100"/>
          <ac:graphicFrameMkLst>
            <pc:docMk/>
            <pc:sldMk cId="1254655922" sldId="287"/>
            <ac:graphicFrameMk id="3" creationId="{D92FDB43-4833-4AAC-A5D4-34100DC8137B}"/>
          </ac:graphicFrameMkLst>
        </pc:graphicFrameChg>
      </pc:sldChg>
      <pc:sldChg chg="add modTransition modAnim">
        <pc:chgData name="Abdulhameed Hamed Mohammed" userId="72b6c4c3-b8a4-4ddf-b0f7-c9d8b1a2987e" providerId="ADAL" clId="{0D70F38F-CC6D-4B01-A665-1C7D7FC7BFAA}" dt="2020-03-25T09:50:14.130" v="118"/>
        <pc:sldMkLst>
          <pc:docMk/>
          <pc:sldMk cId="3650720154" sldId="288"/>
        </pc:sldMkLst>
      </pc:sldChg>
      <pc:sldMasterChg chg="modTransition modSldLayout">
        <pc:chgData name="Abdulhameed Hamed Mohammed" userId="72b6c4c3-b8a4-4ddf-b0f7-c9d8b1a2987e" providerId="ADAL" clId="{0D70F38F-CC6D-4B01-A665-1C7D7FC7BFAA}" dt="2020-03-25T09:44:27.042" v="77"/>
        <pc:sldMasterMkLst>
          <pc:docMk/>
          <pc:sldMasterMk cId="4280765012" sldId="2147483648"/>
        </pc:sldMasterMkLst>
        <pc:sldLayoutChg chg="modTransition">
          <pc:chgData name="Abdulhameed Hamed Mohammed" userId="72b6c4c3-b8a4-4ddf-b0f7-c9d8b1a2987e" providerId="ADAL" clId="{0D70F38F-CC6D-4B01-A665-1C7D7FC7BFAA}" dt="2020-03-25T09:44:27.042" v="77"/>
          <pc:sldLayoutMkLst>
            <pc:docMk/>
            <pc:sldMasterMk cId="4280765012" sldId="2147483648"/>
            <pc:sldLayoutMk cId="905636760" sldId="2147483649"/>
          </pc:sldLayoutMkLst>
        </pc:sldLayoutChg>
        <pc:sldLayoutChg chg="modTransition">
          <pc:chgData name="Abdulhameed Hamed Mohammed" userId="72b6c4c3-b8a4-4ddf-b0f7-c9d8b1a2987e" providerId="ADAL" clId="{0D70F38F-CC6D-4B01-A665-1C7D7FC7BFAA}" dt="2020-03-25T09:44:27.042" v="77"/>
          <pc:sldLayoutMkLst>
            <pc:docMk/>
            <pc:sldMasterMk cId="4280765012" sldId="2147483648"/>
            <pc:sldLayoutMk cId="4107749050" sldId="2147483650"/>
          </pc:sldLayoutMkLst>
        </pc:sldLayoutChg>
        <pc:sldLayoutChg chg="modTransition">
          <pc:chgData name="Abdulhameed Hamed Mohammed" userId="72b6c4c3-b8a4-4ddf-b0f7-c9d8b1a2987e" providerId="ADAL" clId="{0D70F38F-CC6D-4B01-A665-1C7D7FC7BFAA}" dt="2020-03-25T09:44:27.042" v="77"/>
          <pc:sldLayoutMkLst>
            <pc:docMk/>
            <pc:sldMasterMk cId="4280765012" sldId="2147483648"/>
            <pc:sldLayoutMk cId="358170765" sldId="2147483651"/>
          </pc:sldLayoutMkLst>
        </pc:sldLayoutChg>
        <pc:sldLayoutChg chg="modTransition">
          <pc:chgData name="Abdulhameed Hamed Mohammed" userId="72b6c4c3-b8a4-4ddf-b0f7-c9d8b1a2987e" providerId="ADAL" clId="{0D70F38F-CC6D-4B01-A665-1C7D7FC7BFAA}" dt="2020-03-25T09:44:27.042" v="77"/>
          <pc:sldLayoutMkLst>
            <pc:docMk/>
            <pc:sldMasterMk cId="4280765012" sldId="2147483648"/>
            <pc:sldLayoutMk cId="1934561116" sldId="2147483652"/>
          </pc:sldLayoutMkLst>
        </pc:sldLayoutChg>
        <pc:sldLayoutChg chg="modTransition">
          <pc:chgData name="Abdulhameed Hamed Mohammed" userId="72b6c4c3-b8a4-4ddf-b0f7-c9d8b1a2987e" providerId="ADAL" clId="{0D70F38F-CC6D-4B01-A665-1C7D7FC7BFAA}" dt="2020-03-25T09:44:27.042" v="77"/>
          <pc:sldLayoutMkLst>
            <pc:docMk/>
            <pc:sldMasterMk cId="4280765012" sldId="2147483648"/>
            <pc:sldLayoutMk cId="2922307855" sldId="2147483653"/>
          </pc:sldLayoutMkLst>
        </pc:sldLayoutChg>
        <pc:sldLayoutChg chg="modTransition">
          <pc:chgData name="Abdulhameed Hamed Mohammed" userId="72b6c4c3-b8a4-4ddf-b0f7-c9d8b1a2987e" providerId="ADAL" clId="{0D70F38F-CC6D-4B01-A665-1C7D7FC7BFAA}" dt="2020-03-25T09:44:27.042" v="77"/>
          <pc:sldLayoutMkLst>
            <pc:docMk/>
            <pc:sldMasterMk cId="4280765012" sldId="2147483648"/>
            <pc:sldLayoutMk cId="1095030670" sldId="2147483654"/>
          </pc:sldLayoutMkLst>
        </pc:sldLayoutChg>
        <pc:sldLayoutChg chg="modTransition">
          <pc:chgData name="Abdulhameed Hamed Mohammed" userId="72b6c4c3-b8a4-4ddf-b0f7-c9d8b1a2987e" providerId="ADAL" clId="{0D70F38F-CC6D-4B01-A665-1C7D7FC7BFAA}" dt="2020-03-25T09:44:27.042" v="77"/>
          <pc:sldLayoutMkLst>
            <pc:docMk/>
            <pc:sldMasterMk cId="4280765012" sldId="2147483648"/>
            <pc:sldLayoutMk cId="3215593034" sldId="2147483655"/>
          </pc:sldLayoutMkLst>
        </pc:sldLayoutChg>
        <pc:sldLayoutChg chg="modTransition">
          <pc:chgData name="Abdulhameed Hamed Mohammed" userId="72b6c4c3-b8a4-4ddf-b0f7-c9d8b1a2987e" providerId="ADAL" clId="{0D70F38F-CC6D-4B01-A665-1C7D7FC7BFAA}" dt="2020-03-25T09:44:27.042" v="77"/>
          <pc:sldLayoutMkLst>
            <pc:docMk/>
            <pc:sldMasterMk cId="4280765012" sldId="2147483648"/>
            <pc:sldLayoutMk cId="2810518136" sldId="2147483656"/>
          </pc:sldLayoutMkLst>
        </pc:sldLayoutChg>
        <pc:sldLayoutChg chg="modTransition">
          <pc:chgData name="Abdulhameed Hamed Mohammed" userId="72b6c4c3-b8a4-4ddf-b0f7-c9d8b1a2987e" providerId="ADAL" clId="{0D70F38F-CC6D-4B01-A665-1C7D7FC7BFAA}" dt="2020-03-25T09:44:27.042" v="77"/>
          <pc:sldLayoutMkLst>
            <pc:docMk/>
            <pc:sldMasterMk cId="4280765012" sldId="2147483648"/>
            <pc:sldLayoutMk cId="1805427599" sldId="2147483657"/>
          </pc:sldLayoutMkLst>
        </pc:sldLayoutChg>
        <pc:sldLayoutChg chg="modTransition">
          <pc:chgData name="Abdulhameed Hamed Mohammed" userId="72b6c4c3-b8a4-4ddf-b0f7-c9d8b1a2987e" providerId="ADAL" clId="{0D70F38F-CC6D-4B01-A665-1C7D7FC7BFAA}" dt="2020-03-25T09:44:27.042" v="77"/>
          <pc:sldLayoutMkLst>
            <pc:docMk/>
            <pc:sldMasterMk cId="4280765012" sldId="2147483648"/>
            <pc:sldLayoutMk cId="3495067252" sldId="2147483658"/>
          </pc:sldLayoutMkLst>
        </pc:sldLayoutChg>
        <pc:sldLayoutChg chg="modTransition">
          <pc:chgData name="Abdulhameed Hamed Mohammed" userId="72b6c4c3-b8a4-4ddf-b0f7-c9d8b1a2987e" providerId="ADAL" clId="{0D70F38F-CC6D-4B01-A665-1C7D7FC7BFAA}" dt="2020-03-25T09:44:27.042" v="77"/>
          <pc:sldLayoutMkLst>
            <pc:docMk/>
            <pc:sldMasterMk cId="4280765012" sldId="2147483648"/>
            <pc:sldLayoutMk cId="1104229661" sldId="2147483659"/>
          </pc:sldLayoutMkLst>
        </pc:sldLayoutChg>
      </pc:sldMasterChg>
    </pc:docChg>
  </pc:docChgLst>
  <pc:docChgLst>
    <pc:chgData name="Abdulhameed Hamed Mohammed" userId="72b6c4c3-b8a4-4ddf-b0f7-c9d8b1a2987e" providerId="ADAL" clId="{F93AFF7C-DC4E-48F5-A54E-22F34807C5BE}"/>
    <pc:docChg chg="custSel addSld delSld modSld">
      <pc:chgData name="Abdulhameed Hamed Mohammed" userId="72b6c4c3-b8a4-4ddf-b0f7-c9d8b1a2987e" providerId="ADAL" clId="{F93AFF7C-DC4E-48F5-A54E-22F34807C5BE}" dt="2020-03-19T07:43:53.624" v="51"/>
      <pc:docMkLst>
        <pc:docMk/>
      </pc:docMkLst>
      <pc:sldChg chg="addSp delSp">
        <pc:chgData name="Abdulhameed Hamed Mohammed" userId="72b6c4c3-b8a4-4ddf-b0f7-c9d8b1a2987e" providerId="ADAL" clId="{F93AFF7C-DC4E-48F5-A54E-22F34807C5BE}" dt="2020-03-19T07:34:00.293" v="14"/>
        <pc:sldMkLst>
          <pc:docMk/>
          <pc:sldMk cId="589107923" sldId="263"/>
        </pc:sldMkLst>
        <pc:picChg chg="del">
          <ac:chgData name="Abdulhameed Hamed Mohammed" userId="72b6c4c3-b8a4-4ddf-b0f7-c9d8b1a2987e" providerId="ADAL" clId="{F93AFF7C-DC4E-48F5-A54E-22F34807C5BE}" dt="2020-03-19T06:49:00.198" v="11" actId="478"/>
          <ac:picMkLst>
            <pc:docMk/>
            <pc:sldMk cId="589107923" sldId="263"/>
            <ac:picMk id="2" creationId="{1D628DD4-C6F8-406F-BFB0-655BBE0509BE}"/>
          </ac:picMkLst>
        </pc:picChg>
        <pc:picChg chg="add">
          <ac:chgData name="Abdulhameed Hamed Mohammed" userId="72b6c4c3-b8a4-4ddf-b0f7-c9d8b1a2987e" providerId="ADAL" clId="{F93AFF7C-DC4E-48F5-A54E-22F34807C5BE}" dt="2020-03-19T07:34:00.293" v="14"/>
          <ac:picMkLst>
            <pc:docMk/>
            <pc:sldMk cId="589107923" sldId="263"/>
            <ac:picMk id="3" creationId="{C6FA0534-52C1-400F-9DD8-0DF25F2E1303}"/>
          </ac:picMkLst>
        </pc:picChg>
      </pc:sldChg>
      <pc:sldChg chg="modSp">
        <pc:chgData name="Abdulhameed Hamed Mohammed" userId="72b6c4c3-b8a4-4ddf-b0f7-c9d8b1a2987e" providerId="ADAL" clId="{F93AFF7C-DC4E-48F5-A54E-22F34807C5BE}" dt="2020-03-19T06:46:08.600" v="10" actId="20577"/>
        <pc:sldMkLst>
          <pc:docMk/>
          <pc:sldMk cId="421722658" sldId="264"/>
        </pc:sldMkLst>
        <pc:graphicFrameChg chg="modGraphic">
          <ac:chgData name="Abdulhameed Hamed Mohammed" userId="72b6c4c3-b8a4-4ddf-b0f7-c9d8b1a2987e" providerId="ADAL" clId="{F93AFF7C-DC4E-48F5-A54E-22F34807C5BE}" dt="2020-03-19T06:46:08.600" v="10" actId="20577"/>
          <ac:graphicFrameMkLst>
            <pc:docMk/>
            <pc:sldMk cId="421722658" sldId="264"/>
            <ac:graphicFrameMk id="4" creationId="{F86F6980-0779-4E04-9353-16AA64EDB12D}"/>
          </ac:graphicFrameMkLst>
        </pc:graphicFrameChg>
      </pc:sldChg>
      <pc:sldChg chg="addSp modSp add">
        <pc:chgData name="Abdulhameed Hamed Mohammed" userId="72b6c4c3-b8a4-4ddf-b0f7-c9d8b1a2987e" providerId="ADAL" clId="{F93AFF7C-DC4E-48F5-A54E-22F34807C5BE}" dt="2020-03-19T07:43:53.624" v="51"/>
        <pc:sldMkLst>
          <pc:docMk/>
          <pc:sldMk cId="908998604" sldId="269"/>
        </pc:sldMkLst>
        <pc:picChg chg="add mod">
          <ac:chgData name="Abdulhameed Hamed Mohammed" userId="72b6c4c3-b8a4-4ddf-b0f7-c9d8b1a2987e" providerId="ADAL" clId="{F93AFF7C-DC4E-48F5-A54E-22F34807C5BE}" dt="2020-03-19T07:43:05.163" v="50" actId="1076"/>
          <ac:picMkLst>
            <pc:docMk/>
            <pc:sldMk cId="908998604" sldId="269"/>
            <ac:picMk id="4" creationId="{CD074B9B-EEE9-4D57-BCCA-B2EEE8C16127}"/>
          </ac:picMkLst>
        </pc:picChg>
        <pc:picChg chg="add">
          <ac:chgData name="Abdulhameed Hamed Mohammed" userId="72b6c4c3-b8a4-4ddf-b0f7-c9d8b1a2987e" providerId="ADAL" clId="{F93AFF7C-DC4E-48F5-A54E-22F34807C5BE}" dt="2020-03-19T07:43:53.624" v="51"/>
          <ac:picMkLst>
            <pc:docMk/>
            <pc:sldMk cId="908998604" sldId="269"/>
            <ac:picMk id="5" creationId="{60D00BB6-FB5C-4B60-8B8D-42DE6B2B411D}"/>
          </ac:picMkLst>
        </pc:picChg>
      </pc:sldChg>
    </pc:docChg>
  </pc:docChgLst>
  <pc:docChgLst>
    <pc:chgData name="Abdulhameed Hamed Mohammed" userId="72b6c4c3-b8a4-4ddf-b0f7-c9d8b1a2987e" providerId="ADAL" clId="{F9296BB2-CE4A-4E62-A48B-36D9480FD51B}"/>
    <pc:docChg chg="custSel modSld">
      <pc:chgData name="Abdulhameed Hamed Mohammed" userId="72b6c4c3-b8a4-4ddf-b0f7-c9d8b1a2987e" providerId="ADAL" clId="{F9296BB2-CE4A-4E62-A48B-36D9480FD51B}" dt="2020-03-19T05:57:25.723" v="30" actId="1076"/>
      <pc:docMkLst>
        <pc:docMk/>
      </pc:docMkLst>
      <pc:sldChg chg="addSp delSp modSp">
        <pc:chgData name="Abdulhameed Hamed Mohammed" userId="72b6c4c3-b8a4-4ddf-b0f7-c9d8b1a2987e" providerId="ADAL" clId="{F9296BB2-CE4A-4E62-A48B-36D9480FD51B}" dt="2020-03-19T04:38:27.952" v="8" actId="1076"/>
        <pc:sldMkLst>
          <pc:docMk/>
          <pc:sldMk cId="589107923" sldId="263"/>
        </pc:sldMkLst>
        <pc:picChg chg="del">
          <ac:chgData name="Abdulhameed Hamed Mohammed" userId="72b6c4c3-b8a4-4ddf-b0f7-c9d8b1a2987e" providerId="ADAL" clId="{F9296BB2-CE4A-4E62-A48B-36D9480FD51B}" dt="2020-03-19T04:38:13.600" v="4" actId="478"/>
          <ac:picMkLst>
            <pc:docMk/>
            <pc:sldMk cId="589107923" sldId="263"/>
            <ac:picMk id="2" creationId="{4883A64A-1CCB-4052-BEEB-38D8B45A2FEC}"/>
          </ac:picMkLst>
        </pc:picChg>
        <pc:picChg chg="add mod">
          <ac:chgData name="Abdulhameed Hamed Mohammed" userId="72b6c4c3-b8a4-4ddf-b0f7-c9d8b1a2987e" providerId="ADAL" clId="{F9296BB2-CE4A-4E62-A48B-36D9480FD51B}" dt="2020-03-19T04:38:27.952" v="8" actId="1076"/>
          <ac:picMkLst>
            <pc:docMk/>
            <pc:sldMk cId="589107923" sldId="263"/>
            <ac:picMk id="3" creationId="{19890825-2F96-4BA0-BD65-E8798F61BA1C}"/>
          </ac:picMkLst>
        </pc:picChg>
      </pc:sldChg>
      <pc:sldChg chg="addSp delSp delAnim modAnim">
        <pc:chgData name="Abdulhameed Hamed Mohammed" userId="72b6c4c3-b8a4-4ddf-b0f7-c9d8b1a2987e" providerId="ADAL" clId="{F9296BB2-CE4A-4E62-A48B-36D9480FD51B}" dt="2020-03-19T04:38:07.757" v="2"/>
        <pc:sldMkLst>
          <pc:docMk/>
          <pc:sldMk cId="421722658" sldId="264"/>
        </pc:sldMkLst>
        <pc:graphicFrameChg chg="del">
          <ac:chgData name="Abdulhameed Hamed Mohammed" userId="72b6c4c3-b8a4-4ddf-b0f7-c9d8b1a2987e" providerId="ADAL" clId="{F9296BB2-CE4A-4E62-A48B-36D9480FD51B}" dt="2020-03-19T04:38:07.157" v="1" actId="478"/>
          <ac:graphicFrameMkLst>
            <pc:docMk/>
            <pc:sldMk cId="421722658" sldId="264"/>
            <ac:graphicFrameMk id="2" creationId="{D11F1F16-3370-44AF-8F37-89AA51710A0C}"/>
          </ac:graphicFrameMkLst>
        </pc:graphicFrameChg>
        <pc:graphicFrameChg chg="add">
          <ac:chgData name="Abdulhameed Hamed Mohammed" userId="72b6c4c3-b8a4-4ddf-b0f7-c9d8b1a2987e" providerId="ADAL" clId="{F9296BB2-CE4A-4E62-A48B-36D9480FD51B}" dt="2020-03-19T04:38:07.757" v="2"/>
          <ac:graphicFrameMkLst>
            <pc:docMk/>
            <pc:sldMk cId="421722658" sldId="264"/>
            <ac:graphicFrameMk id="3" creationId="{33F97DDC-2947-4BDB-86B9-B72B413AB5E4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952047-6FEF-405E-8C66-A5FC6C9259DF}" type="doc">
      <dgm:prSet loTypeId="urn:microsoft.com/office/officeart/2005/8/layout/orgChart1" loCatId="hierarchy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1522AB6C-1589-410B-883D-03A5F380ECF6}">
      <dgm:prSet phldrT="[Text]"/>
      <dgm:spPr>
        <a:solidFill>
          <a:srgbClr val="FFFF99"/>
        </a:solidFill>
      </dgm:spPr>
      <dgm:t>
        <a:bodyPr/>
        <a:lstStyle/>
        <a:p>
          <a:r>
            <a:rPr lang="ar-BH" b="1" dirty="0">
              <a:solidFill>
                <a:schemeClr val="tx1"/>
              </a:solidFill>
            </a:rPr>
            <a:t>هُناكَ نوْعان من الشَّحناتِ الكهربائيَّةِ</a:t>
          </a:r>
          <a:endParaRPr lang="en-US" dirty="0">
            <a:solidFill>
              <a:schemeClr val="tx1"/>
            </a:solidFill>
          </a:endParaRPr>
        </a:p>
      </dgm:t>
    </dgm:pt>
    <dgm:pt modelId="{85975263-6A32-4562-BCD9-959DC381189F}" type="parTrans" cxnId="{631CB247-8EB7-4667-B508-AB4A8FA89E71}">
      <dgm:prSet/>
      <dgm:spPr/>
      <dgm:t>
        <a:bodyPr/>
        <a:lstStyle/>
        <a:p>
          <a:endParaRPr lang="en-US"/>
        </a:p>
      </dgm:t>
    </dgm:pt>
    <dgm:pt modelId="{5CC4E38E-22BA-44D5-8EE3-9DB4335088A1}" type="sibTrans" cxnId="{631CB247-8EB7-4667-B508-AB4A8FA89E71}">
      <dgm:prSet/>
      <dgm:spPr/>
      <dgm:t>
        <a:bodyPr/>
        <a:lstStyle/>
        <a:p>
          <a:endParaRPr lang="en-US"/>
        </a:p>
      </dgm:t>
    </dgm:pt>
    <dgm:pt modelId="{512BC987-73D9-4D0A-8014-72A752960797}">
      <dgm:prSet phldrT="[Text]"/>
      <dgm:spPr>
        <a:solidFill>
          <a:srgbClr val="EFBBE9"/>
        </a:solidFill>
      </dgm:spPr>
      <dgm:t>
        <a:bodyPr/>
        <a:lstStyle/>
        <a:p>
          <a:r>
            <a:rPr lang="ar-BH" b="1" dirty="0">
              <a:solidFill>
                <a:srgbClr val="FF0000"/>
              </a:solidFill>
            </a:rPr>
            <a:t>شِحناتٌ سالبِةٌ</a:t>
          </a:r>
          <a:endParaRPr lang="en-US" b="1" dirty="0">
            <a:solidFill>
              <a:srgbClr val="FF0000"/>
            </a:solidFill>
          </a:endParaRPr>
        </a:p>
      </dgm:t>
    </dgm:pt>
    <dgm:pt modelId="{48FB5FF4-AB64-4363-8834-727EFFFDAF7B}" type="parTrans" cxnId="{EC82634F-42F5-4807-A97B-5C8F109291D6}">
      <dgm:prSet/>
      <dgm:spPr/>
      <dgm:t>
        <a:bodyPr/>
        <a:lstStyle/>
        <a:p>
          <a:endParaRPr lang="en-US"/>
        </a:p>
      </dgm:t>
    </dgm:pt>
    <dgm:pt modelId="{B3DAFF8C-1564-4762-9E53-1F2F8ECDAD34}" type="sibTrans" cxnId="{EC82634F-42F5-4807-A97B-5C8F109291D6}">
      <dgm:prSet/>
      <dgm:spPr/>
      <dgm:t>
        <a:bodyPr/>
        <a:lstStyle/>
        <a:p>
          <a:endParaRPr lang="en-US"/>
        </a:p>
      </dgm:t>
    </dgm:pt>
    <dgm:pt modelId="{869A096F-AB56-4D25-A572-A0AC52C40B9C}">
      <dgm:prSet phldrT="[Text]"/>
      <dgm:spPr>
        <a:solidFill>
          <a:srgbClr val="CCECFF"/>
        </a:solidFill>
      </dgm:spPr>
      <dgm:t>
        <a:bodyPr/>
        <a:lstStyle/>
        <a:p>
          <a:r>
            <a:rPr lang="ar-BH" b="1" dirty="0">
              <a:solidFill>
                <a:srgbClr val="FF0000"/>
              </a:solidFill>
            </a:rPr>
            <a:t>شِحناتٌ مُوجَبةٌ</a:t>
          </a:r>
          <a:endParaRPr lang="en-US" b="1" dirty="0">
            <a:solidFill>
              <a:srgbClr val="FF0000"/>
            </a:solidFill>
          </a:endParaRPr>
        </a:p>
      </dgm:t>
    </dgm:pt>
    <dgm:pt modelId="{1BD5C5D7-F25E-4B8B-A067-BED753986BE4}" type="parTrans" cxnId="{CC46D9BB-4C2D-496B-B0D4-7D6712086076}">
      <dgm:prSet/>
      <dgm:spPr/>
      <dgm:t>
        <a:bodyPr/>
        <a:lstStyle/>
        <a:p>
          <a:endParaRPr lang="en-US"/>
        </a:p>
      </dgm:t>
    </dgm:pt>
    <dgm:pt modelId="{746F7302-ECC7-4A31-BEA4-6AC30A524741}" type="sibTrans" cxnId="{CC46D9BB-4C2D-496B-B0D4-7D6712086076}">
      <dgm:prSet/>
      <dgm:spPr/>
      <dgm:t>
        <a:bodyPr/>
        <a:lstStyle/>
        <a:p>
          <a:endParaRPr lang="en-US"/>
        </a:p>
      </dgm:t>
    </dgm:pt>
    <dgm:pt modelId="{43F3066C-C08A-4927-95F2-065294311F54}" type="pres">
      <dgm:prSet presAssocID="{C1952047-6FEF-405E-8C66-A5FC6C9259D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BA790E8-61C4-4481-B055-5211ED2C6A73}" type="pres">
      <dgm:prSet presAssocID="{1522AB6C-1589-410B-883D-03A5F380ECF6}" presName="hierRoot1" presStyleCnt="0">
        <dgm:presLayoutVars>
          <dgm:hierBranch val="init"/>
        </dgm:presLayoutVars>
      </dgm:prSet>
      <dgm:spPr/>
    </dgm:pt>
    <dgm:pt modelId="{D01652F9-3976-4305-A27F-5B58E29401AB}" type="pres">
      <dgm:prSet presAssocID="{1522AB6C-1589-410B-883D-03A5F380ECF6}" presName="rootComposite1" presStyleCnt="0"/>
      <dgm:spPr/>
    </dgm:pt>
    <dgm:pt modelId="{6508940A-62A9-4B03-8375-4250CFE7CCF2}" type="pres">
      <dgm:prSet presAssocID="{1522AB6C-1589-410B-883D-03A5F380ECF6}" presName="rootText1" presStyleLbl="node0" presStyleIdx="0" presStyleCnt="1" custScaleX="140640" custScaleY="37100" custLinFactNeighborX="446" custLinFactNeighborY="284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D64952-06B2-45DD-8431-7197C65F1816}" type="pres">
      <dgm:prSet presAssocID="{1522AB6C-1589-410B-883D-03A5F380ECF6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E32268D-5600-47B2-A371-978A8C4F9AF6}" type="pres">
      <dgm:prSet presAssocID="{1522AB6C-1589-410B-883D-03A5F380ECF6}" presName="hierChild2" presStyleCnt="0"/>
      <dgm:spPr/>
    </dgm:pt>
    <dgm:pt modelId="{CBAE7C1A-A45D-404E-8810-1F3FB7E860D4}" type="pres">
      <dgm:prSet presAssocID="{48FB5FF4-AB64-4363-8834-727EFFFDAF7B}" presName="Name37" presStyleLbl="parChTrans1D2" presStyleIdx="0" presStyleCnt="2"/>
      <dgm:spPr/>
      <dgm:t>
        <a:bodyPr/>
        <a:lstStyle/>
        <a:p>
          <a:endParaRPr lang="en-US"/>
        </a:p>
      </dgm:t>
    </dgm:pt>
    <dgm:pt modelId="{E9D64802-DDC3-40E9-B3CA-4A51BF118D6A}" type="pres">
      <dgm:prSet presAssocID="{512BC987-73D9-4D0A-8014-72A752960797}" presName="hierRoot2" presStyleCnt="0">
        <dgm:presLayoutVars>
          <dgm:hierBranch val="init"/>
        </dgm:presLayoutVars>
      </dgm:prSet>
      <dgm:spPr/>
    </dgm:pt>
    <dgm:pt modelId="{B41B4B95-B166-4951-88B7-D88C3F0F2D36}" type="pres">
      <dgm:prSet presAssocID="{512BC987-73D9-4D0A-8014-72A752960797}" presName="rootComposite" presStyleCnt="0"/>
      <dgm:spPr/>
    </dgm:pt>
    <dgm:pt modelId="{E59BD0DC-97FC-42E8-A3EA-46DAEE2EE4FE}" type="pres">
      <dgm:prSet presAssocID="{512BC987-73D9-4D0A-8014-72A752960797}" presName="rootText" presStyleLbl="node2" presStyleIdx="0" presStyleCnt="2" custScaleY="40641" custLinFactNeighborY="280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AFA0D5-8E75-4909-B84A-6F310902A9F9}" type="pres">
      <dgm:prSet presAssocID="{512BC987-73D9-4D0A-8014-72A752960797}" presName="rootConnector" presStyleLbl="node2" presStyleIdx="0" presStyleCnt="2"/>
      <dgm:spPr/>
      <dgm:t>
        <a:bodyPr/>
        <a:lstStyle/>
        <a:p>
          <a:endParaRPr lang="en-US"/>
        </a:p>
      </dgm:t>
    </dgm:pt>
    <dgm:pt modelId="{458AA110-CE2A-4678-9610-042DF87B7E60}" type="pres">
      <dgm:prSet presAssocID="{512BC987-73D9-4D0A-8014-72A752960797}" presName="hierChild4" presStyleCnt="0"/>
      <dgm:spPr/>
    </dgm:pt>
    <dgm:pt modelId="{DAA7DB55-E311-40BE-B7F9-F782905CC24C}" type="pres">
      <dgm:prSet presAssocID="{512BC987-73D9-4D0A-8014-72A752960797}" presName="hierChild5" presStyleCnt="0"/>
      <dgm:spPr/>
    </dgm:pt>
    <dgm:pt modelId="{A17BF65F-0579-4C3C-8E86-2CA76D62B1EC}" type="pres">
      <dgm:prSet presAssocID="{1BD5C5D7-F25E-4B8B-A067-BED753986BE4}" presName="Name37" presStyleLbl="parChTrans1D2" presStyleIdx="1" presStyleCnt="2"/>
      <dgm:spPr/>
      <dgm:t>
        <a:bodyPr/>
        <a:lstStyle/>
        <a:p>
          <a:endParaRPr lang="en-US"/>
        </a:p>
      </dgm:t>
    </dgm:pt>
    <dgm:pt modelId="{C1EDA72B-E4FD-441C-906E-FBEA9B4F44D1}" type="pres">
      <dgm:prSet presAssocID="{869A096F-AB56-4D25-A572-A0AC52C40B9C}" presName="hierRoot2" presStyleCnt="0">
        <dgm:presLayoutVars>
          <dgm:hierBranch val="init"/>
        </dgm:presLayoutVars>
      </dgm:prSet>
      <dgm:spPr/>
    </dgm:pt>
    <dgm:pt modelId="{3F23BD68-9105-4A18-BF0D-FB19EE0C5B8C}" type="pres">
      <dgm:prSet presAssocID="{869A096F-AB56-4D25-A572-A0AC52C40B9C}" presName="rootComposite" presStyleCnt="0"/>
      <dgm:spPr/>
    </dgm:pt>
    <dgm:pt modelId="{22D511CA-F810-45C2-945E-219982D0BB85}" type="pres">
      <dgm:prSet presAssocID="{869A096F-AB56-4D25-A572-A0AC52C40B9C}" presName="rootText" presStyleLbl="node2" presStyleIdx="1" presStyleCnt="2" custScaleY="38704" custLinFactNeighborY="280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ACB7BE5-E80A-4195-A82B-6DD44321717B}" type="pres">
      <dgm:prSet presAssocID="{869A096F-AB56-4D25-A572-A0AC52C40B9C}" presName="rootConnector" presStyleLbl="node2" presStyleIdx="1" presStyleCnt="2"/>
      <dgm:spPr/>
      <dgm:t>
        <a:bodyPr/>
        <a:lstStyle/>
        <a:p>
          <a:endParaRPr lang="en-US"/>
        </a:p>
      </dgm:t>
    </dgm:pt>
    <dgm:pt modelId="{5667069B-D12D-42A8-B73E-06E33C39D380}" type="pres">
      <dgm:prSet presAssocID="{869A096F-AB56-4D25-A572-A0AC52C40B9C}" presName="hierChild4" presStyleCnt="0"/>
      <dgm:spPr/>
    </dgm:pt>
    <dgm:pt modelId="{EB692D96-44A9-4E4F-B0EB-ACFF5BBC90B3}" type="pres">
      <dgm:prSet presAssocID="{869A096F-AB56-4D25-A572-A0AC52C40B9C}" presName="hierChild5" presStyleCnt="0"/>
      <dgm:spPr/>
    </dgm:pt>
    <dgm:pt modelId="{B3F47519-18E2-4167-B6F6-A6033BBD0925}" type="pres">
      <dgm:prSet presAssocID="{1522AB6C-1589-410B-883D-03A5F380ECF6}" presName="hierChild3" presStyleCnt="0"/>
      <dgm:spPr/>
    </dgm:pt>
  </dgm:ptLst>
  <dgm:cxnLst>
    <dgm:cxn modelId="{5400BFC7-7C5C-412D-8671-16637ECFD41A}" type="presOf" srcId="{C1952047-6FEF-405E-8C66-A5FC6C9259DF}" destId="{43F3066C-C08A-4927-95F2-065294311F54}" srcOrd="0" destOrd="0" presId="urn:microsoft.com/office/officeart/2005/8/layout/orgChart1"/>
    <dgm:cxn modelId="{85E1AD00-AAD2-49E3-9E9A-43C208F56034}" type="presOf" srcId="{48FB5FF4-AB64-4363-8834-727EFFFDAF7B}" destId="{CBAE7C1A-A45D-404E-8810-1F3FB7E860D4}" srcOrd="0" destOrd="0" presId="urn:microsoft.com/office/officeart/2005/8/layout/orgChart1"/>
    <dgm:cxn modelId="{8B26F804-D624-4620-8D6D-63E4DBE900EB}" type="presOf" srcId="{512BC987-73D9-4D0A-8014-72A752960797}" destId="{2EAFA0D5-8E75-4909-B84A-6F310902A9F9}" srcOrd="1" destOrd="0" presId="urn:microsoft.com/office/officeart/2005/8/layout/orgChart1"/>
    <dgm:cxn modelId="{2A3291DD-9ACB-4109-9E00-9811B7200388}" type="presOf" srcId="{869A096F-AB56-4D25-A572-A0AC52C40B9C}" destId="{3ACB7BE5-E80A-4195-A82B-6DD44321717B}" srcOrd="1" destOrd="0" presId="urn:microsoft.com/office/officeart/2005/8/layout/orgChart1"/>
    <dgm:cxn modelId="{2691E394-52A9-4BB6-8B61-6E014F2DD56B}" type="presOf" srcId="{1BD5C5D7-F25E-4B8B-A067-BED753986BE4}" destId="{A17BF65F-0579-4C3C-8E86-2CA76D62B1EC}" srcOrd="0" destOrd="0" presId="urn:microsoft.com/office/officeart/2005/8/layout/orgChart1"/>
    <dgm:cxn modelId="{EC82634F-42F5-4807-A97B-5C8F109291D6}" srcId="{1522AB6C-1589-410B-883D-03A5F380ECF6}" destId="{512BC987-73D9-4D0A-8014-72A752960797}" srcOrd="0" destOrd="0" parTransId="{48FB5FF4-AB64-4363-8834-727EFFFDAF7B}" sibTransId="{B3DAFF8C-1564-4762-9E53-1F2F8ECDAD34}"/>
    <dgm:cxn modelId="{9FE9FF8C-3A5A-4493-84D8-40685869492A}" type="presOf" srcId="{1522AB6C-1589-410B-883D-03A5F380ECF6}" destId="{6508940A-62A9-4B03-8375-4250CFE7CCF2}" srcOrd="0" destOrd="0" presId="urn:microsoft.com/office/officeart/2005/8/layout/orgChart1"/>
    <dgm:cxn modelId="{631CB247-8EB7-4667-B508-AB4A8FA89E71}" srcId="{C1952047-6FEF-405E-8C66-A5FC6C9259DF}" destId="{1522AB6C-1589-410B-883D-03A5F380ECF6}" srcOrd="0" destOrd="0" parTransId="{85975263-6A32-4562-BCD9-959DC381189F}" sibTransId="{5CC4E38E-22BA-44D5-8EE3-9DB4335088A1}"/>
    <dgm:cxn modelId="{07F13659-F430-4DD5-8AE0-7E513C007FA6}" type="presOf" srcId="{512BC987-73D9-4D0A-8014-72A752960797}" destId="{E59BD0DC-97FC-42E8-A3EA-46DAEE2EE4FE}" srcOrd="0" destOrd="0" presId="urn:microsoft.com/office/officeart/2005/8/layout/orgChart1"/>
    <dgm:cxn modelId="{EE12C210-5D61-487D-AA78-E97B1BCE02FE}" type="presOf" srcId="{869A096F-AB56-4D25-A572-A0AC52C40B9C}" destId="{22D511CA-F810-45C2-945E-219982D0BB85}" srcOrd="0" destOrd="0" presId="urn:microsoft.com/office/officeart/2005/8/layout/orgChart1"/>
    <dgm:cxn modelId="{CC46D9BB-4C2D-496B-B0D4-7D6712086076}" srcId="{1522AB6C-1589-410B-883D-03A5F380ECF6}" destId="{869A096F-AB56-4D25-A572-A0AC52C40B9C}" srcOrd="1" destOrd="0" parTransId="{1BD5C5D7-F25E-4B8B-A067-BED753986BE4}" sibTransId="{746F7302-ECC7-4A31-BEA4-6AC30A524741}"/>
    <dgm:cxn modelId="{7DD8E0E9-1C6A-48EF-B232-5C2F89EFF54B}" type="presOf" srcId="{1522AB6C-1589-410B-883D-03A5F380ECF6}" destId="{2AD64952-06B2-45DD-8431-7197C65F1816}" srcOrd="1" destOrd="0" presId="urn:microsoft.com/office/officeart/2005/8/layout/orgChart1"/>
    <dgm:cxn modelId="{AB3E69BE-5DC2-4D2D-86DB-9D64E2D337F1}" type="presParOf" srcId="{43F3066C-C08A-4927-95F2-065294311F54}" destId="{1BA790E8-61C4-4481-B055-5211ED2C6A73}" srcOrd="0" destOrd="0" presId="urn:microsoft.com/office/officeart/2005/8/layout/orgChart1"/>
    <dgm:cxn modelId="{EF0C4C58-A3A7-4077-8500-C1C8C884EB49}" type="presParOf" srcId="{1BA790E8-61C4-4481-B055-5211ED2C6A73}" destId="{D01652F9-3976-4305-A27F-5B58E29401AB}" srcOrd="0" destOrd="0" presId="urn:microsoft.com/office/officeart/2005/8/layout/orgChart1"/>
    <dgm:cxn modelId="{A5FCCC11-A0C7-4CF4-8E95-0F56CF6C16EF}" type="presParOf" srcId="{D01652F9-3976-4305-A27F-5B58E29401AB}" destId="{6508940A-62A9-4B03-8375-4250CFE7CCF2}" srcOrd="0" destOrd="0" presId="urn:microsoft.com/office/officeart/2005/8/layout/orgChart1"/>
    <dgm:cxn modelId="{B2BC2DA7-F1AD-4F03-BA72-67C9BD046A20}" type="presParOf" srcId="{D01652F9-3976-4305-A27F-5B58E29401AB}" destId="{2AD64952-06B2-45DD-8431-7197C65F1816}" srcOrd="1" destOrd="0" presId="urn:microsoft.com/office/officeart/2005/8/layout/orgChart1"/>
    <dgm:cxn modelId="{BC67BBA7-38F8-4186-8F03-4B931A636D6C}" type="presParOf" srcId="{1BA790E8-61C4-4481-B055-5211ED2C6A73}" destId="{4E32268D-5600-47B2-A371-978A8C4F9AF6}" srcOrd="1" destOrd="0" presId="urn:microsoft.com/office/officeart/2005/8/layout/orgChart1"/>
    <dgm:cxn modelId="{8C4A1D54-AFAE-4CC1-8F5F-A6F54F9CA25F}" type="presParOf" srcId="{4E32268D-5600-47B2-A371-978A8C4F9AF6}" destId="{CBAE7C1A-A45D-404E-8810-1F3FB7E860D4}" srcOrd="0" destOrd="0" presId="urn:microsoft.com/office/officeart/2005/8/layout/orgChart1"/>
    <dgm:cxn modelId="{F9B5D8FE-31C9-494D-99F1-3818007F1828}" type="presParOf" srcId="{4E32268D-5600-47B2-A371-978A8C4F9AF6}" destId="{E9D64802-DDC3-40E9-B3CA-4A51BF118D6A}" srcOrd="1" destOrd="0" presId="urn:microsoft.com/office/officeart/2005/8/layout/orgChart1"/>
    <dgm:cxn modelId="{995D9106-3C75-4BC3-9A0D-009E1CBEC18A}" type="presParOf" srcId="{E9D64802-DDC3-40E9-B3CA-4A51BF118D6A}" destId="{B41B4B95-B166-4951-88B7-D88C3F0F2D36}" srcOrd="0" destOrd="0" presId="urn:microsoft.com/office/officeart/2005/8/layout/orgChart1"/>
    <dgm:cxn modelId="{9A935E98-7859-4741-BBC9-EE44F7A2EC08}" type="presParOf" srcId="{B41B4B95-B166-4951-88B7-D88C3F0F2D36}" destId="{E59BD0DC-97FC-42E8-A3EA-46DAEE2EE4FE}" srcOrd="0" destOrd="0" presId="urn:microsoft.com/office/officeart/2005/8/layout/orgChart1"/>
    <dgm:cxn modelId="{D5DBFD05-BA99-40F5-B047-BD981F58C43C}" type="presParOf" srcId="{B41B4B95-B166-4951-88B7-D88C3F0F2D36}" destId="{2EAFA0D5-8E75-4909-B84A-6F310902A9F9}" srcOrd="1" destOrd="0" presId="urn:microsoft.com/office/officeart/2005/8/layout/orgChart1"/>
    <dgm:cxn modelId="{CC2F3345-8043-4739-AE98-AF44E3A14B66}" type="presParOf" srcId="{E9D64802-DDC3-40E9-B3CA-4A51BF118D6A}" destId="{458AA110-CE2A-4678-9610-042DF87B7E60}" srcOrd="1" destOrd="0" presId="urn:microsoft.com/office/officeart/2005/8/layout/orgChart1"/>
    <dgm:cxn modelId="{F968A7E1-2A19-454A-A7AB-3F38D506FA64}" type="presParOf" srcId="{E9D64802-DDC3-40E9-B3CA-4A51BF118D6A}" destId="{DAA7DB55-E311-40BE-B7F9-F782905CC24C}" srcOrd="2" destOrd="0" presId="urn:microsoft.com/office/officeart/2005/8/layout/orgChart1"/>
    <dgm:cxn modelId="{B1A34E4D-16EF-4F76-AF40-1BE0F87C4F46}" type="presParOf" srcId="{4E32268D-5600-47B2-A371-978A8C4F9AF6}" destId="{A17BF65F-0579-4C3C-8E86-2CA76D62B1EC}" srcOrd="2" destOrd="0" presId="urn:microsoft.com/office/officeart/2005/8/layout/orgChart1"/>
    <dgm:cxn modelId="{90D85F81-6A3B-47BD-A041-C0F3BE0F6665}" type="presParOf" srcId="{4E32268D-5600-47B2-A371-978A8C4F9AF6}" destId="{C1EDA72B-E4FD-441C-906E-FBEA9B4F44D1}" srcOrd="3" destOrd="0" presId="urn:microsoft.com/office/officeart/2005/8/layout/orgChart1"/>
    <dgm:cxn modelId="{6053BEC2-4CBE-4BDA-8A0D-E2FCA58AC5E3}" type="presParOf" srcId="{C1EDA72B-E4FD-441C-906E-FBEA9B4F44D1}" destId="{3F23BD68-9105-4A18-BF0D-FB19EE0C5B8C}" srcOrd="0" destOrd="0" presId="urn:microsoft.com/office/officeart/2005/8/layout/orgChart1"/>
    <dgm:cxn modelId="{E5F33B5B-C7FE-467D-BA19-C7C5E84D882B}" type="presParOf" srcId="{3F23BD68-9105-4A18-BF0D-FB19EE0C5B8C}" destId="{22D511CA-F810-45C2-945E-219982D0BB85}" srcOrd="0" destOrd="0" presId="urn:microsoft.com/office/officeart/2005/8/layout/orgChart1"/>
    <dgm:cxn modelId="{67F241A1-2876-4FA2-89E3-24F44AC63F47}" type="presParOf" srcId="{3F23BD68-9105-4A18-BF0D-FB19EE0C5B8C}" destId="{3ACB7BE5-E80A-4195-A82B-6DD44321717B}" srcOrd="1" destOrd="0" presId="urn:microsoft.com/office/officeart/2005/8/layout/orgChart1"/>
    <dgm:cxn modelId="{FF7DAC7D-A33B-45B7-A706-D959E24E8CEA}" type="presParOf" srcId="{C1EDA72B-E4FD-441C-906E-FBEA9B4F44D1}" destId="{5667069B-D12D-42A8-B73E-06E33C39D380}" srcOrd="1" destOrd="0" presId="urn:microsoft.com/office/officeart/2005/8/layout/orgChart1"/>
    <dgm:cxn modelId="{D5432CB5-772C-4425-8347-4B60AB4D0FC2}" type="presParOf" srcId="{C1EDA72B-E4FD-441C-906E-FBEA9B4F44D1}" destId="{EB692D96-44A9-4E4F-B0EB-ACFF5BBC90B3}" srcOrd="2" destOrd="0" presId="urn:microsoft.com/office/officeart/2005/8/layout/orgChart1"/>
    <dgm:cxn modelId="{8D08CAB0-874A-4B26-B879-32096B6BAEC1}" type="presParOf" srcId="{1BA790E8-61C4-4481-B055-5211ED2C6A73}" destId="{B3F47519-18E2-4167-B6F6-A6033BBD092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7BF65F-0579-4C3C-8E86-2CA76D62B1EC}">
      <dsp:nvSpPr>
        <dsp:cNvPr id="0" name=""/>
        <dsp:cNvSpPr/>
      </dsp:nvSpPr>
      <dsp:spPr>
        <a:xfrm>
          <a:off x="4070738" y="1991885"/>
          <a:ext cx="2202393" cy="7612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6215"/>
              </a:lnTo>
              <a:lnTo>
                <a:pt x="2202393" y="376215"/>
              </a:lnTo>
              <a:lnTo>
                <a:pt x="2202393" y="76128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AE7C1A-A45D-404E-8810-1F3FB7E860D4}">
      <dsp:nvSpPr>
        <dsp:cNvPr id="0" name=""/>
        <dsp:cNvSpPr/>
      </dsp:nvSpPr>
      <dsp:spPr>
        <a:xfrm>
          <a:off x="1835632" y="1991885"/>
          <a:ext cx="2235106" cy="761287"/>
        </a:xfrm>
        <a:custGeom>
          <a:avLst/>
          <a:gdLst/>
          <a:ahLst/>
          <a:cxnLst/>
          <a:rect l="0" t="0" r="0" b="0"/>
          <a:pathLst>
            <a:path>
              <a:moveTo>
                <a:pt x="2235106" y="0"/>
              </a:moveTo>
              <a:lnTo>
                <a:pt x="2235106" y="376215"/>
              </a:lnTo>
              <a:lnTo>
                <a:pt x="0" y="376215"/>
              </a:lnTo>
              <a:lnTo>
                <a:pt x="0" y="76128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08940A-62A9-4B03-8375-4250CFE7CCF2}">
      <dsp:nvSpPr>
        <dsp:cNvPr id="0" name=""/>
        <dsp:cNvSpPr/>
      </dsp:nvSpPr>
      <dsp:spPr>
        <a:xfrm>
          <a:off x="1491854" y="1311590"/>
          <a:ext cx="5157768" cy="680294"/>
        </a:xfrm>
        <a:prstGeom prst="rect">
          <a:avLst/>
        </a:prstGeom>
        <a:solidFill>
          <a:srgbClr val="FFFF99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3400" b="1" kern="1200" dirty="0">
              <a:solidFill>
                <a:schemeClr val="tx1"/>
              </a:solidFill>
            </a:rPr>
            <a:t>هُناكَ نوْعان من الشَّحناتِ الكهربائيَّةِ</a:t>
          </a:r>
          <a:endParaRPr lang="en-US" sz="3400" kern="1200" dirty="0">
            <a:solidFill>
              <a:schemeClr val="tx1"/>
            </a:solidFill>
          </a:endParaRPr>
        </a:p>
      </dsp:txBody>
      <dsp:txXfrm>
        <a:off x="1491854" y="1311590"/>
        <a:ext cx="5157768" cy="680294"/>
      </dsp:txXfrm>
    </dsp:sp>
    <dsp:sp modelId="{E59BD0DC-97FC-42E8-A3EA-46DAEE2EE4FE}">
      <dsp:nvSpPr>
        <dsp:cNvPr id="0" name=""/>
        <dsp:cNvSpPr/>
      </dsp:nvSpPr>
      <dsp:spPr>
        <a:xfrm>
          <a:off x="1954" y="2753172"/>
          <a:ext cx="3667355" cy="745224"/>
        </a:xfrm>
        <a:prstGeom prst="rect">
          <a:avLst/>
        </a:prstGeom>
        <a:solidFill>
          <a:srgbClr val="EFBBE9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3400" b="1" kern="1200" dirty="0">
              <a:solidFill>
                <a:srgbClr val="FF0000"/>
              </a:solidFill>
            </a:rPr>
            <a:t>شِحناتٌ سالبِةٌ</a:t>
          </a:r>
          <a:endParaRPr lang="en-US" sz="3400" b="1" kern="1200" dirty="0">
            <a:solidFill>
              <a:srgbClr val="FF0000"/>
            </a:solidFill>
          </a:endParaRPr>
        </a:p>
      </dsp:txBody>
      <dsp:txXfrm>
        <a:off x="1954" y="2753172"/>
        <a:ext cx="3667355" cy="745224"/>
      </dsp:txXfrm>
    </dsp:sp>
    <dsp:sp modelId="{22D511CA-F810-45C2-945E-219982D0BB85}">
      <dsp:nvSpPr>
        <dsp:cNvPr id="0" name=""/>
        <dsp:cNvSpPr/>
      </dsp:nvSpPr>
      <dsp:spPr>
        <a:xfrm>
          <a:off x="4439454" y="2753172"/>
          <a:ext cx="3667355" cy="709706"/>
        </a:xfrm>
        <a:prstGeom prst="rect">
          <a:avLst/>
        </a:prstGeom>
        <a:solidFill>
          <a:srgbClr val="CCECFF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BH" sz="3400" b="1" kern="1200" dirty="0">
              <a:solidFill>
                <a:srgbClr val="FF0000"/>
              </a:solidFill>
            </a:rPr>
            <a:t>شِحناتٌ مُوجَبةٌ</a:t>
          </a:r>
          <a:endParaRPr lang="en-US" sz="3400" b="1" kern="1200" dirty="0">
            <a:solidFill>
              <a:srgbClr val="FF0000"/>
            </a:solidFill>
          </a:endParaRPr>
        </a:p>
      </dsp:txBody>
      <dsp:txXfrm>
        <a:off x="4439454" y="2753172"/>
        <a:ext cx="3667355" cy="7097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F86F6980-0779-4E04-9353-16AA64EDB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7140709"/>
              </p:ext>
            </p:extLst>
          </p:nvPr>
        </p:nvGraphicFramePr>
        <p:xfrm>
          <a:off x="1829263" y="1740967"/>
          <a:ext cx="9208724" cy="4206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623198">
                  <a:extLst>
                    <a:ext uri="{9D8B030D-6E8A-4147-A177-3AD203B41FA5}">
                      <a16:colId xmlns:a16="http://schemas.microsoft.com/office/drawing/2014/main" val="1016024147"/>
                    </a:ext>
                  </a:extLst>
                </a:gridCol>
                <a:gridCol w="2585526">
                  <a:extLst>
                    <a:ext uri="{9D8B030D-6E8A-4147-A177-3AD203B41FA5}">
                      <a16:colId xmlns:a16="http://schemas.microsoft.com/office/drawing/2014/main" val="8799906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4000" b="1" dirty="0"/>
                        <a:t>العلوم</a:t>
                      </a:r>
                      <a:endParaRPr lang="en-US" sz="40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dirty="0" smtClean="0"/>
                        <a:t>المادة</a:t>
                      </a:r>
                      <a:endParaRPr lang="en-US" sz="40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88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0" dirty="0" smtClean="0"/>
                        <a:t>الثالث</a:t>
                      </a:r>
                      <a:r>
                        <a:rPr lang="ar-BH" sz="4000" b="0" baseline="0" dirty="0" smtClean="0"/>
                        <a:t> </a:t>
                      </a:r>
                      <a:r>
                        <a:rPr lang="ar-BH" sz="4000" b="0" dirty="0" smtClean="0"/>
                        <a:t>الابتدائي</a:t>
                      </a:r>
                      <a:endParaRPr lang="en-US" sz="4000" b="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0" dirty="0"/>
                        <a:t>الصف</a:t>
                      </a:r>
                      <a:endParaRPr lang="en-US" sz="4000" b="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41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0" dirty="0"/>
                        <a:t>السادسة (</a:t>
                      </a:r>
                      <a:r>
                        <a:rPr lang="ar-EG" sz="4000" b="0" dirty="0"/>
                        <a:t>القوى</a:t>
                      </a:r>
                      <a:r>
                        <a:rPr lang="ar-BH" sz="4000" b="0" dirty="0"/>
                        <a:t> والطاقة)</a:t>
                      </a:r>
                      <a:endParaRPr lang="en-US" sz="4000" b="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0" dirty="0"/>
                        <a:t>الوحدة</a:t>
                      </a:r>
                      <a:endParaRPr lang="en-US" sz="4000" b="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070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4000" b="0" dirty="0"/>
                        <a:t>الثاني</a:t>
                      </a:r>
                      <a:r>
                        <a:rPr lang="ar-BH" sz="4000" b="0" dirty="0"/>
                        <a:t> عشر (</a:t>
                      </a:r>
                      <a:r>
                        <a:rPr lang="ar-EG" sz="4000" b="0" dirty="0"/>
                        <a:t>أشكال من الطاقة</a:t>
                      </a:r>
                      <a:r>
                        <a:rPr lang="ar-BH" sz="4000" b="0" dirty="0"/>
                        <a:t>)</a:t>
                      </a:r>
                      <a:endParaRPr lang="en-US" sz="40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0" dirty="0"/>
                        <a:t>الفصل</a:t>
                      </a:r>
                      <a:endParaRPr lang="en-US" sz="4000" b="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27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4000" b="0" dirty="0"/>
                        <a:t>الكهرباء </a:t>
                      </a:r>
                      <a:endParaRPr lang="en-US" sz="4000" b="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0" dirty="0"/>
                        <a:t>الدرس </a:t>
                      </a:r>
                      <a:r>
                        <a:rPr lang="ar-EG" sz="4000" b="0" dirty="0"/>
                        <a:t>الأول</a:t>
                      </a:r>
                      <a:endParaRPr lang="en-US" sz="4000" b="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403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4000" b="0" dirty="0"/>
                        <a:t>118</a:t>
                      </a:r>
                      <a:endParaRPr lang="en-US" sz="4000" b="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0" dirty="0"/>
                        <a:t>رقم الصفحة</a:t>
                      </a:r>
                      <a:endParaRPr lang="en-US" sz="4000" b="0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54997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72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00222B8-63D1-49F7-A2B2-670CE78D171C}"/>
              </a:ext>
            </a:extLst>
          </p:cNvPr>
          <p:cNvSpPr txBox="1">
            <a:spLocks/>
          </p:cNvSpPr>
          <p:nvPr/>
        </p:nvSpPr>
        <p:spPr>
          <a:xfrm>
            <a:off x="1963005" y="28502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استخدامُ الَّدلكِ لِشحنِ الأجسامِ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3C005E-77E5-43C9-897B-341ECE50EAB4}"/>
              </a:ext>
            </a:extLst>
          </p:cNvPr>
          <p:cNvSpPr/>
          <p:nvPr/>
        </p:nvSpPr>
        <p:spPr>
          <a:xfrm>
            <a:off x="547970" y="932706"/>
            <a:ext cx="10794731" cy="8062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الثاني: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تفسير بعض الظواهر المرتبطة بالكهرباء الساكنة.</a:t>
            </a:r>
            <a:endParaRPr lang="ar-BH" sz="3200" b="1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761838-857D-46D3-8D0D-D74E83F49CDA}"/>
              </a:ext>
            </a:extLst>
          </p:cNvPr>
          <p:cNvSpPr/>
          <p:nvPr/>
        </p:nvSpPr>
        <p:spPr>
          <a:xfrm>
            <a:off x="3906175" y="2311915"/>
            <a:ext cx="7436526" cy="298805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</a:rPr>
              <a:t>* عندَ دلْكِ جَسْمين معًا تنتقِلُ الشًّحْناتُ السَّالبةُ من أحدهما إلى الآخرِ، فيصيرُ مَشحونَا بشِحنةٍ (سالبةٍ). واللآخَرَ مشْحونًا بِشحنةٍ (مُوجبةٍ).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A2E28A-AF85-42CB-9E66-B88FC01ADD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9" t="2828" r="2356" b="2318"/>
          <a:stretch/>
        </p:blipFill>
        <p:spPr>
          <a:xfrm>
            <a:off x="461639" y="2311915"/>
            <a:ext cx="3356206" cy="2988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١٠">
            <a:hlinkClick r:id="" action="ppaction://media"/>
            <a:extLst>
              <a:ext uri="{FF2B5EF4-FFF2-40B4-BE49-F238E27FC236}">
                <a16:creationId xmlns:a16="http://schemas.microsoft.com/office/drawing/2014/main" id="{4F4AB8F3-3D58-4ACB-918F-E3A31E50D2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9113" y="5345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1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00222B8-63D1-49F7-A2B2-670CE78D171C}"/>
              </a:ext>
            </a:extLst>
          </p:cNvPr>
          <p:cNvSpPr txBox="1">
            <a:spLocks/>
          </p:cNvSpPr>
          <p:nvPr/>
        </p:nvSpPr>
        <p:spPr>
          <a:xfrm>
            <a:off x="1906735" y="293835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استخدامُ الَّدلكِ لِشحنِ الأجسامِ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3C005E-77E5-43C9-897B-341ECE50EAB4}"/>
              </a:ext>
            </a:extLst>
          </p:cNvPr>
          <p:cNvSpPr/>
          <p:nvPr/>
        </p:nvSpPr>
        <p:spPr>
          <a:xfrm>
            <a:off x="471757" y="1053737"/>
            <a:ext cx="10794731" cy="8062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الثاني: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تفسير بعض الظواهر المرتبطة بالكهرباء الساكنة.</a:t>
            </a:r>
            <a:endParaRPr lang="ar-BH" sz="3200" b="1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761838-857D-46D3-8D0D-D74E83F49CDA}"/>
              </a:ext>
            </a:extLst>
          </p:cNvPr>
          <p:cNvSpPr/>
          <p:nvPr/>
        </p:nvSpPr>
        <p:spPr>
          <a:xfrm>
            <a:off x="2148361" y="2174755"/>
            <a:ext cx="7436526" cy="139140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</a:rPr>
              <a:t>الكَهرباءُ السّاكنِةُ : هِيَ تَجَمُّعُ شِحناتٍ كهربائيةٍ على جسمٍ.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١١">
            <a:hlinkClick r:id="" action="ppaction://media"/>
            <a:extLst>
              <a:ext uri="{FF2B5EF4-FFF2-40B4-BE49-F238E27FC236}">
                <a16:creationId xmlns:a16="http://schemas.microsoft.com/office/drawing/2014/main" id="{2DFC8C59-FACC-4A6B-AA90-F4265C4C8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6888" y="434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4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00222B8-63D1-49F7-A2B2-670CE78D171C}"/>
              </a:ext>
            </a:extLst>
          </p:cNvPr>
          <p:cNvSpPr txBox="1">
            <a:spLocks/>
          </p:cNvSpPr>
          <p:nvPr/>
        </p:nvSpPr>
        <p:spPr>
          <a:xfrm>
            <a:off x="1894822" y="382003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استخدامُ الَّدلكِ لِشحنِ الأجسامِ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3C005E-77E5-43C9-897B-341ECE50EAB4}"/>
              </a:ext>
            </a:extLst>
          </p:cNvPr>
          <p:cNvSpPr/>
          <p:nvPr/>
        </p:nvSpPr>
        <p:spPr>
          <a:xfrm>
            <a:off x="686722" y="1066598"/>
            <a:ext cx="10794731" cy="8062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الثاني: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تفسير بعض الظواهر المرتبطة بالكهرباء الساكنة.</a:t>
            </a:r>
            <a:endParaRPr lang="ar-BH" sz="3200" b="1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761838-857D-46D3-8D0D-D74E83F49CDA}"/>
              </a:ext>
            </a:extLst>
          </p:cNvPr>
          <p:cNvSpPr/>
          <p:nvPr/>
        </p:nvSpPr>
        <p:spPr>
          <a:xfrm>
            <a:off x="686721" y="2037002"/>
            <a:ext cx="7211443" cy="329640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 rtl="1">
              <a:buFont typeface="Arial" panose="020B0604020202020204" pitchFamily="34" charset="0"/>
              <a:buChar char="•"/>
            </a:pPr>
            <a:r>
              <a:rPr lang="ar-BH" sz="3200" dirty="0">
                <a:solidFill>
                  <a:schemeClr val="tx1"/>
                </a:solidFill>
              </a:rPr>
              <a:t>فسَّر لماذا أَشعُرُ بلسعةٍ خفيفةٍ عند لمسِ مِقبضِ البابِ المعدنَّي؟</a:t>
            </a:r>
          </a:p>
          <a:p>
            <a:pPr marL="457200" indent="-457200" algn="just" rtl="1">
              <a:buFont typeface="Arial" panose="020B0604020202020204" pitchFamily="34" charset="0"/>
              <a:buChar char="•"/>
            </a:pPr>
            <a:r>
              <a:rPr lang="ar-BH" sz="3200" dirty="0">
                <a:solidFill>
                  <a:schemeClr val="tx1"/>
                </a:solidFill>
              </a:rPr>
              <a:t>  عندما أمْشي على سِجَّادِ أرضيَّةِ الغُرفةِ فإنَ جِسمي يُشحَنُ بشحنةٍ كهربائيةٍ قد تكونُ سالبةً، وعندما ألْمِسُ مِقيضالباب تنطلِقُ الشَّحناتُ السَّالبةُ المُتَراكمةُ على جسمي فأشعُرُ باللَّسعةِ الخفيفةِ.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1E1EB9-6431-4D8C-8F16-DE6BF431D1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53"/>
          <a:stretch/>
        </p:blipFill>
        <p:spPr>
          <a:xfrm>
            <a:off x="8029038" y="2744769"/>
            <a:ext cx="3870155" cy="1880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١٢">
            <a:hlinkClick r:id="" action="ppaction://media"/>
            <a:extLst>
              <a:ext uri="{FF2B5EF4-FFF2-40B4-BE49-F238E27FC236}">
                <a16:creationId xmlns:a16="http://schemas.microsoft.com/office/drawing/2014/main" id="{DEBA39AE-9368-4452-BCAE-670B4342B7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79113" y="5497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3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86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00222B8-63D1-49F7-A2B2-670CE78D171C}"/>
              </a:ext>
            </a:extLst>
          </p:cNvPr>
          <p:cNvSpPr txBox="1">
            <a:spLocks/>
          </p:cNvSpPr>
          <p:nvPr/>
        </p:nvSpPr>
        <p:spPr>
          <a:xfrm>
            <a:off x="1892668" y="437744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كيف يتولَّدُ التَّيَّار الكهربائيُّ؟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3C005E-77E5-43C9-897B-341ECE50EAB4}"/>
              </a:ext>
            </a:extLst>
          </p:cNvPr>
          <p:cNvSpPr/>
          <p:nvPr/>
        </p:nvSpPr>
        <p:spPr>
          <a:xfrm>
            <a:off x="451119" y="1053736"/>
            <a:ext cx="11187887" cy="11210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الثالث: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تركيب دائرة كهربائية بسيطة (الدائرة الكهربائية المفتوحة والمغلقة</a:t>
            </a:r>
            <a:r>
              <a:rPr lang="ar-BH" sz="3200" b="1" dirty="0" smtClean="0">
                <a:solidFill>
                  <a:srgbClr val="002060"/>
                </a:solidFill>
                <a:latin typeface="Arabic Typesetting" panose="03020402040406030203" pitchFamily="66" charset="-78"/>
              </a:rPr>
              <a:t>)</a:t>
            </a:r>
            <a:r>
              <a:rPr lang="ar-BH" sz="3200" b="1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</a:rPr>
              <a:t>.</a:t>
            </a:r>
            <a:endParaRPr lang="ar-BH" sz="3200" b="1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761838-857D-46D3-8D0D-D74E83F49CDA}"/>
              </a:ext>
            </a:extLst>
          </p:cNvPr>
          <p:cNvSpPr/>
          <p:nvPr/>
        </p:nvSpPr>
        <p:spPr>
          <a:xfrm>
            <a:off x="1699260" y="3115284"/>
            <a:ext cx="7885627" cy="1495908"/>
          </a:xfrm>
          <a:prstGeom prst="rect">
            <a:avLst/>
          </a:prstGeom>
          <a:solidFill>
            <a:srgbClr val="EFBBE9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ar-BH" sz="3200" dirty="0">
                <a:solidFill>
                  <a:schemeClr val="tx1"/>
                </a:solidFill>
              </a:rPr>
              <a:t>يُمكنُ للجُسَيماتِ المشْحونةِ أنْ تنتقِل من جسمٍ إلى آخر، وسريانُ هذه الجُسيماتِ المشحونةِ يُسمَّى (التَّيَّارَ الكهربائيَّ)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١٣">
            <a:hlinkClick r:id="" action="ppaction://media"/>
            <a:extLst>
              <a:ext uri="{FF2B5EF4-FFF2-40B4-BE49-F238E27FC236}">
                <a16:creationId xmlns:a16="http://schemas.microsoft.com/office/drawing/2014/main" id="{F85B50CC-14D4-4908-8D41-CD0B25440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36250" y="4779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6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3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00222B8-63D1-49F7-A2B2-670CE78D171C}"/>
              </a:ext>
            </a:extLst>
          </p:cNvPr>
          <p:cNvSpPr txBox="1">
            <a:spLocks/>
          </p:cNvSpPr>
          <p:nvPr/>
        </p:nvSpPr>
        <p:spPr>
          <a:xfrm>
            <a:off x="1669737" y="376336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كيف يتولَّدُ التَّيَّار الكهربائيُّ؟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761838-857D-46D3-8D0D-D74E83F49CDA}"/>
              </a:ext>
            </a:extLst>
          </p:cNvPr>
          <p:cNvSpPr/>
          <p:nvPr/>
        </p:nvSpPr>
        <p:spPr>
          <a:xfrm>
            <a:off x="1916190" y="2448489"/>
            <a:ext cx="7885627" cy="3563105"/>
          </a:xfrm>
          <a:prstGeom prst="rect">
            <a:avLst/>
          </a:prstGeom>
          <a:solidFill>
            <a:srgbClr val="EFBBE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BH" sz="3200" dirty="0">
                <a:solidFill>
                  <a:schemeClr val="tx1"/>
                </a:solidFill>
              </a:rPr>
              <a:t>نَستخِدِمُ التَّيَّارَ الكهربائيَّ في حياتنا اليَوْميَّةِ، فهوَ يُزَوَّدُنا بالطاقةِ اللَّازمةِ لتشغيلِ اللآلاتِ والأجهزةِ مثل:</a:t>
            </a:r>
          </a:p>
          <a:p>
            <a:pPr algn="r"/>
            <a:r>
              <a:rPr lang="ar-BH" sz="3200" dirty="0">
                <a:solidFill>
                  <a:schemeClr val="tx1"/>
                </a:solidFill>
              </a:rPr>
              <a:t>1 المصابيح الكهربائيَّةِ.</a:t>
            </a:r>
          </a:p>
          <a:p>
            <a:pPr algn="r"/>
            <a:r>
              <a:rPr lang="ar-BH" sz="3200" dirty="0">
                <a:solidFill>
                  <a:schemeClr val="tx1"/>
                </a:solidFill>
              </a:rPr>
              <a:t>2 الأجهزةِ الكهربائيَّةِ.</a:t>
            </a:r>
          </a:p>
          <a:p>
            <a:pPr algn="r"/>
            <a:r>
              <a:rPr lang="ar-BH" sz="3200" dirty="0">
                <a:solidFill>
                  <a:schemeClr val="tx1"/>
                </a:solidFill>
              </a:rPr>
              <a:t>كما نَستخدِمُ التَّيَّار الكهربائيَّ في:</a:t>
            </a:r>
          </a:p>
          <a:p>
            <a:pPr marL="457200" indent="-457200" algn="r" rtl="1">
              <a:buFontTx/>
              <a:buChar char="-"/>
            </a:pPr>
            <a:r>
              <a:rPr lang="ar-BH" sz="3200" dirty="0">
                <a:solidFill>
                  <a:schemeClr val="tx1"/>
                </a:solidFill>
              </a:rPr>
              <a:t>تَوْليدِ الحرارةِ والضَّوءِ.</a:t>
            </a:r>
          </a:p>
          <a:p>
            <a:pPr marL="457200" indent="-457200" algn="r" rtl="1">
              <a:buFontTx/>
              <a:buChar char="-"/>
            </a:pPr>
            <a:r>
              <a:rPr lang="ar-BH" sz="3200" dirty="0">
                <a:solidFill>
                  <a:schemeClr val="tx1"/>
                </a:solidFill>
              </a:rPr>
              <a:t>إِحداثِ الصَّوْتِ والحركةِ</a:t>
            </a:r>
          </a:p>
        </p:txBody>
      </p:sp>
      <p:pic>
        <p:nvPicPr>
          <p:cNvPr id="3" name="١٤">
            <a:hlinkClick r:id="" action="ppaction://media"/>
            <a:extLst>
              <a:ext uri="{FF2B5EF4-FFF2-40B4-BE49-F238E27FC236}">
                <a16:creationId xmlns:a16="http://schemas.microsoft.com/office/drawing/2014/main" id="{F03B5CA2-A3CC-494C-BF8B-9E685C872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4088" y="4103688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3C005E-77E5-43C9-897B-341ECE50EAB4}"/>
              </a:ext>
            </a:extLst>
          </p:cNvPr>
          <p:cNvSpPr/>
          <p:nvPr/>
        </p:nvSpPr>
        <p:spPr>
          <a:xfrm>
            <a:off x="451119" y="1053736"/>
            <a:ext cx="11187887" cy="11210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الثالث: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تركيب دائرة كهربائية بسيطة (الدائرة الكهربائية المفتوحة والمغلقة</a:t>
            </a:r>
            <a:r>
              <a:rPr lang="ar-BH" sz="3200" b="1" dirty="0" smtClean="0">
                <a:solidFill>
                  <a:srgbClr val="002060"/>
                </a:solidFill>
                <a:latin typeface="Arabic Typesetting" panose="03020402040406030203" pitchFamily="66" charset="-78"/>
              </a:rPr>
              <a:t>)</a:t>
            </a:r>
            <a:r>
              <a:rPr lang="ar-BH" sz="3200" b="1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</a:rPr>
              <a:t>.</a:t>
            </a:r>
            <a:endParaRPr lang="ar-BH" sz="3200" b="1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455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152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2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00222B8-63D1-49F7-A2B2-670CE78D171C}"/>
              </a:ext>
            </a:extLst>
          </p:cNvPr>
          <p:cNvSpPr txBox="1">
            <a:spLocks/>
          </p:cNvSpPr>
          <p:nvPr/>
        </p:nvSpPr>
        <p:spPr>
          <a:xfrm>
            <a:off x="1906735" y="29122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تركيبُ الدَّائِرةِ الكهربائيُّةِ البسيطةِ؟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pic>
        <p:nvPicPr>
          <p:cNvPr id="13" name="C__Users_abdod_OneDrive - Ministry of Education_subjects_فلاشات Science_الدائرة الكهربية_ITG02_ - Internet Explorer 2020-03-23 09-39-54">
            <a:hlinkClick r:id="" action="ppaction://media"/>
            <a:extLst>
              <a:ext uri="{FF2B5EF4-FFF2-40B4-BE49-F238E27FC236}">
                <a16:creationId xmlns:a16="http://schemas.microsoft.com/office/drawing/2014/main" id="{2BB21B94-DC10-4D94-91AC-EF16E797CBD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8884" t="11951" r="18865" b="10388"/>
          <a:stretch/>
        </p:blipFill>
        <p:spPr>
          <a:xfrm>
            <a:off x="2620477" y="2390431"/>
            <a:ext cx="4942917" cy="3334507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3C005E-77E5-43C9-897B-341ECE50EAB4}"/>
              </a:ext>
            </a:extLst>
          </p:cNvPr>
          <p:cNvSpPr/>
          <p:nvPr/>
        </p:nvSpPr>
        <p:spPr>
          <a:xfrm>
            <a:off x="451119" y="1053736"/>
            <a:ext cx="11187887" cy="11210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الثالث: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تركيب دائرة كهربائية بسيطة (الدائرة الكهربائية المفتوحة والمغلقة</a:t>
            </a:r>
            <a:r>
              <a:rPr lang="ar-BH" sz="3200" b="1" dirty="0" smtClean="0">
                <a:solidFill>
                  <a:srgbClr val="002060"/>
                </a:solidFill>
                <a:latin typeface="Arabic Typesetting" panose="03020402040406030203" pitchFamily="66" charset="-78"/>
              </a:rPr>
              <a:t>)</a:t>
            </a:r>
            <a:r>
              <a:rPr lang="ar-BH" sz="3200" b="1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</a:rPr>
              <a:t>.</a:t>
            </a:r>
            <a:endParaRPr lang="ar-BH" sz="3200" b="1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2146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21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654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6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00222B8-63D1-49F7-A2B2-670CE78D171C}"/>
              </a:ext>
            </a:extLst>
          </p:cNvPr>
          <p:cNvSpPr txBox="1">
            <a:spLocks/>
          </p:cNvSpPr>
          <p:nvPr/>
        </p:nvSpPr>
        <p:spPr>
          <a:xfrm>
            <a:off x="1906735" y="136474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تركيبُ الدَّائِرةِ الكهربائيُّةِ البسيطةِ؟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761838-857D-46D3-8D0D-D74E83F49CDA}"/>
              </a:ext>
            </a:extLst>
          </p:cNvPr>
          <p:cNvSpPr/>
          <p:nvPr/>
        </p:nvSpPr>
        <p:spPr>
          <a:xfrm>
            <a:off x="2263140" y="1993082"/>
            <a:ext cx="6397534" cy="2159818"/>
          </a:xfrm>
          <a:prstGeom prst="rect">
            <a:avLst/>
          </a:prstGeom>
          <a:solidFill>
            <a:srgbClr val="EFBBE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BH" sz="3200" dirty="0">
                <a:solidFill>
                  <a:schemeClr val="tx1"/>
                </a:solidFill>
              </a:rPr>
              <a:t>شاهِدِ الصُّورَ التَّاليةَ </a:t>
            </a:r>
            <a:r>
              <a:rPr lang="ar-BH" sz="3200" dirty="0" smtClean="0">
                <a:solidFill>
                  <a:schemeClr val="tx1"/>
                </a:solidFill>
              </a:rPr>
              <a:t>واستنتج </a:t>
            </a:r>
            <a:r>
              <a:rPr lang="ar-BH" sz="3200" dirty="0">
                <a:solidFill>
                  <a:schemeClr val="tx1"/>
                </a:solidFill>
              </a:rPr>
              <a:t>مكَوَّناتِ الدَّائرةِ الكهربائيَّةِ البسيطةِ.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BH" sz="3200" dirty="0">
                <a:solidFill>
                  <a:schemeClr val="tx1"/>
                </a:solidFill>
              </a:rPr>
              <a:t>فنستنتجُ من الصُّورِ أنَّ الدائرةُ الكهربائيَّةَ تتكوَّن من :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A145B40-B806-4D5F-A70A-03E2E2E74D11}"/>
              </a:ext>
            </a:extLst>
          </p:cNvPr>
          <p:cNvSpPr/>
          <p:nvPr/>
        </p:nvSpPr>
        <p:spPr>
          <a:xfrm>
            <a:off x="5684520" y="4179570"/>
            <a:ext cx="3326130" cy="7162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dirty="0"/>
              <a:t>مِصباحِ</a:t>
            </a:r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0527F1-0479-422C-B8B6-8A5C40B54EF7}"/>
              </a:ext>
            </a:extLst>
          </p:cNvPr>
          <p:cNvSpPr/>
          <p:nvPr/>
        </p:nvSpPr>
        <p:spPr>
          <a:xfrm>
            <a:off x="5684520" y="4924425"/>
            <a:ext cx="3326130" cy="7162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dirty="0"/>
              <a:t>أسلاكِ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DE802A4-B83C-463C-9C2D-2D2ADA5A7DAA}"/>
              </a:ext>
            </a:extLst>
          </p:cNvPr>
          <p:cNvSpPr/>
          <p:nvPr/>
        </p:nvSpPr>
        <p:spPr>
          <a:xfrm>
            <a:off x="5684520" y="5669280"/>
            <a:ext cx="3326130" cy="71628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dirty="0"/>
              <a:t>بطّاريَّةٍ (مصدَرُ التيَّار)</a:t>
            </a:r>
            <a:endParaRPr lang="en-US" dirty="0"/>
          </a:p>
        </p:txBody>
      </p:sp>
      <p:pic>
        <p:nvPicPr>
          <p:cNvPr id="3" name="١٦">
            <a:hlinkClick r:id="" action="ppaction://media"/>
            <a:extLst>
              <a:ext uri="{FF2B5EF4-FFF2-40B4-BE49-F238E27FC236}">
                <a16:creationId xmlns:a16="http://schemas.microsoft.com/office/drawing/2014/main" id="{8DA5A3D4-129C-4F81-AA82-BACD4D336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53738" y="4475163"/>
            <a:ext cx="609600" cy="609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671073-EEA7-4E06-9AC1-302C165B2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810" y="1797372"/>
            <a:ext cx="1685925" cy="37433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03C005E-77E5-43C9-897B-341ECE50EAB4}"/>
              </a:ext>
            </a:extLst>
          </p:cNvPr>
          <p:cNvSpPr/>
          <p:nvPr/>
        </p:nvSpPr>
        <p:spPr>
          <a:xfrm>
            <a:off x="451119" y="805539"/>
            <a:ext cx="11187887" cy="11210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الثالث: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تركيب دائرة كهربائية بسيطة (الدائرة الكهربائية المفتوحة والمغلقة</a:t>
            </a:r>
            <a:r>
              <a:rPr lang="ar-BH" sz="3200" b="1" dirty="0" smtClean="0">
                <a:solidFill>
                  <a:srgbClr val="002060"/>
                </a:solidFill>
                <a:latin typeface="Arabic Typesetting" panose="03020402040406030203" pitchFamily="66" charset="-78"/>
              </a:rPr>
              <a:t>)</a:t>
            </a:r>
            <a:r>
              <a:rPr lang="ar-BH" sz="3200" b="1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</a:rPr>
              <a:t>.</a:t>
            </a:r>
            <a:endParaRPr lang="ar-BH" sz="3200" b="1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50720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2" grpId="0" animBg="1"/>
      <p:bldP spid="9" grpId="0" animBg="1"/>
      <p:bldP spid="10" grpId="0" animBg="1"/>
      <p:bldP spid="11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00222B8-63D1-49F7-A2B2-670CE78D171C}"/>
              </a:ext>
            </a:extLst>
          </p:cNvPr>
          <p:cNvSpPr txBox="1">
            <a:spLocks/>
          </p:cNvSpPr>
          <p:nvPr/>
        </p:nvSpPr>
        <p:spPr>
          <a:xfrm>
            <a:off x="1906735" y="319356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تركيبُ الدَّائِرةِ الكهربائيُّةِ البسيطةِ؟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761838-857D-46D3-8D0D-D74E83F49CDA}"/>
              </a:ext>
            </a:extLst>
          </p:cNvPr>
          <p:cNvSpPr/>
          <p:nvPr/>
        </p:nvSpPr>
        <p:spPr>
          <a:xfrm>
            <a:off x="4423453" y="2110040"/>
            <a:ext cx="4987290" cy="855231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3200" dirty="0">
                <a:solidFill>
                  <a:srgbClr val="0070C0"/>
                </a:solidFill>
              </a:rPr>
              <a:t>ضع الكلمةَ المُناسِبةَ أسفل كُلَّ صُورةٍ: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0192B9-F6EB-4D34-AC79-AB855CC2613D}"/>
              </a:ext>
            </a:extLst>
          </p:cNvPr>
          <p:cNvSpPr/>
          <p:nvPr/>
        </p:nvSpPr>
        <p:spPr>
          <a:xfrm>
            <a:off x="9677400" y="2083910"/>
            <a:ext cx="1996440" cy="872838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نشاط: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DF8381-BCE2-467A-BFC9-A9663994C1EE}"/>
              </a:ext>
            </a:extLst>
          </p:cNvPr>
          <p:cNvSpPr/>
          <p:nvPr/>
        </p:nvSpPr>
        <p:spPr>
          <a:xfrm>
            <a:off x="7403958" y="5061365"/>
            <a:ext cx="1897382" cy="1051560"/>
          </a:xfrm>
          <a:prstGeom prst="rect">
            <a:avLst/>
          </a:prstGeom>
          <a:solidFill>
            <a:srgbClr val="EFBBE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3200" dirty="0">
                <a:solidFill>
                  <a:schemeClr val="tx1"/>
                </a:solidFill>
              </a:rPr>
              <a:t>دائرة مفتوحةٌ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10254B-0D30-4094-860C-1DF5B1C4BA65}"/>
              </a:ext>
            </a:extLst>
          </p:cNvPr>
          <p:cNvSpPr/>
          <p:nvPr/>
        </p:nvSpPr>
        <p:spPr>
          <a:xfrm>
            <a:off x="2416668" y="5112578"/>
            <a:ext cx="1897382" cy="1051560"/>
          </a:xfrm>
          <a:prstGeom prst="rect">
            <a:avLst/>
          </a:prstGeom>
          <a:solidFill>
            <a:srgbClr val="EFBBE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3200" dirty="0">
                <a:solidFill>
                  <a:schemeClr val="tx1"/>
                </a:solidFill>
              </a:rPr>
              <a:t>دائرةٌ مُغلقةٌ</a:t>
            </a:r>
          </a:p>
        </p:txBody>
      </p:sp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33D3A527-389B-4C2D-B2F9-3DF31E3B2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45757" y="3099516"/>
            <a:ext cx="2466975" cy="1457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ABD56B-C606-4819-9733-3E6B806BB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4225" y="3042367"/>
            <a:ext cx="2543175" cy="1571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١٧">
            <a:hlinkClick r:id="" action="ppaction://media"/>
            <a:extLst>
              <a:ext uri="{FF2B5EF4-FFF2-40B4-BE49-F238E27FC236}">
                <a16:creationId xmlns:a16="http://schemas.microsoft.com/office/drawing/2014/main" id="{BF299894-474C-4CBF-ADAC-D2282A6D8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3738" y="4452938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03C005E-77E5-43C9-897B-341ECE50EAB4}"/>
              </a:ext>
            </a:extLst>
          </p:cNvPr>
          <p:cNvSpPr/>
          <p:nvPr/>
        </p:nvSpPr>
        <p:spPr>
          <a:xfrm>
            <a:off x="451119" y="896980"/>
            <a:ext cx="11187887" cy="11210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الثالث: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تركيب دائرة كهربائية بسيطة (الدائرة الكهربائية المفتوحة والمغلقة</a:t>
            </a:r>
            <a:r>
              <a:rPr lang="ar-BH" sz="3200" b="1" dirty="0" smtClean="0">
                <a:solidFill>
                  <a:srgbClr val="002060"/>
                </a:solidFill>
                <a:latin typeface="Arabic Typesetting" panose="03020402040406030203" pitchFamily="66" charset="-78"/>
              </a:rPr>
              <a:t>)</a:t>
            </a:r>
            <a:r>
              <a:rPr lang="ar-BH" sz="3200" b="1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</a:rPr>
              <a:t>.</a:t>
            </a:r>
            <a:endParaRPr lang="ar-BH" sz="3200" b="1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6930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2" grpId="0" animBg="1"/>
      <p:bldP spid="8" grpId="0" animBg="1"/>
      <p:bldP spid="12" grpId="0" animBg="1"/>
      <p:bldP spid="13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761838-857D-46D3-8D0D-D74E83F49CDA}"/>
              </a:ext>
            </a:extLst>
          </p:cNvPr>
          <p:cNvSpPr/>
          <p:nvPr/>
        </p:nvSpPr>
        <p:spPr>
          <a:xfrm>
            <a:off x="1651173" y="3703323"/>
            <a:ext cx="8415661" cy="1051560"/>
          </a:xfrm>
          <a:prstGeom prst="rect">
            <a:avLst/>
          </a:prstGeom>
          <a:solidFill>
            <a:srgbClr val="EFBBE9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BH" sz="3200" dirty="0">
                <a:solidFill>
                  <a:schemeClr val="tx1"/>
                </a:solidFill>
              </a:rPr>
              <a:t>يَسري التَّيَّار الكهربائيُّ خِلالَ المصباحِ، ثُمَّ يَعودُ إلى البطَّاريَّةِ.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0192B9-F6EB-4D34-AC79-AB855CC2613D}"/>
              </a:ext>
            </a:extLst>
          </p:cNvPr>
          <p:cNvSpPr/>
          <p:nvPr/>
        </p:nvSpPr>
        <p:spPr>
          <a:xfrm>
            <a:off x="4498833" y="2507269"/>
            <a:ext cx="2720340" cy="872838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حقيقةٌ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عِمليّةٌ</a:t>
            </a:r>
            <a:endParaRPr lang="ar-BH" sz="24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3" name="١٨">
            <a:hlinkClick r:id="" action="ppaction://media"/>
            <a:extLst>
              <a:ext uri="{FF2B5EF4-FFF2-40B4-BE49-F238E27FC236}">
                <a16:creationId xmlns:a16="http://schemas.microsoft.com/office/drawing/2014/main" id="{5C860D8F-415D-4EB0-9EC7-9D28B2783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18888" y="4408488"/>
            <a:ext cx="609600" cy="609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03C005E-77E5-43C9-897B-341ECE50EAB4}"/>
              </a:ext>
            </a:extLst>
          </p:cNvPr>
          <p:cNvSpPr/>
          <p:nvPr/>
        </p:nvSpPr>
        <p:spPr>
          <a:xfrm>
            <a:off x="451119" y="1053736"/>
            <a:ext cx="11187887" cy="112101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الثالث: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تركيب دائرة كهربائية بسيطة (الدائرة الكهربائية المفتوحة والمغلقة</a:t>
            </a:r>
            <a:r>
              <a:rPr lang="ar-BH" sz="3200" b="1" dirty="0" smtClean="0">
                <a:solidFill>
                  <a:srgbClr val="002060"/>
                </a:solidFill>
                <a:latin typeface="Arabic Typesetting" panose="03020402040406030203" pitchFamily="66" charset="-78"/>
              </a:rPr>
              <a:t>)</a:t>
            </a:r>
            <a:r>
              <a:rPr lang="ar-BH" sz="3200" b="1" dirty="0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</a:rPr>
              <a:t>.</a:t>
            </a:r>
            <a:endParaRPr lang="ar-BH" sz="3200" b="1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00222B8-63D1-49F7-A2B2-670CE78D171C}"/>
              </a:ext>
            </a:extLst>
          </p:cNvPr>
          <p:cNvSpPr txBox="1">
            <a:spLocks/>
          </p:cNvSpPr>
          <p:nvPr/>
        </p:nvSpPr>
        <p:spPr>
          <a:xfrm>
            <a:off x="1906735" y="319356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تركيبُ الدَّائِرةِ الكهربائيُّةِ البسيطةِ؟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60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831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8" grpId="0" animBg="1"/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00222B8-63D1-49F7-A2B2-670CE78D171C}"/>
              </a:ext>
            </a:extLst>
          </p:cNvPr>
          <p:cNvSpPr txBox="1">
            <a:spLocks/>
          </p:cNvSpPr>
          <p:nvPr/>
        </p:nvSpPr>
        <p:spPr>
          <a:xfrm>
            <a:off x="1906735" y="263086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كيف يتولَّدُ التَّيَّار الكهربائيُّ؟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3C005E-77E5-43C9-897B-341ECE50EAB4}"/>
              </a:ext>
            </a:extLst>
          </p:cNvPr>
          <p:cNvSpPr/>
          <p:nvPr/>
        </p:nvSpPr>
        <p:spPr>
          <a:xfrm>
            <a:off x="461639" y="838338"/>
            <a:ext cx="11073869" cy="8062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الرابع: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التعرف على بعض استخدامات الكهرباء.</a:t>
            </a:r>
            <a:endParaRPr lang="ar-BH" sz="3200" b="1" dirty="0">
              <a:solidFill>
                <a:srgbClr val="0070C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761838-857D-46D3-8D0D-D74E83F49CDA}"/>
              </a:ext>
            </a:extLst>
          </p:cNvPr>
          <p:cNvSpPr/>
          <p:nvPr/>
        </p:nvSpPr>
        <p:spPr>
          <a:xfrm>
            <a:off x="3181350" y="1691640"/>
            <a:ext cx="5829300" cy="80629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ar-BH" sz="3200" dirty="0">
                <a:solidFill>
                  <a:schemeClr val="accent1">
                    <a:lumMod val="75000"/>
                  </a:schemeClr>
                </a:solidFill>
              </a:rPr>
              <a:t>انظُر للصَّورة التّاليةِ ولاحظْ تحوُّلاتِ الطَّاقةِ: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4C20D1-F8B3-41BD-9132-33C2CDF44C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277790" y="2713758"/>
            <a:ext cx="3317475" cy="32141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883B7B-DF21-4902-848C-E456B62D6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1995" y="2699690"/>
            <a:ext cx="3317475" cy="3272213"/>
          </a:xfrm>
          <a:prstGeom prst="rect">
            <a:avLst/>
          </a:prstGeom>
        </p:spPr>
      </p:pic>
      <p:pic>
        <p:nvPicPr>
          <p:cNvPr id="3" name="١٥">
            <a:hlinkClick r:id="" action="ppaction://media"/>
            <a:extLst>
              <a:ext uri="{FF2B5EF4-FFF2-40B4-BE49-F238E27FC236}">
                <a16:creationId xmlns:a16="http://schemas.microsoft.com/office/drawing/2014/main" id="{3CD3AB3A-120D-4E6E-A63D-BAC6E4DA1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1400" y="4997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2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5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A0534-52C1-400F-9DD8-0DF25F2E1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417" y="1420424"/>
            <a:ext cx="4198918" cy="5313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910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00222B8-63D1-49F7-A2B2-670CE78D171C}"/>
              </a:ext>
            </a:extLst>
          </p:cNvPr>
          <p:cNvSpPr txBox="1">
            <a:spLocks/>
          </p:cNvSpPr>
          <p:nvPr/>
        </p:nvSpPr>
        <p:spPr>
          <a:xfrm>
            <a:off x="1906735" y="384671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الموادُّ المُوصِلَةُ والموادُّ العازِلَةُ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3C005E-77E5-43C9-897B-341ECE50EAB4}"/>
              </a:ext>
            </a:extLst>
          </p:cNvPr>
          <p:cNvSpPr/>
          <p:nvPr/>
        </p:nvSpPr>
        <p:spPr>
          <a:xfrm>
            <a:off x="605332" y="1088162"/>
            <a:ext cx="10794731" cy="8062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الخامس: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المقارنة بين المواد الموصلة للكهرباء والمواد العازلة لها</a:t>
            </a:r>
            <a:r>
              <a:rPr lang="ar-BH" sz="3200" b="1" dirty="0" smtClean="0">
                <a:solidFill>
                  <a:srgbClr val="002060"/>
                </a:solidFill>
                <a:latin typeface="Arabic Typesetting" panose="03020402040406030203" pitchFamily="66" charset="-78"/>
              </a:rPr>
              <a:t>.</a:t>
            </a:r>
            <a:endParaRPr lang="ar-BH" sz="3200" b="1" dirty="0">
              <a:solidFill>
                <a:srgbClr val="002060"/>
              </a:solidFill>
              <a:latin typeface="Arabic Typesetting" panose="03020402040406030203" pitchFamily="66" charset="-78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92FDB43-4833-4AAC-A5D4-34100DC813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6586286"/>
              </p:ext>
            </p:extLst>
          </p:nvPr>
        </p:nvGraphicFramePr>
        <p:xfrm>
          <a:off x="1550669" y="2143516"/>
          <a:ext cx="9090659" cy="2098227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4597116">
                  <a:extLst>
                    <a:ext uri="{9D8B030D-6E8A-4147-A177-3AD203B41FA5}">
                      <a16:colId xmlns:a16="http://schemas.microsoft.com/office/drawing/2014/main" val="3782744442"/>
                    </a:ext>
                  </a:extLst>
                </a:gridCol>
                <a:gridCol w="4493543">
                  <a:extLst>
                    <a:ext uri="{9D8B030D-6E8A-4147-A177-3AD203B41FA5}">
                      <a16:colId xmlns:a16="http://schemas.microsoft.com/office/drawing/2014/main" val="4279694704"/>
                    </a:ext>
                  </a:extLst>
                </a:gridCol>
              </a:tblGrid>
              <a:tr h="625810">
                <a:tc>
                  <a:txBody>
                    <a:bodyPr/>
                    <a:lstStyle/>
                    <a:p>
                      <a:pPr algn="ctr"/>
                      <a:r>
                        <a:rPr lang="ar-BH" sz="3200" dirty="0">
                          <a:solidFill>
                            <a:srgbClr val="FF0000"/>
                          </a:solidFill>
                        </a:rPr>
                        <a:t>الموادُّ العازِلةُ للكهرباءِ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3200" dirty="0">
                          <a:solidFill>
                            <a:srgbClr val="FF0000"/>
                          </a:solidFill>
                        </a:rPr>
                        <a:t>الموادُّ المُوصِلَةُ للكهرباءِ 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944640"/>
                  </a:ext>
                </a:extLst>
              </a:tr>
              <a:tr h="1472417">
                <a:tc>
                  <a:txBody>
                    <a:bodyPr/>
                    <a:lstStyle/>
                    <a:p>
                      <a:pPr algn="ctr"/>
                      <a:r>
                        <a:rPr lang="ar-BH" sz="3200" dirty="0"/>
                        <a:t>هِيَ الموادَّ التَّي لا يَسمحُ بِمرورِ التَّيَّار الكهربائيَّ خِلالها.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3200" dirty="0"/>
                        <a:t>هِيَ الموادُّ التي تَسمحُ بِمرورِ التَّيَّار الكهربائيَّ خِلالها بِسُهولَةٍ.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0965698"/>
                  </a:ext>
                </a:extLst>
              </a:tr>
            </a:tbl>
          </a:graphicData>
        </a:graphic>
      </p:graphicFrame>
      <p:pic>
        <p:nvPicPr>
          <p:cNvPr id="2" name="١٩">
            <a:hlinkClick r:id="" action="ppaction://media"/>
            <a:extLst>
              <a:ext uri="{FF2B5EF4-FFF2-40B4-BE49-F238E27FC236}">
                <a16:creationId xmlns:a16="http://schemas.microsoft.com/office/drawing/2014/main" id="{2CFA002F-EFFA-46A7-BA1E-BF131542A7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0650" y="4887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78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7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92FDB43-4833-4AAC-A5D4-34100DC813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203982"/>
              </p:ext>
            </p:extLst>
          </p:nvPr>
        </p:nvGraphicFramePr>
        <p:xfrm>
          <a:off x="1466848" y="2974010"/>
          <a:ext cx="9090659" cy="32004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4597116">
                  <a:extLst>
                    <a:ext uri="{9D8B030D-6E8A-4147-A177-3AD203B41FA5}">
                      <a16:colId xmlns:a16="http://schemas.microsoft.com/office/drawing/2014/main" val="3782744442"/>
                    </a:ext>
                  </a:extLst>
                </a:gridCol>
                <a:gridCol w="4493543">
                  <a:extLst>
                    <a:ext uri="{9D8B030D-6E8A-4147-A177-3AD203B41FA5}">
                      <a16:colId xmlns:a16="http://schemas.microsoft.com/office/drawing/2014/main" val="42796947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ar-BH" sz="320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نُحاسٌ – زُجاجٌ – مَطَّاطٌ – حَديدٌ – بِلاستيكٌ - أَلومِنيومٌ</a:t>
                      </a:r>
                      <a:endParaRPr lang="en-US" sz="32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7944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BH" sz="3200" dirty="0">
                          <a:solidFill>
                            <a:srgbClr val="FF0000"/>
                          </a:solidFill>
                        </a:rPr>
                        <a:t>مَوادٌّ عازِلةٌ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3200" dirty="0">
                          <a:solidFill>
                            <a:srgbClr val="FF0000"/>
                          </a:solidFill>
                        </a:rPr>
                        <a:t>مَوادٌ مُوصِلةٌ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65698"/>
                  </a:ext>
                </a:extLst>
              </a:tr>
              <a:tr h="1236134">
                <a:tc>
                  <a:txBody>
                    <a:bodyPr/>
                    <a:lstStyle/>
                    <a:p>
                      <a:pPr algn="ctr"/>
                      <a:endParaRPr lang="ar-BH" sz="3200" dirty="0"/>
                    </a:p>
                    <a:p>
                      <a:pPr algn="ctr"/>
                      <a:endParaRPr lang="ar-BH" sz="3200" dirty="0"/>
                    </a:p>
                    <a:p>
                      <a:pPr algn="ctr"/>
                      <a:endParaRPr lang="ar-BH" sz="3200" dirty="0"/>
                    </a:p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2212415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C79863E8-9446-419D-810C-3878990C0ECA}"/>
              </a:ext>
            </a:extLst>
          </p:cNvPr>
          <p:cNvSpPr/>
          <p:nvPr/>
        </p:nvSpPr>
        <p:spPr>
          <a:xfrm>
            <a:off x="9884654" y="2104611"/>
            <a:ext cx="1513347" cy="872838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  <a:endParaRPr lang="ar-BH" sz="24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7C7FA1-DBF4-45A2-873C-C0FDA1A9B1D5}"/>
              </a:ext>
            </a:extLst>
          </p:cNvPr>
          <p:cNvSpPr/>
          <p:nvPr/>
        </p:nvSpPr>
        <p:spPr>
          <a:xfrm>
            <a:off x="2798443" y="2149140"/>
            <a:ext cx="6427470" cy="5635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dirty="0"/>
              <a:t>صَنَّفِ الموادَّ التاَّاليةِ وِفقًا للجدولِ:</a:t>
            </a:r>
            <a:endParaRPr lang="en-US" sz="3200" dirty="0"/>
          </a:p>
        </p:txBody>
      </p:sp>
      <p:pic>
        <p:nvPicPr>
          <p:cNvPr id="4" name="٢٠">
            <a:hlinkClick r:id="" action="ppaction://media"/>
            <a:extLst>
              <a:ext uri="{FF2B5EF4-FFF2-40B4-BE49-F238E27FC236}">
                <a16:creationId xmlns:a16="http://schemas.microsoft.com/office/drawing/2014/main" id="{09E8D46E-0459-438A-BD27-54EC848B6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0650" y="4387850"/>
            <a:ext cx="609600" cy="609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00222B8-63D1-49F7-A2B2-670CE78D171C}"/>
              </a:ext>
            </a:extLst>
          </p:cNvPr>
          <p:cNvSpPr txBox="1">
            <a:spLocks/>
          </p:cNvSpPr>
          <p:nvPr/>
        </p:nvSpPr>
        <p:spPr>
          <a:xfrm>
            <a:off x="1906735" y="384671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الموادُّ المُوصِلَةُ والموادُّ العازِلَةُ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3C005E-77E5-43C9-897B-341ECE50EAB4}"/>
              </a:ext>
            </a:extLst>
          </p:cNvPr>
          <p:cNvSpPr/>
          <p:nvPr/>
        </p:nvSpPr>
        <p:spPr>
          <a:xfrm>
            <a:off x="605332" y="1088162"/>
            <a:ext cx="10794731" cy="8062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الخامس: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المقارنة بين المواد الموصلة للكهرباء والمواد العازلة لها</a:t>
            </a:r>
            <a:r>
              <a:rPr lang="ar-BH" sz="3200" b="1" dirty="0" smtClean="0">
                <a:solidFill>
                  <a:srgbClr val="002060"/>
                </a:solidFill>
                <a:latin typeface="Arabic Typesetting" panose="03020402040406030203" pitchFamily="66" charset="-78"/>
              </a:rPr>
              <a:t>.</a:t>
            </a:r>
            <a:endParaRPr lang="ar-BH" sz="3200" b="1" dirty="0">
              <a:solidFill>
                <a:srgbClr val="002060"/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805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4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2" grpId="0" animBg="1"/>
      <p:bldP spid="9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92FDB43-4833-4AAC-A5D4-34100DC813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883271"/>
              </p:ext>
            </p:extLst>
          </p:nvPr>
        </p:nvGraphicFramePr>
        <p:xfrm>
          <a:off x="1563757" y="2916944"/>
          <a:ext cx="8905460" cy="293883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4503462">
                  <a:extLst>
                    <a:ext uri="{9D8B030D-6E8A-4147-A177-3AD203B41FA5}">
                      <a16:colId xmlns:a16="http://schemas.microsoft.com/office/drawing/2014/main" val="3782744442"/>
                    </a:ext>
                  </a:extLst>
                </a:gridCol>
                <a:gridCol w="4401998">
                  <a:extLst>
                    <a:ext uri="{9D8B030D-6E8A-4147-A177-3AD203B41FA5}">
                      <a16:colId xmlns:a16="http://schemas.microsoft.com/office/drawing/2014/main" val="4279694704"/>
                    </a:ext>
                  </a:extLst>
                </a:gridCol>
              </a:tblGrid>
              <a:tr h="520329">
                <a:tc gridSpan="2">
                  <a:txBody>
                    <a:bodyPr/>
                    <a:lstStyle/>
                    <a:p>
                      <a:pPr algn="ctr"/>
                      <a:r>
                        <a:rPr lang="ar-BH" sz="3200" dirty="0">
                          <a:solidFill>
                            <a:srgbClr val="0070C0"/>
                          </a:solidFill>
                        </a:rPr>
                        <a:t>نُحاسٌ – زُجاجٌ – مَطَّاطٌ – حَديدٌ – بِلاستيكٌ - أَلومِنيومٌ</a:t>
                      </a:r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7944640"/>
                  </a:ext>
                </a:extLst>
              </a:tr>
              <a:tr h="520329">
                <a:tc>
                  <a:txBody>
                    <a:bodyPr/>
                    <a:lstStyle/>
                    <a:p>
                      <a:pPr algn="ctr"/>
                      <a:r>
                        <a:rPr lang="ar-BH" sz="3200" dirty="0">
                          <a:solidFill>
                            <a:srgbClr val="FF0000"/>
                          </a:solidFill>
                        </a:rPr>
                        <a:t>مَوادٌّ عازِلةٌ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3200" dirty="0">
                          <a:solidFill>
                            <a:srgbClr val="FF0000"/>
                          </a:solidFill>
                        </a:rPr>
                        <a:t>مَوادٌ مُوصِلةٌ</a:t>
                      </a:r>
                      <a:endParaRPr lang="en-US" sz="3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65698"/>
                  </a:ext>
                </a:extLst>
              </a:tr>
              <a:tr h="1780590">
                <a:tc>
                  <a:txBody>
                    <a:bodyPr/>
                    <a:lstStyle/>
                    <a:p>
                      <a:pPr algn="ctr"/>
                      <a:r>
                        <a:rPr lang="ar-BH" sz="3200" dirty="0"/>
                        <a:t>زُجاجٌ</a:t>
                      </a:r>
                      <a:endParaRPr lang="en-US" sz="3200" dirty="0"/>
                    </a:p>
                    <a:p>
                      <a:pPr algn="ctr"/>
                      <a:r>
                        <a:rPr lang="ar-BH" sz="3200" dirty="0"/>
                        <a:t>مَطَّاطٌ</a:t>
                      </a:r>
                      <a:endParaRPr lang="en-US" sz="3200" dirty="0"/>
                    </a:p>
                    <a:p>
                      <a:pPr algn="ctr"/>
                      <a:r>
                        <a:rPr lang="ar-BH" sz="3200" dirty="0"/>
                        <a:t>بِلاستيكٌ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3200" dirty="0"/>
                        <a:t>نُحاسٌ</a:t>
                      </a:r>
                      <a:endParaRPr lang="en-US" sz="3200" dirty="0"/>
                    </a:p>
                    <a:p>
                      <a:pPr algn="ctr"/>
                      <a:r>
                        <a:rPr lang="ar-BH" sz="3200" dirty="0"/>
                        <a:t>حَديدٌ</a:t>
                      </a:r>
                      <a:endParaRPr lang="en-US" sz="3200" dirty="0"/>
                    </a:p>
                    <a:p>
                      <a:pPr algn="ctr"/>
                      <a:r>
                        <a:rPr lang="ar-BH" sz="3200" dirty="0"/>
                        <a:t>أَلومِنيومٌ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2212415"/>
                  </a:ext>
                </a:extLst>
              </a:tr>
            </a:tbl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C79863E8-9446-419D-810C-3878990C0ECA}"/>
              </a:ext>
            </a:extLst>
          </p:cNvPr>
          <p:cNvSpPr/>
          <p:nvPr/>
        </p:nvSpPr>
        <p:spPr>
          <a:xfrm>
            <a:off x="9884654" y="2013170"/>
            <a:ext cx="1513347" cy="872838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نشاط</a:t>
            </a:r>
            <a:endParaRPr lang="ar-BH" sz="24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E7C7FA1-DBF4-45A2-873C-C0FDA1A9B1D5}"/>
              </a:ext>
            </a:extLst>
          </p:cNvPr>
          <p:cNvSpPr/>
          <p:nvPr/>
        </p:nvSpPr>
        <p:spPr>
          <a:xfrm>
            <a:off x="2798443" y="2149140"/>
            <a:ext cx="6427470" cy="5635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dirty="0"/>
              <a:t>صَنَّفِ الموادَّ التاَّاليةِ وِفقًا للجدولِ:</a:t>
            </a:r>
            <a:endParaRPr lang="en-US" sz="3200" dirty="0"/>
          </a:p>
        </p:txBody>
      </p:sp>
      <p:pic>
        <p:nvPicPr>
          <p:cNvPr id="4" name="٢٠">
            <a:hlinkClick r:id="" action="ppaction://media"/>
            <a:extLst>
              <a:ext uri="{FF2B5EF4-FFF2-40B4-BE49-F238E27FC236}">
                <a16:creationId xmlns:a16="http://schemas.microsoft.com/office/drawing/2014/main" id="{09E8D46E-0459-438A-BD27-54EC848B6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0650" y="4387850"/>
            <a:ext cx="609600" cy="609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00222B8-63D1-49F7-A2B2-670CE78D171C}"/>
              </a:ext>
            </a:extLst>
          </p:cNvPr>
          <p:cNvSpPr txBox="1">
            <a:spLocks/>
          </p:cNvSpPr>
          <p:nvPr/>
        </p:nvSpPr>
        <p:spPr>
          <a:xfrm>
            <a:off x="1906735" y="319356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الموادُّ المُوصِلَةُ والموادُّ العازِلَةُ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3C005E-77E5-43C9-897B-341ECE50EAB4}"/>
              </a:ext>
            </a:extLst>
          </p:cNvPr>
          <p:cNvSpPr/>
          <p:nvPr/>
        </p:nvSpPr>
        <p:spPr>
          <a:xfrm>
            <a:off x="605332" y="1088162"/>
            <a:ext cx="10794731" cy="8062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الخامس: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المقارنة بين المواد الموصلة للكهرباء والمواد العازلة لها</a:t>
            </a:r>
            <a:r>
              <a:rPr lang="ar-BH" sz="3200" b="1" dirty="0" smtClean="0">
                <a:solidFill>
                  <a:srgbClr val="002060"/>
                </a:solidFill>
                <a:latin typeface="Arabic Typesetting" panose="03020402040406030203" pitchFamily="66" charset="-78"/>
              </a:rPr>
              <a:t>.</a:t>
            </a:r>
            <a:endParaRPr lang="ar-BH" sz="3200" b="1" dirty="0">
              <a:solidFill>
                <a:srgbClr val="002060"/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465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24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2" grpId="0" animBg="1"/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46AF2F-ED49-43FF-B396-066CE566BCB2}"/>
              </a:ext>
            </a:extLst>
          </p:cNvPr>
          <p:cNvSpPr/>
          <p:nvPr/>
        </p:nvSpPr>
        <p:spPr>
          <a:xfrm>
            <a:off x="4084955" y="732800"/>
            <a:ext cx="40220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5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أهْداف الدَّرْس</a:t>
            </a:r>
            <a:endParaRPr lang="en-US" sz="54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B70D95-269E-4B29-977B-B94F005040AB}"/>
              </a:ext>
            </a:extLst>
          </p:cNvPr>
          <p:cNvSpPr/>
          <p:nvPr/>
        </p:nvSpPr>
        <p:spPr>
          <a:xfrm>
            <a:off x="1139484" y="1618215"/>
            <a:ext cx="9655240" cy="466908"/>
          </a:xfrm>
          <a:prstGeom prst="rect">
            <a:avLst/>
          </a:prstGeom>
          <a:noFill/>
          <a:ln w="0"/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الأوَّل: </a:t>
            </a:r>
            <a:r>
              <a:rPr lang="ar-BH" sz="24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التعرف على أنواع الشحنات الكهربائية، والقوى المتبادلة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</a:rPr>
              <a:t>بينها والتعادل الكهربائي.</a:t>
            </a:r>
            <a:endParaRPr lang="ar-BH" sz="2400" b="1" dirty="0">
              <a:solidFill>
                <a:srgbClr val="00206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31CA93-260F-49DB-86D6-6376B6C8AC82}"/>
              </a:ext>
            </a:extLst>
          </p:cNvPr>
          <p:cNvSpPr/>
          <p:nvPr/>
        </p:nvSpPr>
        <p:spPr>
          <a:xfrm>
            <a:off x="1139484" y="2466402"/>
            <a:ext cx="9655239" cy="585474"/>
          </a:xfrm>
          <a:prstGeom prst="rect">
            <a:avLst/>
          </a:prstGeom>
          <a:noFill/>
          <a:ln w="0"/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الثاني: </a:t>
            </a:r>
            <a:r>
              <a:rPr lang="ar-BH" sz="24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تفسير بعض الظواهر المرتبطة بالكهرباء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</a:rPr>
              <a:t>الساكنة.</a:t>
            </a:r>
            <a:endParaRPr lang="ar-BH" sz="2400" b="1" dirty="0">
              <a:solidFill>
                <a:srgbClr val="00206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A892C1-BB04-4EA5-BACA-EAD1C3036879}"/>
              </a:ext>
            </a:extLst>
          </p:cNvPr>
          <p:cNvSpPr/>
          <p:nvPr/>
        </p:nvSpPr>
        <p:spPr>
          <a:xfrm>
            <a:off x="1139484" y="3368868"/>
            <a:ext cx="9655239" cy="682301"/>
          </a:xfrm>
          <a:prstGeom prst="rect">
            <a:avLst/>
          </a:prstGeom>
          <a:noFill/>
          <a:ln w="0"/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الثالث: </a:t>
            </a:r>
            <a:r>
              <a:rPr lang="ar-BH" sz="24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تركيب دائرة كهربائية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</a:rPr>
              <a:t>بسيطة (الدائرة الكهربائية المفتوحة والمغلقة).</a:t>
            </a:r>
            <a:endParaRPr lang="ar-BH" sz="2400" b="1" dirty="0">
              <a:solidFill>
                <a:srgbClr val="00206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5BA389-0B03-4CB1-B726-7A2A4AD469FF}"/>
              </a:ext>
            </a:extLst>
          </p:cNvPr>
          <p:cNvSpPr/>
          <p:nvPr/>
        </p:nvSpPr>
        <p:spPr>
          <a:xfrm>
            <a:off x="1139484" y="4291141"/>
            <a:ext cx="9655240" cy="842302"/>
          </a:xfrm>
          <a:prstGeom prst="rect">
            <a:avLst/>
          </a:prstGeom>
          <a:noFill/>
          <a:ln w="0"/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الرابع: </a:t>
            </a:r>
            <a:r>
              <a:rPr lang="ar-BH" sz="2400" b="1" dirty="0" smtClean="0">
                <a:solidFill>
                  <a:srgbClr val="002060"/>
                </a:solidFill>
                <a:latin typeface="Arabic Typesetting" panose="03020402040406030203" pitchFamily="66" charset="-78"/>
              </a:rPr>
              <a:t>التعرف على </a:t>
            </a:r>
            <a:r>
              <a:rPr lang="ar-BH" sz="24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بعض استخدامات الكهرباء.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A45EBD-277A-42E8-B897-8D109DD16C33}"/>
              </a:ext>
            </a:extLst>
          </p:cNvPr>
          <p:cNvSpPr/>
          <p:nvPr/>
        </p:nvSpPr>
        <p:spPr>
          <a:xfrm>
            <a:off x="1139484" y="5373415"/>
            <a:ext cx="9655239" cy="919141"/>
          </a:xfrm>
          <a:prstGeom prst="rect">
            <a:avLst/>
          </a:prstGeom>
          <a:noFill/>
          <a:ln w="0"/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24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</a:t>
            </a:r>
            <a:r>
              <a:rPr lang="ar-BH" sz="24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الخامس: </a:t>
            </a:r>
            <a:r>
              <a:rPr lang="ar-BH" sz="24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المقارنة بين المواد الموصلة للكهرباء والمواد العازلة لها.</a:t>
            </a:r>
          </a:p>
        </p:txBody>
      </p:sp>
    </p:spTree>
    <p:extLst>
      <p:ext uri="{BB962C8B-B14F-4D97-AF65-F5344CB8AC3E}">
        <p14:creationId xmlns:p14="http://schemas.microsoft.com/office/powerpoint/2010/main" val="252522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00222B8-63D1-49F7-A2B2-670CE78D171C}"/>
              </a:ext>
            </a:extLst>
          </p:cNvPr>
          <p:cNvSpPr txBox="1">
            <a:spLocks/>
          </p:cNvSpPr>
          <p:nvPr/>
        </p:nvSpPr>
        <p:spPr>
          <a:xfrm>
            <a:off x="1906732" y="47692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أنواع </a:t>
            </a:r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الشَّحنات الكهربائيَّةِ؟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3C005E-77E5-43C9-897B-341ECE50EAB4}"/>
              </a:ext>
            </a:extLst>
          </p:cNvPr>
          <p:cNvSpPr/>
          <p:nvPr/>
        </p:nvSpPr>
        <p:spPr>
          <a:xfrm>
            <a:off x="737821" y="1090631"/>
            <a:ext cx="10794731" cy="11823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الأوَّل: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التعرف على أنواع الشحنات الكهربائية، والقوى المتبادلة بينها والتعادل الكهربائي.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90F7606-D41D-4DAB-977D-C994A883FE2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2883064"/>
              </p:ext>
            </p:extLst>
          </p:nvPr>
        </p:nvGraphicFramePr>
        <p:xfrm>
          <a:off x="2041616" y="1895521"/>
          <a:ext cx="8108765" cy="37737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120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Graphic spid="3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94EA88-E338-4884-8A24-BA18B0E21C80}"/>
              </a:ext>
            </a:extLst>
          </p:cNvPr>
          <p:cNvSpPr/>
          <p:nvPr/>
        </p:nvSpPr>
        <p:spPr>
          <a:xfrm>
            <a:off x="2132119" y="4043060"/>
            <a:ext cx="7927759" cy="1505484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BH" sz="3200" b="1" dirty="0">
                <a:solidFill>
                  <a:schemeClr val="tx1"/>
                </a:solidFill>
              </a:rPr>
              <a:t>هل ترى الكهْرباءَ؟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BH" sz="3200" b="1" dirty="0">
                <a:solidFill>
                  <a:schemeClr val="tx1"/>
                </a:solidFill>
              </a:rPr>
              <a:t>هل تساءَلْتَ يَوْمًا كيْفَ تنْتُجُ الكهرباءُ؟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8D6DAB-4CED-485A-A273-7B8023CA1F59}"/>
              </a:ext>
            </a:extLst>
          </p:cNvPr>
          <p:cNvSpPr/>
          <p:nvPr/>
        </p:nvSpPr>
        <p:spPr>
          <a:xfrm>
            <a:off x="3884231" y="2755747"/>
            <a:ext cx="4554374" cy="893414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تقويم المعرفةِ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السّابقة</a:t>
            </a:r>
            <a:endParaRPr lang="ar-BH" sz="32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10" name="٤">
            <a:hlinkClick r:id="" action="ppaction://media"/>
            <a:extLst>
              <a:ext uri="{FF2B5EF4-FFF2-40B4-BE49-F238E27FC236}">
                <a16:creationId xmlns:a16="http://schemas.microsoft.com/office/drawing/2014/main" id="{8D30750A-EEF4-423F-8E85-9B194B2BC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9087" y="2821845"/>
            <a:ext cx="609600" cy="609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00222B8-63D1-49F7-A2B2-670CE78D171C}"/>
              </a:ext>
            </a:extLst>
          </p:cNvPr>
          <p:cNvSpPr txBox="1">
            <a:spLocks/>
          </p:cNvSpPr>
          <p:nvPr/>
        </p:nvSpPr>
        <p:spPr>
          <a:xfrm>
            <a:off x="1906732" y="47692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أنواع </a:t>
            </a:r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الشَّحنات الكهربائيَّةِ؟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3C005E-77E5-43C9-897B-341ECE50EAB4}"/>
              </a:ext>
            </a:extLst>
          </p:cNvPr>
          <p:cNvSpPr/>
          <p:nvPr/>
        </p:nvSpPr>
        <p:spPr>
          <a:xfrm>
            <a:off x="698632" y="1079463"/>
            <a:ext cx="10794731" cy="11537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الأوَّل: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التعرف على أنواع الشحنات الكهربائية، والقوى المتبادلة بينها والتعادل الكهربائي.</a:t>
            </a:r>
          </a:p>
        </p:txBody>
      </p:sp>
    </p:spTree>
    <p:extLst>
      <p:ext uri="{BB962C8B-B14F-4D97-AF65-F5344CB8AC3E}">
        <p14:creationId xmlns:p14="http://schemas.microsoft.com/office/powerpoint/2010/main" val="90899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9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12" grpId="0" animBg="1"/>
      <p:bldP spid="9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94EA88-E338-4884-8A24-BA18B0E21C80}"/>
              </a:ext>
            </a:extLst>
          </p:cNvPr>
          <p:cNvSpPr/>
          <p:nvPr/>
        </p:nvSpPr>
        <p:spPr>
          <a:xfrm>
            <a:off x="2132119" y="3912430"/>
            <a:ext cx="7927759" cy="2276130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BH" sz="3200" b="1" dirty="0">
                <a:solidFill>
                  <a:schemeClr val="tx1"/>
                </a:solidFill>
              </a:rPr>
              <a:t>في حياتِنا اليوميَّةِ نستعمِلُ أجهزَةً تعملُ بالكهرباءِ : كالمصباحِ والثَّلاًّجةِ والغسالةِ، والتلفازِ.</a:t>
            </a:r>
          </a:p>
          <a:p>
            <a:pPr marL="457200" indent="-457200" algn="r" rtl="1">
              <a:buFont typeface="Arial" panose="020B0604020202020204" pitchFamily="34" charset="0"/>
              <a:buChar char="•"/>
            </a:pPr>
            <a:r>
              <a:rPr lang="ar-BH" sz="3200" b="1" dirty="0">
                <a:solidFill>
                  <a:schemeClr val="tx1"/>
                </a:solidFill>
              </a:rPr>
              <a:t>تُنتجُ الكهرباءُ عن كريقِ الشَّحناتِ الكهربائيةِ التي لا نراها؟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8D6DAB-4CED-485A-A273-7B8023CA1F59}"/>
              </a:ext>
            </a:extLst>
          </p:cNvPr>
          <p:cNvSpPr/>
          <p:nvPr/>
        </p:nvSpPr>
        <p:spPr>
          <a:xfrm>
            <a:off x="4354494" y="2638181"/>
            <a:ext cx="4815631" cy="893414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تقويم المعرفةِ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السّابقة</a:t>
            </a:r>
            <a:endParaRPr lang="ar-BH" sz="32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10" name="٥">
            <a:hlinkClick r:id="" action="ppaction://media"/>
            <a:extLst>
              <a:ext uri="{FF2B5EF4-FFF2-40B4-BE49-F238E27FC236}">
                <a16:creationId xmlns:a16="http://schemas.microsoft.com/office/drawing/2014/main" id="{B8EAA93E-7946-45FF-9AD4-023B6F9FA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9087" y="4876325"/>
            <a:ext cx="609600" cy="609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00222B8-63D1-49F7-A2B2-670CE78D171C}"/>
              </a:ext>
            </a:extLst>
          </p:cNvPr>
          <p:cNvSpPr txBox="1">
            <a:spLocks/>
          </p:cNvSpPr>
          <p:nvPr/>
        </p:nvSpPr>
        <p:spPr>
          <a:xfrm>
            <a:off x="1906732" y="47692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أنواع </a:t>
            </a:r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الشَّحنات الكهربائيَّةِ؟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3C005E-77E5-43C9-897B-341ECE50EAB4}"/>
              </a:ext>
            </a:extLst>
          </p:cNvPr>
          <p:cNvSpPr/>
          <p:nvPr/>
        </p:nvSpPr>
        <p:spPr>
          <a:xfrm>
            <a:off x="698632" y="1249282"/>
            <a:ext cx="10794731" cy="10759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الأوَّل : </a:t>
            </a:r>
            <a:r>
              <a:rPr lang="ar-BH" sz="3200" b="1" dirty="0" err="1" smtClean="0">
                <a:solidFill>
                  <a:schemeClr val="accent5">
                    <a:lumMod val="75000"/>
                  </a:schemeClr>
                </a:solidFill>
                <a:latin typeface="Arabic Typesetting" panose="03020402040406030203" pitchFamily="66" charset="-78"/>
              </a:rPr>
              <a:t>التعر</a:t>
            </a:r>
            <a:r>
              <a:rPr lang="ar-BH" sz="3200" b="1" dirty="0" err="1">
                <a:solidFill>
                  <a:srgbClr val="002060"/>
                </a:solidFill>
                <a:latin typeface="Arabic Typesetting" panose="03020402040406030203" pitchFamily="66" charset="-78"/>
              </a:rPr>
              <a:t>التعرف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على أنواع الشحنات الكهربائية، والقوى المتبادلة بينها والتعادل الكهربائي.</a:t>
            </a:r>
          </a:p>
        </p:txBody>
      </p:sp>
    </p:spTree>
    <p:extLst>
      <p:ext uri="{BB962C8B-B14F-4D97-AF65-F5344CB8AC3E}">
        <p14:creationId xmlns:p14="http://schemas.microsoft.com/office/powerpoint/2010/main" val="14072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12" grpId="0" animBg="1"/>
      <p:bldP spid="9" grpId="0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3761838-857D-46D3-8D0D-D74E83F49CDA}"/>
              </a:ext>
            </a:extLst>
          </p:cNvPr>
          <p:cNvSpPr/>
          <p:nvPr/>
        </p:nvSpPr>
        <p:spPr>
          <a:xfrm>
            <a:off x="2154315" y="2489469"/>
            <a:ext cx="7883370" cy="2988055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accent3">
                    <a:lumMod val="50000"/>
                  </a:schemeClr>
                </a:solidFill>
              </a:rPr>
              <a:t>بينَ الشَّحناتِ الكهربائيةِ قُوىً كهربائيَّةٌ :</a:t>
            </a:r>
          </a:p>
          <a:p>
            <a:pPr marL="285750" indent="-285750" algn="ctr" rtl="1">
              <a:buFontTx/>
              <a:buChar char="-"/>
            </a:pPr>
            <a:r>
              <a:rPr lang="ar-BH" sz="3200" dirty="0">
                <a:solidFill>
                  <a:schemeClr val="accent3">
                    <a:lumMod val="50000"/>
                  </a:schemeClr>
                </a:solidFill>
              </a:rPr>
              <a:t>فالجسمُ المشحونِ بشنَةٍ مُوجبةٍ يتجاذَبُ مع الجسم المشحونِ بشحنةٍ سالبةٍ.</a:t>
            </a:r>
          </a:p>
          <a:p>
            <a:pPr marL="285750" indent="-285750" algn="ctr" rtl="1">
              <a:buFontTx/>
              <a:buChar char="-"/>
            </a:pPr>
            <a:r>
              <a:rPr lang="ar-BH" sz="3200" dirty="0">
                <a:solidFill>
                  <a:schemeClr val="accent3">
                    <a:lumMod val="50000"/>
                  </a:schemeClr>
                </a:solidFill>
              </a:rPr>
              <a:t>أمّا الجسمان المشحوناتِ بنفسِ نوعِ الشَّحنةِ فإنَّهما يتنافرانِ.</a:t>
            </a:r>
          </a:p>
          <a:p>
            <a:pPr marL="285750" indent="-285750" algn="ctr">
              <a:buFontTx/>
              <a:buChar char="-"/>
            </a:pPr>
            <a:endParaRPr lang="en-US" dirty="0"/>
          </a:p>
        </p:txBody>
      </p:sp>
      <p:pic>
        <p:nvPicPr>
          <p:cNvPr id="3" name="٧">
            <a:hlinkClick r:id="" action="ppaction://media"/>
            <a:extLst>
              <a:ext uri="{FF2B5EF4-FFF2-40B4-BE49-F238E27FC236}">
                <a16:creationId xmlns:a16="http://schemas.microsoft.com/office/drawing/2014/main" id="{60FBBAA3-248A-402E-8903-6B65AE0EF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3225" y="2711450"/>
            <a:ext cx="609600" cy="6096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00222B8-63D1-49F7-A2B2-670CE78D171C}"/>
              </a:ext>
            </a:extLst>
          </p:cNvPr>
          <p:cNvSpPr txBox="1">
            <a:spLocks/>
          </p:cNvSpPr>
          <p:nvPr/>
        </p:nvSpPr>
        <p:spPr>
          <a:xfrm>
            <a:off x="1906732" y="47692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 smtClean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أنواع </a:t>
            </a:r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الشَّحنات الكهربائيَّةِ؟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3C005E-77E5-43C9-897B-341ECE50EAB4}"/>
              </a:ext>
            </a:extLst>
          </p:cNvPr>
          <p:cNvSpPr/>
          <p:nvPr/>
        </p:nvSpPr>
        <p:spPr>
          <a:xfrm>
            <a:off x="698632" y="1079463"/>
            <a:ext cx="10794731" cy="11150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 rtl="1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الأوَّل: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التعرف على أنواع الشحنات الكهربائية، والقوى المتبادلة بينها والتعادل الكهربائي</a:t>
            </a:r>
            <a:r>
              <a:rPr lang="ar-BH" sz="3200" b="1" dirty="0" smtClean="0">
                <a:solidFill>
                  <a:srgbClr val="002060"/>
                </a:solidFill>
                <a:latin typeface="Arabic Typesetting" panose="03020402040406030203" pitchFamily="66" charset="-78"/>
              </a:rPr>
              <a:t>.</a:t>
            </a:r>
            <a:endParaRPr lang="ar-BH" sz="3200" b="1" dirty="0">
              <a:solidFill>
                <a:srgbClr val="002060"/>
              </a:solidFill>
              <a:latin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5835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8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98633" y="249373"/>
            <a:ext cx="10794731" cy="1723118"/>
            <a:chOff x="698633" y="249373"/>
            <a:chExt cx="10794731" cy="1723118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E00222B8-63D1-49F7-A2B2-670CE78D171C}"/>
                </a:ext>
              </a:extLst>
            </p:cNvPr>
            <p:cNvSpPr txBox="1">
              <a:spLocks/>
            </p:cNvSpPr>
            <p:nvPr/>
          </p:nvSpPr>
          <p:spPr>
            <a:xfrm>
              <a:off x="1906733" y="249373"/>
              <a:ext cx="8378529" cy="602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ar-BH" sz="3600" b="1" dirty="0">
                  <a:solidFill>
                    <a:srgbClr val="FF0000"/>
                  </a:solidFill>
                  <a:latin typeface="Arabic Typesetting" panose="03020402040406030203" pitchFamily="66" charset="-78"/>
                  <a:cs typeface="+mn-cs"/>
                </a:rPr>
                <a:t>متى يَكونُ الجسمُ مُتعادلًا كهربائيًا؟</a:t>
              </a:r>
              <a:endParaRPr lang="en-US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03C005E-77E5-43C9-897B-341ECE50EAB4}"/>
                </a:ext>
              </a:extLst>
            </p:cNvPr>
            <p:cNvSpPr/>
            <p:nvPr/>
          </p:nvSpPr>
          <p:spPr>
            <a:xfrm>
              <a:off x="698633" y="848299"/>
              <a:ext cx="10794731" cy="11241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 extrusionH="279400" contourW="101600">
              <a:bevelT w="457200" h="88900"/>
              <a:bevelB w="349250" h="342900"/>
              <a:contourClr>
                <a:srgbClr val="FFD347"/>
              </a:contourClr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 rtl="1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الهدفُ الأوَّل: </a:t>
              </a:r>
              <a:r>
                <a:rPr lang="ar-BH" sz="3200" b="1" dirty="0">
                  <a:solidFill>
                    <a:srgbClr val="002060"/>
                  </a:solidFill>
                  <a:latin typeface="Arabic Typesetting" panose="03020402040406030203" pitchFamily="66" charset="-78"/>
                </a:rPr>
                <a:t>التعرف على أنواع الشحنات الكهربائية، والقوى المتبادلة بينها والتعادل الكهربائي.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3761838-857D-46D3-8D0D-D74E83F49CDA}"/>
              </a:ext>
            </a:extLst>
          </p:cNvPr>
          <p:cNvSpPr/>
          <p:nvPr/>
        </p:nvSpPr>
        <p:spPr>
          <a:xfrm>
            <a:off x="1685275" y="2196910"/>
            <a:ext cx="8821443" cy="2988055"/>
          </a:xfrm>
          <a:prstGeom prst="rect">
            <a:avLst/>
          </a:prstGeom>
          <a:solidFill>
            <a:srgbClr val="CCECF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dirty="0">
                <a:solidFill>
                  <a:schemeClr val="tx1"/>
                </a:solidFill>
              </a:rPr>
              <a:t>في أغلبِ الأحيانِ تَكونُ الأجسامُ في حالةِ تَعادُلً كهربائيًّ.</a:t>
            </a:r>
          </a:p>
          <a:p>
            <a:pPr algn="ctr"/>
            <a:endParaRPr lang="ar-BH" sz="3200" dirty="0">
              <a:solidFill>
                <a:schemeClr val="tx1"/>
              </a:solidFill>
            </a:endParaRPr>
          </a:p>
          <a:p>
            <a:pPr algn="ctr"/>
            <a:r>
              <a:rPr lang="ar-BH" sz="3200" dirty="0">
                <a:solidFill>
                  <a:schemeClr val="tx1"/>
                </a:solidFill>
              </a:rPr>
              <a:t>أيْ أنّ عدد الشَّحناتِ المُوجبةِ </a:t>
            </a:r>
            <a:r>
              <a:rPr lang="ar-BH" sz="4400" dirty="0" smtClean="0">
                <a:solidFill>
                  <a:schemeClr val="tx1"/>
                </a:solidFill>
              </a:rPr>
              <a:t>=</a:t>
            </a:r>
            <a:r>
              <a:rPr lang="ar-BH" sz="3200" dirty="0" smtClean="0">
                <a:solidFill>
                  <a:schemeClr val="tx1"/>
                </a:solidFill>
              </a:rPr>
              <a:t> </a:t>
            </a:r>
            <a:r>
              <a:rPr lang="ar-BH" sz="3200" dirty="0">
                <a:solidFill>
                  <a:schemeClr val="tx1"/>
                </a:solidFill>
              </a:rPr>
              <a:t>عدد الشَّحناتِ السَّالبةِ في الجسمِ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٩">
            <a:hlinkClick r:id="" action="ppaction://media"/>
            <a:extLst>
              <a:ext uri="{FF2B5EF4-FFF2-40B4-BE49-F238E27FC236}">
                <a16:creationId xmlns:a16="http://schemas.microsoft.com/office/drawing/2014/main" id="{A153AD2C-7089-4E91-BDC9-C0E1E93C40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96600" y="3386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00222B8-63D1-49F7-A2B2-670CE78D171C}"/>
              </a:ext>
            </a:extLst>
          </p:cNvPr>
          <p:cNvSpPr txBox="1">
            <a:spLocks/>
          </p:cNvSpPr>
          <p:nvPr/>
        </p:nvSpPr>
        <p:spPr>
          <a:xfrm>
            <a:off x="1906733" y="351848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6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الكهرباءُ السَّاكِنةُ</a:t>
            </a:r>
            <a:endParaRPr lang="en-US" sz="36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3C005E-77E5-43C9-897B-341ECE50EAB4}"/>
              </a:ext>
            </a:extLst>
          </p:cNvPr>
          <p:cNvSpPr/>
          <p:nvPr/>
        </p:nvSpPr>
        <p:spPr>
          <a:xfrm>
            <a:off x="698633" y="954389"/>
            <a:ext cx="10794731" cy="8062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الهدفُ الثاني: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تفسير بعض الظواهر المرتبطة بالكهرباء الساكنة.</a:t>
            </a:r>
            <a:endParaRPr lang="ar-BH" sz="3200" b="1" dirty="0">
              <a:solidFill>
                <a:schemeClr val="accent5">
                  <a:lumMod val="75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761838-857D-46D3-8D0D-D74E83F49CDA}"/>
              </a:ext>
            </a:extLst>
          </p:cNvPr>
          <p:cNvSpPr/>
          <p:nvPr/>
        </p:nvSpPr>
        <p:spPr>
          <a:xfrm>
            <a:off x="124287" y="2143239"/>
            <a:ext cx="7883370" cy="2988055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3200" dirty="0">
                <a:solidFill>
                  <a:schemeClr val="tx1"/>
                </a:solidFill>
              </a:rPr>
              <a:t>هناكَ نوْعٌ من الكهرباءِ تُسمَّى الكهرباءُ السَّاكنةُ.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3200" dirty="0">
                <a:solidFill>
                  <a:schemeClr val="tx1"/>
                </a:solidFill>
              </a:rPr>
              <a:t>انظرْ للصُّورةِ التَّي أمامكَ ولاحظْ كيفَ تُسبَّبُ الكهرباءُ السَّاكنةُ لَسعةً كهربائَّيةً خفيفةً للطَّفلِ عند لمسِهِ المقبضَ المعدنَّي للبابِ.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399DC9-4442-49ED-B240-2ACF69DDFC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553"/>
          <a:stretch/>
        </p:blipFill>
        <p:spPr>
          <a:xfrm>
            <a:off x="8158578" y="2612120"/>
            <a:ext cx="3870155" cy="1880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٨">
            <a:hlinkClick r:id="" action="ppaction://media"/>
            <a:extLst>
              <a:ext uri="{FF2B5EF4-FFF2-40B4-BE49-F238E27FC236}">
                <a16:creationId xmlns:a16="http://schemas.microsoft.com/office/drawing/2014/main" id="{159362BC-7970-4F79-A041-FBBD181E1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06138" y="5389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2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1360E6F25F8A4E8C95EB4FE0081D25" ma:contentTypeVersion="34" ma:contentTypeDescription="Create a new document." ma:contentTypeScope="" ma:versionID="513b9bcc684ecd56db799bdc78fba9d2">
  <xsd:schema xmlns:xsd="http://www.w3.org/2001/XMLSchema" xmlns:xs="http://www.w3.org/2001/XMLSchema" xmlns:p="http://schemas.microsoft.com/office/2006/metadata/properties" xmlns:ns3="210a2546-66cf-44fd-a613-8623ccd4da95" xmlns:ns4="1d216c13-3416-4969-8ff6-d01fa8c3a2c4" targetNamespace="http://schemas.microsoft.com/office/2006/metadata/properties" ma:root="true" ma:fieldsID="7b4552455bd1fb3527080f4e28b25e38" ns3:_="" ns4:_="">
    <xsd:import namespace="210a2546-66cf-44fd-a613-8623ccd4da95"/>
    <xsd:import namespace="1d216c13-3416-4969-8ff6-d01fa8c3a2c4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Leaders" minOccurs="0"/>
                <xsd:element ref="ns3:Members" minOccurs="0"/>
                <xsd:element ref="ns3:Member_Groups" minOccurs="0"/>
                <xsd:element ref="ns3:Invited_Leaders" minOccurs="0"/>
                <xsd:element ref="ns3:Invited_Members" minOccurs="0"/>
                <xsd:element ref="ns3:Has_Leaders_Only_SectionGroup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0a2546-66cf-44fd-a613-8623ccd4da95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Leaders" ma:index="26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7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8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29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0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Has_Leaders_Only_SectionGroup" ma:index="31" nillable="true" ma:displayName="Has Leaders Only SectionGroup" ma:internalName="Has_Leaders_Only_SectionGroup">
      <xsd:simpleType>
        <xsd:restriction base="dms:Boolean"/>
      </xsd:simpleType>
    </xsd:element>
    <xsd:element name="MediaServiceMetadata" ma:index="3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4" nillable="true" ma:displayName="MediaServiceAutoTags" ma:internalName="MediaServiceAutoTags" ma:readOnly="true">
      <xsd:simpleType>
        <xsd:restriction base="dms:Text"/>
      </xsd:simpleType>
    </xsd:element>
    <xsd:element name="MediaServiceOCR" ma:index="3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3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16c13-3416-4969-8ff6-d01fa8c3a2c4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210a2546-66cf-44fd-a613-8623ccd4da95" xsi:nil="true"/>
    <Templates xmlns="210a2546-66cf-44fd-a613-8623ccd4da95" xsi:nil="true"/>
    <Self_Registration_Enabled xmlns="210a2546-66cf-44fd-a613-8623ccd4da95" xsi:nil="true"/>
    <Members xmlns="210a2546-66cf-44fd-a613-8623ccd4da95">
      <UserInfo>
        <DisplayName/>
        <AccountId xsi:nil="true"/>
        <AccountType/>
      </UserInfo>
    </Members>
    <Has_Leaders_Only_SectionGroup xmlns="210a2546-66cf-44fd-a613-8623ccd4da95" xsi:nil="true"/>
    <Teachers xmlns="210a2546-66cf-44fd-a613-8623ccd4da95">
      <UserInfo>
        <DisplayName/>
        <AccountId xsi:nil="true"/>
        <AccountType/>
      </UserInfo>
    </Teachers>
    <Invited_Leaders xmlns="210a2546-66cf-44fd-a613-8623ccd4da95" xsi:nil="true"/>
    <NotebookType xmlns="210a2546-66cf-44fd-a613-8623ccd4da95" xsi:nil="true"/>
    <Invited_Teachers xmlns="210a2546-66cf-44fd-a613-8623ccd4da95" xsi:nil="true"/>
    <Invited_Students xmlns="210a2546-66cf-44fd-a613-8623ccd4da95" xsi:nil="true"/>
    <Owner xmlns="210a2546-66cf-44fd-a613-8623ccd4da95">
      <UserInfo>
        <DisplayName/>
        <AccountId xsi:nil="true"/>
        <AccountType/>
      </UserInfo>
    </Owner>
    <CultureName xmlns="210a2546-66cf-44fd-a613-8623ccd4da95" xsi:nil="true"/>
    <Student_Groups xmlns="210a2546-66cf-44fd-a613-8623ccd4da95">
      <UserInfo>
        <DisplayName/>
        <AccountId xsi:nil="true"/>
        <AccountType/>
      </UserInfo>
    </Student_Groups>
    <DefaultSectionNames xmlns="210a2546-66cf-44fd-a613-8623ccd4da95" xsi:nil="true"/>
    <Is_Collaboration_Space_Locked xmlns="210a2546-66cf-44fd-a613-8623ccd4da95" xsi:nil="true"/>
    <Invited_Members xmlns="210a2546-66cf-44fd-a613-8623ccd4da95" xsi:nil="true"/>
    <Has_Teacher_Only_SectionGroup xmlns="210a2546-66cf-44fd-a613-8623ccd4da95" xsi:nil="true"/>
    <Students xmlns="210a2546-66cf-44fd-a613-8623ccd4da95">
      <UserInfo>
        <DisplayName/>
        <AccountId xsi:nil="true"/>
        <AccountType/>
      </UserInfo>
    </Students>
    <Leaders xmlns="210a2546-66cf-44fd-a613-8623ccd4da95">
      <UserInfo>
        <DisplayName/>
        <AccountId xsi:nil="true"/>
        <AccountType/>
      </UserInfo>
    </Leaders>
    <Member_Groups xmlns="210a2546-66cf-44fd-a613-8623ccd4da95">
      <UserInfo>
        <DisplayName/>
        <AccountId xsi:nil="true"/>
        <AccountType/>
      </UserInfo>
    </Member_Groups>
    <FolderType xmlns="210a2546-66cf-44fd-a613-8623ccd4da95" xsi:nil="true"/>
  </documentManagement>
</p:properties>
</file>

<file path=customXml/itemProps1.xml><?xml version="1.0" encoding="utf-8"?>
<ds:datastoreItem xmlns:ds="http://schemas.openxmlformats.org/officeDocument/2006/customXml" ds:itemID="{E5B57347-6716-4BE2-8652-03077315F5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0a2546-66cf-44fd-a613-8623ccd4da95"/>
    <ds:schemaRef ds:uri="1d216c13-3416-4969-8ff6-d01fa8c3a2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4356ED-2A04-4F3B-89E7-FC4C1E6B54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6FC733-6AAD-4A98-9310-28B0472F4CFD}">
  <ds:schemaRefs>
    <ds:schemaRef ds:uri="http://schemas.microsoft.com/office/2006/metadata/properties"/>
    <ds:schemaRef ds:uri="http://schemas.microsoft.com/office/infopath/2007/PartnerControls"/>
    <ds:schemaRef ds:uri="210a2546-66cf-44fd-a613-8623ccd4da9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520</TotalTime>
  <Words>800</Words>
  <Application>Microsoft Office PowerPoint</Application>
  <PresentationFormat>Widescreen</PresentationFormat>
  <Paragraphs>118</Paragraphs>
  <Slides>22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Arabic Typesetting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uas</cp:lastModifiedBy>
  <cp:revision>46</cp:revision>
  <dcterms:created xsi:type="dcterms:W3CDTF">2020-03-04T10:47:58Z</dcterms:created>
  <dcterms:modified xsi:type="dcterms:W3CDTF">2020-03-26T10:20:34Z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0x010100211360E6F25F8A4E8C95EB4FE0081D25</vt:lpwstr>
  </property>
</Properties>
</file>