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51"/>
  </p:notesMasterIdLst>
  <p:sldIdLst>
    <p:sldId id="292" r:id="rId2"/>
    <p:sldId id="293" r:id="rId3"/>
    <p:sldId id="294" r:id="rId4"/>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303" r:id="rId31"/>
    <p:sldId id="304" r:id="rId32"/>
    <p:sldId id="282" r:id="rId33"/>
    <p:sldId id="283" r:id="rId34"/>
    <p:sldId id="284" r:id="rId35"/>
    <p:sldId id="285" r:id="rId36"/>
    <p:sldId id="286" r:id="rId37"/>
    <p:sldId id="287" r:id="rId38"/>
    <p:sldId id="288" r:id="rId39"/>
    <p:sldId id="289" r:id="rId40"/>
    <p:sldId id="290" r:id="rId41"/>
    <p:sldId id="291" r:id="rId42"/>
    <p:sldId id="295" r:id="rId43"/>
    <p:sldId id="296" r:id="rId44"/>
    <p:sldId id="297" r:id="rId45"/>
    <p:sldId id="298" r:id="rId46"/>
    <p:sldId id="299" r:id="rId47"/>
    <p:sldId id="300" r:id="rId48"/>
    <p:sldId id="301" r:id="rId49"/>
    <p:sldId id="302" r:id="rId50"/>
  </p:sldIdLst>
  <p:sldSz cx="9144000" cy="6858000" type="screen4x3"/>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666699"/>
    <a:srgbClr val="0000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48" d="100"/>
          <a:sy n="48" d="100"/>
        </p:scale>
        <p:origin x="-96" y="-44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434561C-0607-4B48-AA26-35F52C3E1CC4}" type="datetimeFigureOut">
              <a:rPr lang="ar-EG" smtClean="0"/>
              <a:pPr/>
              <a:t>25/12/1437</a:t>
            </a:fld>
            <a:endParaRPr lang="ar-E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FEB6F2A-A801-4A94-B6C5-56A70D982E5F}" type="slidenum">
              <a:rPr lang="ar-EG" smtClean="0"/>
              <a:pPr/>
              <a:t>‹#›</a:t>
            </a:fld>
            <a:endParaRPr lang="ar-EG"/>
          </a:p>
        </p:txBody>
      </p:sp>
    </p:spTree>
    <p:extLst>
      <p:ext uri="{BB962C8B-B14F-4D97-AF65-F5344CB8AC3E}">
        <p14:creationId xmlns:p14="http://schemas.microsoft.com/office/powerpoint/2010/main" xmlns="" val="4346580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4FEB6F2A-A801-4A94-B6C5-56A70D982E5F}" type="slidenum">
              <a:rPr lang="ar-EG" smtClean="0"/>
              <a:pPr/>
              <a:t>34</a:t>
            </a:fld>
            <a:endParaRPr lang="ar-EG"/>
          </a:p>
        </p:txBody>
      </p:sp>
    </p:spTree>
    <p:extLst>
      <p:ext uri="{BB962C8B-B14F-4D97-AF65-F5344CB8AC3E}">
        <p14:creationId xmlns:p14="http://schemas.microsoft.com/office/powerpoint/2010/main" xmlns="" val="28581459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fld id="{97AD0C1B-0BAC-48A0-9CCB-E96D29B250A0}" type="datetimeFigureOut">
              <a:rPr lang="ar-EG" smtClean="0"/>
              <a:pPr/>
              <a:t>25/12/1437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335E09E8-4773-48D5-9676-987184665E6D}" type="slidenum">
              <a:rPr lang="ar-EG" smtClean="0"/>
              <a:pPr/>
              <a:t>‹#›</a:t>
            </a:fld>
            <a:endParaRPr lang="ar-EG"/>
          </a:p>
        </p:txBody>
      </p:sp>
    </p:spTree>
    <p:extLst>
      <p:ext uri="{BB962C8B-B14F-4D97-AF65-F5344CB8AC3E}">
        <p14:creationId xmlns:p14="http://schemas.microsoft.com/office/powerpoint/2010/main" xmlns="" val="1886399369"/>
      </p:ext>
    </p:extLst>
  </p:cSld>
  <p:clrMapOvr>
    <a:masterClrMapping/>
  </p:clrMapOvr>
  <p:transition>
    <p:cover dir="rd"/>
    <p:sndAc>
      <p:stSnd>
        <p:snd r:embed="rId1" name="lighttrail2.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97AD0C1B-0BAC-48A0-9CCB-E96D29B250A0}" type="datetimeFigureOut">
              <a:rPr lang="ar-EG" smtClean="0"/>
              <a:pPr/>
              <a:t>25/12/1437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335E09E8-4773-48D5-9676-987184665E6D}" type="slidenum">
              <a:rPr lang="ar-EG" smtClean="0"/>
              <a:pPr/>
              <a:t>‹#›</a:t>
            </a:fld>
            <a:endParaRPr lang="ar-EG"/>
          </a:p>
        </p:txBody>
      </p:sp>
    </p:spTree>
    <p:extLst>
      <p:ext uri="{BB962C8B-B14F-4D97-AF65-F5344CB8AC3E}">
        <p14:creationId xmlns:p14="http://schemas.microsoft.com/office/powerpoint/2010/main" xmlns="" val="490822034"/>
      </p:ext>
    </p:extLst>
  </p:cSld>
  <p:clrMapOvr>
    <a:masterClrMapping/>
  </p:clrMapOvr>
  <p:transition>
    <p:cover dir="rd"/>
    <p:sndAc>
      <p:stSnd>
        <p:snd r:embed="rId1" name="lighttrail2.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97AD0C1B-0BAC-48A0-9CCB-E96D29B250A0}" type="datetimeFigureOut">
              <a:rPr lang="ar-EG" smtClean="0"/>
              <a:pPr/>
              <a:t>25/12/1437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335E09E8-4773-48D5-9676-987184665E6D}" type="slidenum">
              <a:rPr lang="ar-EG" smtClean="0"/>
              <a:pPr/>
              <a:t>‹#›</a:t>
            </a:fld>
            <a:endParaRPr lang="ar-EG"/>
          </a:p>
        </p:txBody>
      </p:sp>
    </p:spTree>
    <p:extLst>
      <p:ext uri="{BB962C8B-B14F-4D97-AF65-F5344CB8AC3E}">
        <p14:creationId xmlns:p14="http://schemas.microsoft.com/office/powerpoint/2010/main" xmlns="" val="3381191544"/>
      </p:ext>
    </p:extLst>
  </p:cSld>
  <p:clrMapOvr>
    <a:masterClrMapping/>
  </p:clrMapOvr>
  <p:transition>
    <p:cover dir="rd"/>
    <p:sndAc>
      <p:stSnd>
        <p:snd r:embed="rId1" name="lighttrail2.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fld id="{97AD0C1B-0BAC-48A0-9CCB-E96D29B250A0}" type="datetimeFigureOut">
              <a:rPr lang="ar-EG" smtClean="0"/>
              <a:pPr/>
              <a:t>25/12/1437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335E09E8-4773-48D5-9676-987184665E6D}" type="slidenum">
              <a:rPr lang="ar-EG" smtClean="0"/>
              <a:pPr/>
              <a:t>‹#›</a:t>
            </a:fld>
            <a:endParaRPr lang="ar-EG"/>
          </a:p>
        </p:txBody>
      </p:sp>
    </p:spTree>
    <p:extLst>
      <p:ext uri="{BB962C8B-B14F-4D97-AF65-F5344CB8AC3E}">
        <p14:creationId xmlns:p14="http://schemas.microsoft.com/office/powerpoint/2010/main" xmlns="" val="3530104537"/>
      </p:ext>
    </p:extLst>
  </p:cSld>
  <p:clrMapOvr>
    <a:masterClrMapping/>
  </p:clrMapOvr>
  <p:transition>
    <p:cover dir="rd"/>
    <p:sndAc>
      <p:stSnd>
        <p:snd r:embed="rId1" name="lighttrail2.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AD0C1B-0BAC-48A0-9CCB-E96D29B250A0}" type="datetimeFigureOut">
              <a:rPr lang="ar-EG" smtClean="0"/>
              <a:pPr/>
              <a:t>25/12/1437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335E09E8-4773-48D5-9676-987184665E6D}" type="slidenum">
              <a:rPr lang="ar-EG" smtClean="0"/>
              <a:pPr/>
              <a:t>‹#›</a:t>
            </a:fld>
            <a:endParaRPr lang="ar-EG"/>
          </a:p>
        </p:txBody>
      </p:sp>
    </p:spTree>
    <p:extLst>
      <p:ext uri="{BB962C8B-B14F-4D97-AF65-F5344CB8AC3E}">
        <p14:creationId xmlns:p14="http://schemas.microsoft.com/office/powerpoint/2010/main" xmlns="" val="3828402633"/>
      </p:ext>
    </p:extLst>
  </p:cSld>
  <p:clrMapOvr>
    <a:masterClrMapping/>
  </p:clrMapOvr>
  <p:transition>
    <p:cover dir="rd"/>
    <p:sndAc>
      <p:stSnd>
        <p:snd r:embed="rId1" name="lighttrail2.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fld id="{97AD0C1B-0BAC-48A0-9CCB-E96D29B250A0}" type="datetimeFigureOut">
              <a:rPr lang="ar-EG" smtClean="0"/>
              <a:pPr/>
              <a:t>25/12/1437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335E09E8-4773-48D5-9676-987184665E6D}" type="slidenum">
              <a:rPr lang="ar-EG" smtClean="0"/>
              <a:pPr/>
              <a:t>‹#›</a:t>
            </a:fld>
            <a:endParaRPr lang="ar-EG"/>
          </a:p>
        </p:txBody>
      </p:sp>
    </p:spTree>
    <p:extLst>
      <p:ext uri="{BB962C8B-B14F-4D97-AF65-F5344CB8AC3E}">
        <p14:creationId xmlns:p14="http://schemas.microsoft.com/office/powerpoint/2010/main" xmlns="" val="1289007987"/>
      </p:ext>
    </p:extLst>
  </p:cSld>
  <p:clrMapOvr>
    <a:masterClrMapping/>
  </p:clrMapOvr>
  <p:transition>
    <p:cover dir="rd"/>
    <p:sndAc>
      <p:stSnd>
        <p:snd r:embed="rId1" name="lighttrail2.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fld id="{97AD0C1B-0BAC-48A0-9CCB-E96D29B250A0}" type="datetimeFigureOut">
              <a:rPr lang="ar-EG" smtClean="0"/>
              <a:pPr/>
              <a:t>25/12/1437</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335E09E8-4773-48D5-9676-987184665E6D}" type="slidenum">
              <a:rPr lang="ar-EG" smtClean="0"/>
              <a:pPr/>
              <a:t>‹#›</a:t>
            </a:fld>
            <a:endParaRPr lang="ar-EG"/>
          </a:p>
        </p:txBody>
      </p:sp>
    </p:spTree>
    <p:extLst>
      <p:ext uri="{BB962C8B-B14F-4D97-AF65-F5344CB8AC3E}">
        <p14:creationId xmlns:p14="http://schemas.microsoft.com/office/powerpoint/2010/main" xmlns="" val="3611844288"/>
      </p:ext>
    </p:extLst>
  </p:cSld>
  <p:clrMapOvr>
    <a:masterClrMapping/>
  </p:clrMapOvr>
  <p:transition>
    <p:cover dir="rd"/>
    <p:sndAc>
      <p:stSnd>
        <p:snd r:embed="rId1" name="lighttrail2.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fld id="{97AD0C1B-0BAC-48A0-9CCB-E96D29B250A0}" type="datetimeFigureOut">
              <a:rPr lang="ar-EG" smtClean="0"/>
              <a:pPr/>
              <a:t>25/12/1437</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335E09E8-4773-48D5-9676-987184665E6D}" type="slidenum">
              <a:rPr lang="ar-EG" smtClean="0"/>
              <a:pPr/>
              <a:t>‹#›</a:t>
            </a:fld>
            <a:endParaRPr lang="ar-EG"/>
          </a:p>
        </p:txBody>
      </p:sp>
    </p:spTree>
    <p:extLst>
      <p:ext uri="{BB962C8B-B14F-4D97-AF65-F5344CB8AC3E}">
        <p14:creationId xmlns:p14="http://schemas.microsoft.com/office/powerpoint/2010/main" xmlns="" val="32743658"/>
      </p:ext>
    </p:extLst>
  </p:cSld>
  <p:clrMapOvr>
    <a:masterClrMapping/>
  </p:clrMapOvr>
  <p:transition>
    <p:cover dir="rd"/>
    <p:sndAc>
      <p:stSnd>
        <p:snd r:embed="rId1" name="lighttrail2.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AD0C1B-0BAC-48A0-9CCB-E96D29B250A0}" type="datetimeFigureOut">
              <a:rPr lang="ar-EG" smtClean="0"/>
              <a:pPr/>
              <a:t>25/12/1437</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335E09E8-4773-48D5-9676-987184665E6D}" type="slidenum">
              <a:rPr lang="ar-EG" smtClean="0"/>
              <a:pPr/>
              <a:t>‹#›</a:t>
            </a:fld>
            <a:endParaRPr lang="ar-EG"/>
          </a:p>
        </p:txBody>
      </p:sp>
    </p:spTree>
    <p:extLst>
      <p:ext uri="{BB962C8B-B14F-4D97-AF65-F5344CB8AC3E}">
        <p14:creationId xmlns:p14="http://schemas.microsoft.com/office/powerpoint/2010/main" xmlns="" val="3261974904"/>
      </p:ext>
    </p:extLst>
  </p:cSld>
  <p:clrMapOvr>
    <a:masterClrMapping/>
  </p:clrMapOvr>
  <p:transition>
    <p:cover dir="rd"/>
    <p:sndAc>
      <p:stSnd>
        <p:snd r:embed="rId1" name="lighttrail2.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AD0C1B-0BAC-48A0-9CCB-E96D29B250A0}" type="datetimeFigureOut">
              <a:rPr lang="ar-EG" smtClean="0"/>
              <a:pPr/>
              <a:t>25/12/1437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335E09E8-4773-48D5-9676-987184665E6D}" type="slidenum">
              <a:rPr lang="ar-EG" smtClean="0"/>
              <a:pPr/>
              <a:t>‹#›</a:t>
            </a:fld>
            <a:endParaRPr lang="ar-EG"/>
          </a:p>
        </p:txBody>
      </p:sp>
    </p:spTree>
    <p:extLst>
      <p:ext uri="{BB962C8B-B14F-4D97-AF65-F5344CB8AC3E}">
        <p14:creationId xmlns:p14="http://schemas.microsoft.com/office/powerpoint/2010/main" xmlns="" val="1979359771"/>
      </p:ext>
    </p:extLst>
  </p:cSld>
  <p:clrMapOvr>
    <a:masterClrMapping/>
  </p:clrMapOvr>
  <p:transition>
    <p:cover dir="rd"/>
    <p:sndAc>
      <p:stSnd>
        <p:snd r:embed="rId1" name="lighttrail2.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AD0C1B-0BAC-48A0-9CCB-E96D29B250A0}" type="datetimeFigureOut">
              <a:rPr lang="ar-EG" smtClean="0"/>
              <a:pPr/>
              <a:t>25/12/1437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335E09E8-4773-48D5-9676-987184665E6D}" type="slidenum">
              <a:rPr lang="ar-EG" smtClean="0"/>
              <a:pPr/>
              <a:t>‹#›</a:t>
            </a:fld>
            <a:endParaRPr lang="ar-EG"/>
          </a:p>
        </p:txBody>
      </p:sp>
    </p:spTree>
    <p:extLst>
      <p:ext uri="{BB962C8B-B14F-4D97-AF65-F5344CB8AC3E}">
        <p14:creationId xmlns:p14="http://schemas.microsoft.com/office/powerpoint/2010/main" xmlns="" val="202428029"/>
      </p:ext>
    </p:extLst>
  </p:cSld>
  <p:clrMapOvr>
    <a:masterClrMapping/>
  </p:clrMapOvr>
  <p:transition>
    <p:cover dir="rd"/>
    <p:sndAc>
      <p:stSnd>
        <p:snd r:embed="rId1" name="lighttrail2.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7AD0C1B-0BAC-48A0-9CCB-E96D29B250A0}" type="datetimeFigureOut">
              <a:rPr lang="ar-EG" smtClean="0"/>
              <a:pPr/>
              <a:t>25/12/1437</a:t>
            </a:fld>
            <a:endParaRPr lang="ar-E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EG"/>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35E09E8-4773-48D5-9676-987184665E6D}" type="slidenum">
              <a:rPr lang="ar-EG" smtClean="0"/>
              <a:pPr/>
              <a:t>‹#›</a:t>
            </a:fld>
            <a:endParaRPr lang="ar-EG"/>
          </a:p>
        </p:txBody>
      </p:sp>
    </p:spTree>
    <p:extLst>
      <p:ext uri="{BB962C8B-B14F-4D97-AF65-F5344CB8AC3E}">
        <p14:creationId xmlns:p14="http://schemas.microsoft.com/office/powerpoint/2010/main" xmlns="" val="21413596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cover dir="rd"/>
    <p:sndAc>
      <p:stSnd>
        <p:snd r:embed="rId13" name="lighttrail2.wav"/>
      </p:stSnd>
    </p:sndAc>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gif"/><Relationship Id="rId4" Type="http://schemas.openxmlformats.org/officeDocument/2006/relationships/audio" Target="../media/audio3.wav"/></Relationships>
</file>

<file path=ppt/slides/_rels/slide10.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11.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12.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13.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14.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15.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16.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17.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18.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19.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2.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audio" Target="../media/audio5.wav"/></Relationships>
</file>

<file path=ppt/slides/_rels/slide20.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21.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22.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23.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24.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25.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26.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2.gif"/><Relationship Id="rId4" Type="http://schemas.openxmlformats.org/officeDocument/2006/relationships/audio" Target="../media/audio14.wav"/></Relationships>
</file>

<file path=ppt/slides/_rels/slide27.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2.gif"/><Relationship Id="rId4" Type="http://schemas.openxmlformats.org/officeDocument/2006/relationships/audio" Target="../media/audio14.wav"/></Relationships>
</file>

<file path=ppt/slides/_rels/slide28.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2.gif"/><Relationship Id="rId4" Type="http://schemas.openxmlformats.org/officeDocument/2006/relationships/audio" Target="../media/audio14.wav"/></Relationships>
</file>

<file path=ppt/slides/_rels/slide29.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2.gif"/><Relationship Id="rId4" Type="http://schemas.openxmlformats.org/officeDocument/2006/relationships/audio" Target="../media/audio14.wav"/></Relationships>
</file>

<file path=ppt/slides/_rels/slide3.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7.wav"/></Relationships>
</file>

<file path=ppt/slides/_rels/slide30.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2.gif"/></Relationships>
</file>

<file path=ppt/slides/_rels/slide31.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2.gif"/></Relationships>
</file>

<file path=ppt/slides/_rels/slide32.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4.gif"/><Relationship Id="rId4" Type="http://schemas.openxmlformats.org/officeDocument/2006/relationships/image" Target="../media/image13.gif"/></Relationships>
</file>

<file path=ppt/slides/_rels/slide33.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audio" Target="../media/audio10.wav"/><Relationship Id="rId4" Type="http://schemas.openxmlformats.org/officeDocument/2006/relationships/audio" Target="../media/audio16.wav"/></Relationships>
</file>

<file path=ppt/slides/_rels/slide3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audio" Target="../media/audio17.wav"/></Relationships>
</file>

<file path=ppt/slides/_rels/slide35.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9.wav"/></Relationships>
</file>

<file path=ppt/slides/_rels/slide36.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8.gif"/><Relationship Id="rId5" Type="http://schemas.openxmlformats.org/officeDocument/2006/relationships/image" Target="../media/image17.gif"/><Relationship Id="rId4" Type="http://schemas.openxmlformats.org/officeDocument/2006/relationships/image" Target="../media/image16.gif"/></Relationships>
</file>

<file path=ppt/slides/_rels/slide38.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24.wav"/><Relationship Id="rId4" Type="http://schemas.openxmlformats.org/officeDocument/2006/relationships/audio" Target="../media/audio23.wav"/></Relationships>
</file>

<file path=ppt/slides/_rels/slide39.xml.rels><?xml version="1.0" encoding="UTF-8" standalone="yes"?>
<Relationships xmlns="http://schemas.openxmlformats.org/package/2006/relationships"><Relationship Id="rId3" Type="http://schemas.openxmlformats.org/officeDocument/2006/relationships/audio" Target="../media/audio25.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26.wav"/></Relationships>
</file>

<file path=ppt/slides/_rels/slide4.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audio" Target="../media/audio27.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audio" Target="../media/audio28.wav"/><Relationship Id="rId7" Type="http://schemas.openxmlformats.org/officeDocument/2006/relationships/image" Target="../media/image20.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9.gif"/><Relationship Id="rId5" Type="http://schemas.openxmlformats.org/officeDocument/2006/relationships/audio" Target="../media/audio30.wav"/><Relationship Id="rId4" Type="http://schemas.openxmlformats.org/officeDocument/2006/relationships/audio" Target="../media/audio29.wav"/></Relationships>
</file>

<file path=ppt/slides/_rels/slide42.xml.rels><?xml version="1.0" encoding="UTF-8" standalone="yes"?>
<Relationships xmlns="http://schemas.openxmlformats.org/package/2006/relationships"><Relationship Id="rId3" Type="http://schemas.openxmlformats.org/officeDocument/2006/relationships/audio" Target="../media/audio29.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0.gif"/><Relationship Id="rId5" Type="http://schemas.openxmlformats.org/officeDocument/2006/relationships/image" Target="../media/image19.gif"/><Relationship Id="rId4" Type="http://schemas.openxmlformats.org/officeDocument/2006/relationships/audio" Target="../media/audio30.wav"/></Relationships>
</file>

<file path=ppt/slides/_rels/slide43.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audio" Target="../media/audio31.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33.wav"/><Relationship Id="rId4" Type="http://schemas.openxmlformats.org/officeDocument/2006/relationships/audio" Target="../media/audio32.wav"/></Relationships>
</file>

<file path=ppt/slides/_rels/slide45.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33.wav"/></Relationships>
</file>

<file path=ppt/slides/_rels/slide46.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33.wav"/></Relationships>
</file>

<file path=ppt/slides/_rels/slide47.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33.wav"/></Relationships>
</file>

<file path=ppt/slides/_rels/slide48.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33.wav"/></Relationships>
</file>

<file path=ppt/slides/_rels/slide49.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33.wav"/></Relationships>
</file>

<file path=ppt/slides/_rels/slide5.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0.wav"/></Relationships>
</file>

<file path=ppt/slides/_rels/slide6.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8.gif"/><Relationship Id="rId5" Type="http://schemas.openxmlformats.org/officeDocument/2006/relationships/image" Target="../media/image7.gif"/><Relationship Id="rId4" Type="http://schemas.openxmlformats.org/officeDocument/2006/relationships/image" Target="../media/image6.gif"/></Relationships>
</file>

<file path=ppt/slides/_rels/slide7.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8.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9.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285744" y="3189926"/>
            <a:ext cx="7572428" cy="3429024"/>
            <a:chOff x="714348" y="1857364"/>
            <a:chExt cx="7572428" cy="3429024"/>
          </a:xfrm>
        </p:grpSpPr>
        <p:grpSp>
          <p:nvGrpSpPr>
            <p:cNvPr id="9" name="Group 4"/>
            <p:cNvGrpSpPr/>
            <p:nvPr/>
          </p:nvGrpSpPr>
          <p:grpSpPr>
            <a:xfrm>
              <a:off x="714348" y="1857364"/>
              <a:ext cx="7572428" cy="3429024"/>
              <a:chOff x="857224" y="2000240"/>
              <a:chExt cx="7572428" cy="3429024"/>
            </a:xfrm>
            <a:scene3d>
              <a:camera prst="orthographicFront">
                <a:rot lat="0" lon="0" rev="0"/>
              </a:camera>
              <a:lightRig rig="glow" dir="t">
                <a:rot lat="0" lon="0" rev="14100000"/>
              </a:lightRig>
            </a:scene3d>
          </p:grpSpPr>
          <p:sp>
            <p:nvSpPr>
              <p:cNvPr id="11" name="Flowchart: Terminator 10"/>
              <p:cNvSpPr/>
              <p:nvPr/>
            </p:nvSpPr>
            <p:spPr>
              <a:xfrm>
                <a:off x="857224" y="2000240"/>
                <a:ext cx="7572428" cy="3429024"/>
              </a:xfrm>
              <a:prstGeom prst="flowChartTerminator">
                <a:avLst/>
              </a:prstGeom>
              <a:gradFill flip="none" rotWithShape="1">
                <a:gsLst>
                  <a:gs pos="0">
                    <a:srgbClr val="FF0000"/>
                  </a:gs>
                  <a:gs pos="50000">
                    <a:schemeClr val="bg1">
                      <a:lumMod val="95000"/>
                    </a:schemeClr>
                  </a:gs>
                  <a:gs pos="100000">
                    <a:schemeClr val="accent2">
                      <a:lumMod val="75000"/>
                    </a:schemeClr>
                  </a:gs>
                </a:gsLst>
                <a:lin ang="135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2" name="Snip Same Side Corner Rectangle 2"/>
              <p:cNvSpPr/>
              <p:nvPr/>
            </p:nvSpPr>
            <p:spPr>
              <a:xfrm>
                <a:off x="1285852" y="2214554"/>
                <a:ext cx="6786610" cy="2928958"/>
              </a:xfrm>
              <a:prstGeom prst="snip2SameRect">
                <a:avLst>
                  <a:gd name="adj1" fmla="val 30766"/>
                  <a:gd name="adj2" fmla="val 11581"/>
                </a:avLst>
              </a:prstGeom>
              <a:gradFill flip="none" rotWithShape="1">
                <a:gsLst>
                  <a:gs pos="0">
                    <a:schemeClr val="accent5">
                      <a:lumMod val="20000"/>
                      <a:lumOff val="80000"/>
                      <a:shade val="30000"/>
                      <a:satMod val="115000"/>
                    </a:schemeClr>
                  </a:gs>
                  <a:gs pos="50000">
                    <a:schemeClr val="bg1"/>
                  </a:gs>
                  <a:gs pos="100000">
                    <a:srgbClr val="FFC000"/>
                  </a:gs>
                </a:gsLst>
                <a:lin ang="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pic>
          <p:nvPicPr>
            <p:cNvPr id="10" name="Picture 9" descr="2de0d41888181a8baa557cd1c778f619.gif"/>
            <p:cNvPicPr>
              <a:picLocks noChangeAspect="1"/>
            </p:cNvPicPr>
            <p:nvPr/>
          </p:nvPicPr>
          <p:blipFill>
            <a:blip r:embed="rId5"/>
            <a:stretch>
              <a:fillRect/>
            </a:stretch>
          </p:blipFill>
          <p:spPr>
            <a:xfrm rot="20147855">
              <a:off x="897309" y="1913558"/>
              <a:ext cx="1905000" cy="952500"/>
            </a:xfrm>
            <a:prstGeom prst="rect">
              <a:avLst/>
            </a:prstGeom>
          </p:spPr>
        </p:pic>
      </p:grpSp>
      <p:sp>
        <p:nvSpPr>
          <p:cNvPr id="13" name="Rectangle 1"/>
          <p:cNvSpPr>
            <a:spLocks noChangeArrowheads="1"/>
          </p:cNvSpPr>
          <p:nvPr/>
        </p:nvSpPr>
        <p:spPr bwMode="auto">
          <a:xfrm>
            <a:off x="1428752" y="3861048"/>
            <a:ext cx="5572164"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ar-EG" sz="6600" b="1" dirty="0" smtClean="0">
                <a:ln>
                  <a:solidFill>
                    <a:srgbClr val="C00000"/>
                  </a:solidFill>
                </a:ln>
                <a:solidFill>
                  <a:srgbClr val="0000CC"/>
                </a:solidFill>
              </a:rPr>
              <a:t>الوحدة القرائية </a:t>
            </a:r>
          </a:p>
          <a:p>
            <a:pPr algn="ctr"/>
            <a:r>
              <a:rPr lang="ar-EG" sz="6600" b="1" dirty="0" smtClean="0">
                <a:ln>
                  <a:solidFill>
                    <a:srgbClr val="C00000"/>
                  </a:solidFill>
                </a:ln>
                <a:solidFill>
                  <a:srgbClr val="0000CC"/>
                </a:solidFill>
              </a:rPr>
              <a:t>القراءة الإعلامية</a:t>
            </a:r>
            <a:endParaRPr lang="ar-EG" sz="6600" b="1" dirty="0">
              <a:ln>
                <a:solidFill>
                  <a:srgbClr val="C00000"/>
                </a:solidFill>
              </a:ln>
              <a:solidFill>
                <a:srgbClr val="0000CC"/>
              </a:solidFill>
            </a:endParaRPr>
          </a:p>
        </p:txBody>
      </p:sp>
      <p:grpSp>
        <p:nvGrpSpPr>
          <p:cNvPr id="5" name="Group 2"/>
          <p:cNvGrpSpPr>
            <a:grpSpLocks/>
          </p:cNvGrpSpPr>
          <p:nvPr/>
        </p:nvGrpSpPr>
        <p:grpSpPr bwMode="auto">
          <a:xfrm rot="1883222">
            <a:off x="3035242" y="-500594"/>
            <a:ext cx="5362267" cy="4469662"/>
            <a:chOff x="3035" y="-173"/>
            <a:chExt cx="3035" cy="2101"/>
          </a:xfrm>
        </p:grpSpPr>
        <p:pic>
          <p:nvPicPr>
            <p:cNvPr id="6" name="Picture 3" descr="leaf_vector_test"/>
            <p:cNvPicPr>
              <a:picLocks noChangeAspect="1" noChangeArrowheads="1"/>
            </p:cNvPicPr>
            <p:nvPr/>
          </p:nvPicPr>
          <p:blipFill>
            <a:blip r:embed="rId6"/>
            <a:srcRect/>
            <a:stretch>
              <a:fillRect/>
            </a:stretch>
          </p:blipFill>
          <p:spPr bwMode="auto">
            <a:xfrm>
              <a:off x="3035" y="-173"/>
              <a:ext cx="3035" cy="2101"/>
            </a:xfrm>
            <a:prstGeom prst="rect">
              <a:avLst/>
            </a:prstGeom>
            <a:noFill/>
            <a:ln w="9525">
              <a:noFill/>
              <a:miter lim="800000"/>
              <a:headEnd/>
              <a:tailEnd/>
            </a:ln>
          </p:spPr>
        </p:pic>
        <p:sp>
          <p:nvSpPr>
            <p:cNvPr id="7" name="Rectangle 4"/>
            <p:cNvSpPr>
              <a:spLocks noChangeArrowheads="1"/>
            </p:cNvSpPr>
            <p:nvPr/>
          </p:nvSpPr>
          <p:spPr bwMode="auto">
            <a:xfrm rot="19716778">
              <a:off x="3629" y="542"/>
              <a:ext cx="1333" cy="635"/>
            </a:xfrm>
            <a:prstGeom prst="rect">
              <a:avLst/>
            </a:prstGeom>
            <a:noFill/>
            <a:ln w="9525">
              <a:noFill/>
              <a:miter lim="800000"/>
              <a:headEnd/>
              <a:tailEnd/>
            </a:ln>
          </p:spPr>
          <p:txBody>
            <a:bodyPr wrap="none" anchor="ctr"/>
            <a:lstStyle/>
            <a:p>
              <a:pPr algn="ctr"/>
              <a:r>
                <a:rPr lang="ar-EG" sz="6600" b="1" dirty="0" smtClean="0">
                  <a:ln w="18415" cmpd="sng">
                    <a:solidFill>
                      <a:srgbClr val="C00000"/>
                    </a:solidFill>
                    <a:prstDash val="solid"/>
                  </a:ln>
                  <a:solidFill>
                    <a:srgbClr val="FFFFFF"/>
                  </a:solidFill>
                  <a:effectLst>
                    <a:outerShdw blurRad="63500" dir="3600000" algn="tl" rotWithShape="0">
                      <a:srgbClr val="000000">
                        <a:alpha val="70000"/>
                      </a:srgbClr>
                    </a:outerShdw>
                  </a:effectLst>
                </a:rPr>
                <a:t>الوحدة الأولى</a:t>
              </a:r>
              <a:endParaRPr lang="ar-EG" sz="6600" b="1" dirty="0">
                <a:ln w="18415" cmpd="sng">
                  <a:solidFill>
                    <a:srgbClr val="C00000"/>
                  </a:solidFill>
                  <a:prstDash val="solid"/>
                </a:ln>
                <a:solidFill>
                  <a:srgbClr val="FFFFFF"/>
                </a:solidFill>
                <a:effectLst>
                  <a:outerShdw blurRad="63500" dir="3600000" algn="tl" rotWithShape="0">
                    <a:srgbClr val="000000">
                      <a:alpha val="70000"/>
                    </a:srgbClr>
                  </a:outerShdw>
                </a:effectLst>
              </a:endParaRPr>
            </a:p>
          </p:txBody>
        </p:sp>
      </p:grpSp>
    </p:spTree>
    <p:extLst>
      <p:ext uri="{BB962C8B-B14F-4D97-AF65-F5344CB8AC3E}">
        <p14:creationId xmlns:p14="http://schemas.microsoft.com/office/powerpoint/2010/main" xmlns="" val="3065336531"/>
      </p:ext>
    </p:extLst>
  </p:cSld>
  <p:clrMapOvr>
    <a:masterClrMapping/>
  </p:clrMapOvr>
  <p:transition>
    <p:randomBar dir="vert"/>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400" decel="100000"/>
                                        <p:tgtEl>
                                          <p:spTgt spid="5"/>
                                        </p:tgtEl>
                                      </p:cBhvr>
                                    </p:animEffect>
                                    <p:anim calcmode="lin" valueType="num">
                                      <p:cBhvr>
                                        <p:cTn id="8" dur="400" decel="100000" fill="hold"/>
                                        <p:tgtEl>
                                          <p:spTgt spid="5"/>
                                        </p:tgtEl>
                                        <p:attrNameLst>
                                          <p:attrName>style.rotation</p:attrName>
                                        </p:attrNameLst>
                                      </p:cBhvr>
                                      <p:tavLst>
                                        <p:tav tm="0">
                                          <p:val>
                                            <p:fltVal val="-90"/>
                                          </p:val>
                                        </p:tav>
                                        <p:tav tm="100000">
                                          <p:val>
                                            <p:fltVal val="0"/>
                                          </p:val>
                                        </p:tav>
                                      </p:tavLst>
                                    </p:anim>
                                    <p:anim calcmode="lin" valueType="num">
                                      <p:cBhvr>
                                        <p:cTn id="9" dur="400" decel="100000" fill="hold"/>
                                        <p:tgtEl>
                                          <p:spTgt spid="5"/>
                                        </p:tgtEl>
                                        <p:attrNameLst>
                                          <p:attrName>ppt_x</p:attrName>
                                        </p:attrNameLst>
                                      </p:cBhvr>
                                      <p:tavLst>
                                        <p:tav tm="0">
                                          <p:val>
                                            <p:strVal val="#ppt_x+0.4"/>
                                          </p:val>
                                        </p:tav>
                                        <p:tav tm="100000">
                                          <p:val>
                                            <p:strVal val="#ppt_x-0.05"/>
                                          </p:val>
                                        </p:tav>
                                      </p:tavLst>
                                    </p:anim>
                                    <p:anim calcmode="lin" valueType="num">
                                      <p:cBhvr>
                                        <p:cTn id="10" dur="400" decel="100000" fill="hold"/>
                                        <p:tgtEl>
                                          <p:spTgt spid="5"/>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5"/>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5"/>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breeze.wav"/>
                                        </p:tgtEl>
                                      </p:cMediaNode>
                                    </p:audio>
                                  </p:sub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strVal val="#ppt_w+.3"/>
                                          </p:val>
                                        </p:tav>
                                        <p:tav tm="100000">
                                          <p:val>
                                            <p:strVal val="#ppt_w"/>
                                          </p:val>
                                        </p:tav>
                                      </p:tavLst>
                                    </p:anim>
                                    <p:anim calcmode="lin" valueType="num">
                                      <p:cBhvr>
                                        <p:cTn id="18" dur="1000" fill="hold"/>
                                        <p:tgtEl>
                                          <p:spTgt spid="8"/>
                                        </p:tgtEl>
                                        <p:attrNameLst>
                                          <p:attrName>ppt_h</p:attrName>
                                        </p:attrNameLst>
                                      </p:cBhvr>
                                      <p:tavLst>
                                        <p:tav tm="0">
                                          <p:val>
                                            <p:strVal val="#ppt_h"/>
                                          </p:val>
                                        </p:tav>
                                        <p:tav tm="100000">
                                          <p:val>
                                            <p:strVal val="#ppt_h"/>
                                          </p:val>
                                        </p:tav>
                                      </p:tavLst>
                                    </p:anim>
                                    <p:animEffect transition="in" filter="fade">
                                      <p:cBhvr>
                                        <p:cTn id="19" dur="1000"/>
                                        <p:tgtEl>
                                          <p:spTgt spid="8"/>
                                        </p:tgtEl>
                                      </p:cBhvr>
                                    </p:animEffect>
                                  </p:childTnLst>
                                  <p:subTnLst>
                                    <p:audio>
                                      <p:cMediaNode>
                                        <p:cTn display="0" masterRel="sameClick">
                                          <p:stCondLst>
                                            <p:cond evt="begin" delay="0">
                                              <p:tn val="15"/>
                                            </p:cond>
                                          </p:stCondLst>
                                          <p:endCondLst>
                                            <p:cond evt="onStopAudio" delay="0">
                                              <p:tgtEl>
                                                <p:sldTgt/>
                                              </p:tgtEl>
                                            </p:cond>
                                          </p:endCondLst>
                                        </p:cTn>
                                        <p:tgtEl>
                                          <p:sndTgt r:embed="rId4" name="0084 - arcade game sound.wav"/>
                                        </p:tgtEl>
                                      </p:cMediaNode>
                                    </p:audio>
                                  </p:subTnLst>
                                </p:cTn>
                              </p:par>
                              <p:par>
                                <p:cTn id="20" presetID="50" presetClass="entr" presetSubtype="0" decel="10000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1000" fill="hold"/>
                                        <p:tgtEl>
                                          <p:spTgt spid="13"/>
                                        </p:tgtEl>
                                        <p:attrNameLst>
                                          <p:attrName>ppt_w</p:attrName>
                                        </p:attrNameLst>
                                      </p:cBhvr>
                                      <p:tavLst>
                                        <p:tav tm="0">
                                          <p:val>
                                            <p:strVal val="#ppt_w+.3"/>
                                          </p:val>
                                        </p:tav>
                                        <p:tav tm="100000">
                                          <p:val>
                                            <p:strVal val="#ppt_w"/>
                                          </p:val>
                                        </p:tav>
                                      </p:tavLst>
                                    </p:anim>
                                    <p:anim calcmode="lin" valueType="num">
                                      <p:cBhvr>
                                        <p:cTn id="23" dur="1000" fill="hold"/>
                                        <p:tgtEl>
                                          <p:spTgt spid="13"/>
                                        </p:tgtEl>
                                        <p:attrNameLst>
                                          <p:attrName>ppt_h</p:attrName>
                                        </p:attrNameLst>
                                      </p:cBhvr>
                                      <p:tavLst>
                                        <p:tav tm="0">
                                          <p:val>
                                            <p:strVal val="#ppt_h"/>
                                          </p:val>
                                        </p:tav>
                                        <p:tav tm="100000">
                                          <p:val>
                                            <p:strVal val="#ppt_h"/>
                                          </p:val>
                                        </p:tav>
                                      </p:tavLst>
                                    </p:anim>
                                    <p:animEffect transition="in" filter="fade">
                                      <p:cBhvr>
                                        <p:cTn id="24" dur="1000"/>
                                        <p:tgtEl>
                                          <p:spTgt spid="13"/>
                                        </p:tgtEl>
                                      </p:cBhvr>
                                    </p:animEffect>
                                  </p:childTnLst>
                                  <p:subTnLst>
                                    <p:audio>
                                      <p:cMediaNode>
                                        <p:cTn display="0" masterRel="sameClick">
                                          <p:stCondLst>
                                            <p:cond evt="begin" delay="0">
                                              <p:tn val="20"/>
                                            </p:cond>
                                          </p:stCondLst>
                                          <p:endCondLst>
                                            <p:cond evt="onStopAudio" delay="0">
                                              <p:tgtEl>
                                                <p:sldTgt/>
                                              </p:tgtEl>
                                            </p:cond>
                                          </p:endCondLst>
                                        </p:cTn>
                                        <p:tgtEl>
                                          <p:sndTgt r:embed="rId4" name="0084 - arcade game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1011500"/>
            <a:ext cx="7714375" cy="3785652"/>
          </a:xfrm>
          <a:prstGeom prst="rect">
            <a:avLst/>
          </a:prstGeom>
        </p:spPr>
        <p:txBody>
          <a:bodyPr wrap="square">
            <a:spAutoFit/>
          </a:bodyPr>
          <a:lstStyle/>
          <a:p>
            <a:pPr algn="ctr"/>
            <a:r>
              <a:rPr lang="ar-EG" sz="4800" b="1" dirty="0"/>
              <a:t>الأول لا يساهم في البناء، والثاني يساهد في الهدم، الأول يتجاهل الأخطاء والمشكلات، والثاني يتجاهل الإنجازات المكتسبات، الأول لا يفيد، والثاني ضرره كبير.</a:t>
            </a:r>
            <a:endParaRPr lang="en-US" sz="4800" dirty="0"/>
          </a:p>
        </p:txBody>
      </p:sp>
    </p:spTree>
    <p:extLst>
      <p:ext uri="{BB962C8B-B14F-4D97-AF65-F5344CB8AC3E}">
        <p14:creationId xmlns:p14="http://schemas.microsoft.com/office/powerpoint/2010/main" xmlns="" val="133518205"/>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1011500"/>
            <a:ext cx="7714375" cy="3785652"/>
          </a:xfrm>
          <a:prstGeom prst="rect">
            <a:avLst/>
          </a:prstGeom>
        </p:spPr>
        <p:txBody>
          <a:bodyPr wrap="square">
            <a:spAutoFit/>
          </a:bodyPr>
          <a:lstStyle/>
          <a:p>
            <a:pPr algn="ctr"/>
            <a:r>
              <a:rPr lang="ar-EG" sz="4800" b="1" dirty="0"/>
              <a:t>إن حب الوطن شعور طبيعي لا يفرضه علينا أحد. ومن علامات الحب أن تبدي الملاحظات وتعاتب من تحب. لنتطلب من عدوك أن يكون أفضل! والسؤال هنا: كيف نعبّر عن الحب للوطن؟</a:t>
            </a:r>
            <a:endParaRPr lang="en-US" sz="4800" dirty="0"/>
          </a:p>
        </p:txBody>
      </p:sp>
    </p:spTree>
    <p:extLst>
      <p:ext uri="{BB962C8B-B14F-4D97-AF65-F5344CB8AC3E}">
        <p14:creationId xmlns:p14="http://schemas.microsoft.com/office/powerpoint/2010/main" xmlns="" val="215505995"/>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1318116"/>
            <a:ext cx="7714375" cy="3046988"/>
          </a:xfrm>
          <a:prstGeom prst="rect">
            <a:avLst/>
          </a:prstGeom>
        </p:spPr>
        <p:txBody>
          <a:bodyPr wrap="square">
            <a:spAutoFit/>
          </a:bodyPr>
          <a:lstStyle/>
          <a:p>
            <a:pPr algn="ctr"/>
            <a:r>
              <a:rPr lang="ar-EG" sz="4800" b="1" dirty="0"/>
              <a:t>يمكننا التعبير عن حب الوطن بطرق مختلفة منها صدق القول والعمل. والمساهمة في بنائه وتنميته، وحمايته من الأخطار بمختلف أنواعها. </a:t>
            </a:r>
            <a:endParaRPr lang="en-US" sz="4800" dirty="0"/>
          </a:p>
        </p:txBody>
      </p:sp>
    </p:spTree>
    <p:extLst>
      <p:ext uri="{BB962C8B-B14F-4D97-AF65-F5344CB8AC3E}">
        <p14:creationId xmlns:p14="http://schemas.microsoft.com/office/powerpoint/2010/main" xmlns="" val="666898108"/>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1412776"/>
            <a:ext cx="7714375" cy="3046988"/>
          </a:xfrm>
          <a:prstGeom prst="rect">
            <a:avLst/>
          </a:prstGeom>
        </p:spPr>
        <p:txBody>
          <a:bodyPr wrap="square">
            <a:spAutoFit/>
          </a:bodyPr>
          <a:lstStyle/>
          <a:p>
            <a:pPr algn="ctr"/>
            <a:r>
              <a:rPr lang="ar-EG" sz="4800" b="1" dirty="0" smtClean="0"/>
              <a:t>الوطن للجميع، وكل مواطن يستطيع المشاركة حسب مجاله وقدراته.</a:t>
            </a:r>
          </a:p>
          <a:p>
            <a:pPr algn="ctr"/>
            <a:r>
              <a:rPr lang="ar-EG" sz="4800" b="1" dirty="0"/>
              <a:t>وأما في مجال الأمن فالمشاركة واجب على الجميع</a:t>
            </a:r>
            <a:r>
              <a:rPr lang="ar-EG" sz="4800" b="1" dirty="0" smtClean="0"/>
              <a:t>.</a:t>
            </a:r>
            <a:endParaRPr lang="en-US" sz="4800" dirty="0"/>
          </a:p>
        </p:txBody>
      </p:sp>
    </p:spTree>
    <p:extLst>
      <p:ext uri="{BB962C8B-B14F-4D97-AF65-F5344CB8AC3E}">
        <p14:creationId xmlns:p14="http://schemas.microsoft.com/office/powerpoint/2010/main" xmlns="" val="1076641179"/>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908720"/>
            <a:ext cx="7714375" cy="4524315"/>
          </a:xfrm>
          <a:prstGeom prst="rect">
            <a:avLst/>
          </a:prstGeom>
        </p:spPr>
        <p:txBody>
          <a:bodyPr wrap="square">
            <a:spAutoFit/>
          </a:bodyPr>
          <a:lstStyle/>
          <a:p>
            <a:pPr algn="ctr"/>
            <a:r>
              <a:rPr lang="ar-EG" sz="4800" b="1" dirty="0"/>
              <a:t>ومن طرق التعبير عن حب الوطن المشاركة في إيجاد الحلول من خلال النقد الموضوعي بدلاً من الانسحاب والسلبية وجلد الذات. ومنها الإخلاص في العمل والتعاون لتحقيق المصلحة العامة، </a:t>
            </a:r>
            <a:endParaRPr lang="en-US" sz="4800" dirty="0"/>
          </a:p>
        </p:txBody>
      </p:sp>
    </p:spTree>
    <p:extLst>
      <p:ext uri="{BB962C8B-B14F-4D97-AF65-F5344CB8AC3E}">
        <p14:creationId xmlns:p14="http://schemas.microsoft.com/office/powerpoint/2010/main" xmlns="" val="1780027370"/>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1083508"/>
            <a:ext cx="7714375" cy="3785652"/>
          </a:xfrm>
          <a:prstGeom prst="rect">
            <a:avLst/>
          </a:prstGeom>
        </p:spPr>
        <p:txBody>
          <a:bodyPr wrap="square">
            <a:spAutoFit/>
          </a:bodyPr>
          <a:lstStyle/>
          <a:p>
            <a:pPr algn="ctr"/>
            <a:r>
              <a:rPr lang="ar-EG" sz="4800" b="1" dirty="0"/>
              <a:t>وعدم الانخداع بالحملات الإعلامية المعادية. من الوطنية مثلاً أن تطالب بتطوير التعليم والخدمات الصحية وأن تسلط الضوء على الأخطاء في كل المجالات. </a:t>
            </a:r>
            <a:endParaRPr lang="en-US" sz="4800" dirty="0"/>
          </a:p>
        </p:txBody>
      </p:sp>
    </p:spTree>
    <p:extLst>
      <p:ext uri="{BB962C8B-B14F-4D97-AF65-F5344CB8AC3E}">
        <p14:creationId xmlns:p14="http://schemas.microsoft.com/office/powerpoint/2010/main" xmlns="" val="2317751035"/>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908720"/>
            <a:ext cx="7714375" cy="4524315"/>
          </a:xfrm>
          <a:prstGeom prst="rect">
            <a:avLst/>
          </a:prstGeom>
        </p:spPr>
        <p:txBody>
          <a:bodyPr wrap="square">
            <a:spAutoFit/>
          </a:bodyPr>
          <a:lstStyle/>
          <a:p>
            <a:pPr algn="ctr"/>
            <a:r>
              <a:rPr lang="ar-EG" sz="4800" b="1" dirty="0" smtClean="0"/>
              <a:t>وليس من الوطنية استغلال الأخطاء لتوجيه نقد غير بناء، </a:t>
            </a:r>
            <a:r>
              <a:rPr lang="ar-EG" sz="4800" b="1" dirty="0"/>
              <a:t>أو استغلالها للوصول إلى أهداف تتعارض مع مصلحة الوطن. لا تهدم الوطن بسبب خطأ، ولكن اهدم الخطأ من أجل الوطن</a:t>
            </a:r>
            <a:r>
              <a:rPr lang="ar-EG" sz="4800" b="1" dirty="0" smtClean="0"/>
              <a:t>.</a:t>
            </a:r>
            <a:endParaRPr lang="en-US" sz="4800" dirty="0"/>
          </a:p>
        </p:txBody>
      </p:sp>
    </p:spTree>
    <p:extLst>
      <p:ext uri="{BB962C8B-B14F-4D97-AF65-F5344CB8AC3E}">
        <p14:creationId xmlns:p14="http://schemas.microsoft.com/office/powerpoint/2010/main" xmlns="" val="1908317546"/>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1124744"/>
            <a:ext cx="7714375" cy="3785652"/>
          </a:xfrm>
          <a:prstGeom prst="rect">
            <a:avLst/>
          </a:prstGeom>
        </p:spPr>
        <p:txBody>
          <a:bodyPr wrap="square">
            <a:spAutoFit/>
          </a:bodyPr>
          <a:lstStyle/>
          <a:p>
            <a:pPr algn="ctr"/>
            <a:r>
              <a:rPr lang="ar-EG" sz="4800" b="1" dirty="0"/>
              <a:t>المواطن المحب لوطنه لا يخضع لاختبار المصداقية، هو يحب وطنه بالأفعال قبل الأقوال، ويقف معه في كل الظروف ويعلم أن بعض الظروف قد تكون صعبة </a:t>
            </a:r>
            <a:endParaRPr lang="en-US" sz="4800" dirty="0"/>
          </a:p>
        </p:txBody>
      </p:sp>
    </p:spTree>
    <p:extLst>
      <p:ext uri="{BB962C8B-B14F-4D97-AF65-F5344CB8AC3E}">
        <p14:creationId xmlns:p14="http://schemas.microsoft.com/office/powerpoint/2010/main" xmlns="" val="365100735"/>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1246108"/>
            <a:ext cx="7714375" cy="3046988"/>
          </a:xfrm>
          <a:prstGeom prst="rect">
            <a:avLst/>
          </a:prstGeom>
        </p:spPr>
        <p:txBody>
          <a:bodyPr wrap="square">
            <a:spAutoFit/>
          </a:bodyPr>
          <a:lstStyle/>
          <a:p>
            <a:pPr algn="ctr"/>
            <a:r>
              <a:rPr lang="ar-EG" sz="4800" b="1" dirty="0"/>
              <a:t>ولكن مهما كانت صعوبتها فإنه لايتخلى عن الوطن ولا يخون الوطن ولا يتوقف عن العمل لخدمة الوطن بصدق وأمانة وإخلاص.</a:t>
            </a:r>
            <a:endParaRPr lang="en-US" sz="4800" dirty="0"/>
          </a:p>
        </p:txBody>
      </p:sp>
    </p:spTree>
    <p:extLst>
      <p:ext uri="{BB962C8B-B14F-4D97-AF65-F5344CB8AC3E}">
        <p14:creationId xmlns:p14="http://schemas.microsoft.com/office/powerpoint/2010/main" xmlns="" val="1777874549"/>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764704"/>
            <a:ext cx="7714375" cy="4524315"/>
          </a:xfrm>
          <a:prstGeom prst="rect">
            <a:avLst/>
          </a:prstGeom>
        </p:spPr>
        <p:txBody>
          <a:bodyPr wrap="square">
            <a:spAutoFit/>
          </a:bodyPr>
          <a:lstStyle/>
          <a:p>
            <a:pPr algn="ctr"/>
            <a:r>
              <a:rPr lang="ar-EG" sz="4800" b="1" dirty="0"/>
              <a:t>إن أهم تعبير عن حب الوطن هو أن تنعكس الثقافة الإسلامية على سلوك المواطن. الرقابة الذاتية – مثلاً – مبدأ إسلامي عظيم وأحد العوامل الجوهرية المؤثرة في قضايا التطوير والتنمية والتغيير نحو الأفضل.</a:t>
            </a:r>
            <a:endParaRPr lang="en-US" sz="4800" dirty="0"/>
          </a:p>
        </p:txBody>
      </p:sp>
    </p:spTree>
    <p:extLst>
      <p:ext uri="{BB962C8B-B14F-4D97-AF65-F5344CB8AC3E}">
        <p14:creationId xmlns:p14="http://schemas.microsoft.com/office/powerpoint/2010/main" xmlns="" val="1682958876"/>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905672" y="-85764"/>
            <a:ext cx="4704160" cy="2866692"/>
            <a:chOff x="1500166" y="2124377"/>
            <a:chExt cx="2663207" cy="2090441"/>
          </a:xfrm>
        </p:grpSpPr>
        <p:grpSp>
          <p:nvGrpSpPr>
            <p:cNvPr id="4" name="Group 24"/>
            <p:cNvGrpSpPr/>
            <p:nvPr/>
          </p:nvGrpSpPr>
          <p:grpSpPr>
            <a:xfrm>
              <a:off x="2265983" y="2124377"/>
              <a:ext cx="1897390" cy="1680552"/>
              <a:chOff x="2265983" y="2124377"/>
              <a:chExt cx="1897390" cy="1680552"/>
            </a:xfrm>
          </p:grpSpPr>
          <p:sp>
            <p:nvSpPr>
              <p:cNvPr id="8" name="Lightning Bolt 7"/>
              <p:cNvSpPr/>
              <p:nvPr/>
            </p:nvSpPr>
            <p:spPr>
              <a:xfrm rot="17134284">
                <a:off x="2627456" y="2269012"/>
                <a:ext cx="1643074" cy="1428760"/>
              </a:xfrm>
              <a:prstGeom prst="lightningBolt">
                <a:avLst/>
              </a:prstGeom>
              <a:solidFill>
                <a:srgbClr val="CC00CC"/>
              </a:solidFill>
              <a:ln w="38100">
                <a:solidFill>
                  <a:srgbClr val="9900CC"/>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ndParaRPr>
              </a:p>
            </p:txBody>
          </p:sp>
          <p:sp>
            <p:nvSpPr>
              <p:cNvPr id="9" name="Lightning Bolt 8"/>
              <p:cNvSpPr/>
              <p:nvPr/>
            </p:nvSpPr>
            <p:spPr>
              <a:xfrm rot="17134284">
                <a:off x="2158826" y="2231534"/>
                <a:ext cx="1643074" cy="1428760"/>
              </a:xfrm>
              <a:prstGeom prst="lightningBolt">
                <a:avLst/>
              </a:prstGeom>
              <a:solidFill>
                <a:srgbClr val="CC3300"/>
              </a:solidFill>
              <a:ln>
                <a:solidFill>
                  <a:srgbClr val="C00000"/>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ndParaRPr>
              </a:p>
            </p:txBody>
          </p:sp>
        </p:grpSp>
        <p:grpSp>
          <p:nvGrpSpPr>
            <p:cNvPr id="5" name="Group 21"/>
            <p:cNvGrpSpPr/>
            <p:nvPr/>
          </p:nvGrpSpPr>
          <p:grpSpPr>
            <a:xfrm>
              <a:off x="1500166" y="2500306"/>
              <a:ext cx="2571768" cy="1714512"/>
              <a:chOff x="1571604" y="2071678"/>
              <a:chExt cx="2571768" cy="1714512"/>
            </a:xfrm>
          </p:grpSpPr>
          <p:sp>
            <p:nvSpPr>
              <p:cNvPr id="6" name="Wave 5"/>
              <p:cNvSpPr/>
              <p:nvPr/>
            </p:nvSpPr>
            <p:spPr>
              <a:xfrm>
                <a:off x="1571604" y="2071678"/>
                <a:ext cx="2571768" cy="1714512"/>
              </a:xfrm>
              <a:prstGeom prst="wave">
                <a:avLst/>
              </a:prstGeom>
              <a:gradFill flip="none" rotWithShape="1">
                <a:gsLst>
                  <a:gs pos="0">
                    <a:srgbClr val="0000FF">
                      <a:shade val="30000"/>
                      <a:satMod val="115000"/>
                    </a:srgbClr>
                  </a:gs>
                  <a:gs pos="50000">
                    <a:srgbClr val="0000FF">
                      <a:shade val="67500"/>
                      <a:satMod val="115000"/>
                    </a:srgbClr>
                  </a:gs>
                  <a:gs pos="100000">
                    <a:schemeClr val="bg1"/>
                  </a:gs>
                </a:gsLst>
                <a:lin ang="5400000" scaled="1"/>
                <a:tileRect/>
              </a:gradFill>
              <a:ln>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sz="60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ndParaRPr>
              </a:p>
            </p:txBody>
          </p:sp>
          <p:sp>
            <p:nvSpPr>
              <p:cNvPr id="7" name="Rectangle 6"/>
              <p:cNvSpPr/>
              <p:nvPr/>
            </p:nvSpPr>
            <p:spPr>
              <a:xfrm>
                <a:off x="1609782" y="2471901"/>
                <a:ext cx="2498567" cy="916386"/>
              </a:xfrm>
              <a:prstGeom prst="rect">
                <a:avLst/>
              </a:prstGeom>
            </p:spPr>
            <p:txBody>
              <a:bodyPr wrap="square">
                <a:spAutoFit/>
              </a:bodyPr>
              <a:lstStyle/>
              <a:p>
                <a:pPr algn="ctr"/>
                <a:r>
                  <a:rPr lang="ar-EG" sz="66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الدرس الثالث</a:t>
                </a:r>
                <a:endParaRPr lang="en-US" sz="66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grpSp>
      <p:grpSp>
        <p:nvGrpSpPr>
          <p:cNvPr id="10" name="Group 9"/>
          <p:cNvGrpSpPr/>
          <p:nvPr/>
        </p:nvGrpSpPr>
        <p:grpSpPr>
          <a:xfrm>
            <a:off x="611560" y="4581128"/>
            <a:ext cx="7006155" cy="1628492"/>
            <a:chOff x="2267744" y="404664"/>
            <a:chExt cx="7006155" cy="1628492"/>
          </a:xfrm>
        </p:grpSpPr>
        <p:grpSp>
          <p:nvGrpSpPr>
            <p:cNvPr id="11" name="Group 10"/>
            <p:cNvGrpSpPr/>
            <p:nvPr/>
          </p:nvGrpSpPr>
          <p:grpSpPr>
            <a:xfrm>
              <a:off x="2364791" y="404664"/>
              <a:ext cx="6909108" cy="1628492"/>
              <a:chOff x="3211966" y="2235772"/>
              <a:chExt cx="5336458" cy="1283045"/>
            </a:xfrm>
          </p:grpSpPr>
          <p:grpSp>
            <p:nvGrpSpPr>
              <p:cNvPr id="13" name="Group 12"/>
              <p:cNvGrpSpPr/>
              <p:nvPr/>
            </p:nvGrpSpPr>
            <p:grpSpPr>
              <a:xfrm>
                <a:off x="3211966" y="2235772"/>
                <a:ext cx="5336458" cy="1283045"/>
                <a:chOff x="3211966" y="2235772"/>
                <a:chExt cx="5336458" cy="1283045"/>
              </a:xfrm>
            </p:grpSpPr>
            <p:sp>
              <p:nvSpPr>
                <p:cNvPr id="15" name="Rounded Rectangle 14"/>
                <p:cNvSpPr/>
                <p:nvPr/>
              </p:nvSpPr>
              <p:spPr>
                <a:xfrm>
                  <a:off x="3248818" y="2235772"/>
                  <a:ext cx="5299606" cy="1282493"/>
                </a:xfrm>
                <a:prstGeom prst="roundRect">
                  <a:avLst/>
                </a:prstGeom>
                <a:gradFill>
                  <a:gsLst>
                    <a:gs pos="0">
                      <a:srgbClr val="CC0099">
                        <a:tint val="66000"/>
                        <a:satMod val="160000"/>
                      </a:srgbClr>
                    </a:gs>
                    <a:gs pos="50000">
                      <a:schemeClr val="bg1"/>
                    </a:gs>
                    <a:gs pos="100000">
                      <a:srgbClr val="CC0099">
                        <a:tint val="23500"/>
                        <a:satMod val="160000"/>
                      </a:srgbClr>
                    </a:gs>
                  </a:gsLst>
                  <a:lin ang="5400000" scaled="1"/>
                </a:gradFill>
                <a:ln>
                  <a:solidFill>
                    <a:srgbClr val="CC0099"/>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sz="8000" b="1" dirty="0">
                    <a:ln>
                      <a:solidFill>
                        <a:srgbClr val="C00000"/>
                      </a:solidFill>
                    </a:ln>
                    <a:solidFill>
                      <a:srgbClr val="9900CC"/>
                    </a:solidFill>
                    <a:latin typeface="Times New Roman" pitchFamily="18" charset="0"/>
                  </a:endParaRPr>
                </a:p>
              </p:txBody>
            </p:sp>
            <p:pic>
              <p:nvPicPr>
                <p:cNvPr id="16" name="Picture 15"/>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3211966" y="3086769"/>
                  <a:ext cx="648072" cy="432048"/>
                </a:xfrm>
                <a:prstGeom prst="rect">
                  <a:avLst/>
                </a:prstGeom>
              </p:spPr>
            </p:pic>
          </p:grpSp>
          <p:sp>
            <p:nvSpPr>
              <p:cNvPr id="14" name="TextBox 13"/>
              <p:cNvSpPr txBox="1"/>
              <p:nvPr/>
            </p:nvSpPr>
            <p:spPr>
              <a:xfrm>
                <a:off x="3359479" y="2349238"/>
                <a:ext cx="5116815" cy="1042702"/>
              </a:xfrm>
              <a:prstGeom prst="rect">
                <a:avLst/>
              </a:prstGeom>
              <a:noFill/>
            </p:spPr>
            <p:txBody>
              <a:bodyPr wrap="square" rtlCol="1">
                <a:spAutoFit/>
              </a:bodyPr>
              <a:lstStyle/>
              <a:p>
                <a:pPr algn="ctr"/>
                <a:r>
                  <a:rPr lang="ar-EG" sz="8000" b="1" dirty="0" smtClean="0">
                    <a:ln>
                      <a:solidFill>
                        <a:srgbClr val="C00000"/>
                      </a:solidFill>
                    </a:ln>
                    <a:solidFill>
                      <a:srgbClr val="9900CC"/>
                    </a:solidFill>
                  </a:rPr>
                  <a:t>نشاطات التعلم</a:t>
                </a:r>
                <a:endParaRPr lang="ar-EG" sz="8000" dirty="0">
                  <a:ln>
                    <a:solidFill>
                      <a:srgbClr val="C00000"/>
                    </a:solidFill>
                  </a:ln>
                  <a:solidFill>
                    <a:srgbClr val="9900CC"/>
                  </a:solidFill>
                </a:endParaRPr>
              </a:p>
            </p:txBody>
          </p:sp>
        </p:grpSp>
        <p:pic>
          <p:nvPicPr>
            <p:cNvPr id="12" name="Picture 11"/>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2267744" y="1753313"/>
              <a:ext cx="266700" cy="235527"/>
            </a:xfrm>
            <a:prstGeom prst="rect">
              <a:avLst/>
            </a:prstGeom>
          </p:spPr>
        </p:pic>
      </p:grpSp>
    </p:spTree>
    <p:extLst>
      <p:ext uri="{BB962C8B-B14F-4D97-AF65-F5344CB8AC3E}">
        <p14:creationId xmlns:p14="http://schemas.microsoft.com/office/powerpoint/2010/main" xmlns="" val="1849114055"/>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374" fill="hold">
                                          <p:stCondLst>
                                            <p:cond delay="0"/>
                                          </p:stCondLst>
                                        </p:cTn>
                                        <p:tgtEl>
                                          <p:spTgt spid="3"/>
                                        </p:tgtEl>
                                        <p:attrNameLst>
                                          <p:attrName>ppt_x</p:attrName>
                                        </p:attrNameLst>
                                      </p:cBhvr>
                                    </p:anim>
                                    <p:anim from="0" to="-1.0" calcmode="lin" valueType="num">
                                      <p:cBhvr>
                                        <p:cTn id="8" dur="2" decel="50000" autoRev="1" fill="hold">
                                          <p:stCondLst>
                                            <p:cond delay="499"/>
                                          </p:stCondLst>
                                        </p:cTn>
                                        <p:tgtEl>
                                          <p:spTgt spid="3"/>
                                        </p:tgtEl>
                                        <p:attrNameLst>
                                          <p:attrName>xshear</p:attrName>
                                        </p:attrNameLst>
                                      </p:cBhvr>
                                    </p:anim>
                                    <p:animScale>
                                      <p:cBhvr>
                                        <p:cTn id="9" dur="2" decel="100000" autoRev="1" fill="hold">
                                          <p:stCondLst>
                                            <p:cond delay="499"/>
                                          </p:stCondLst>
                                        </p:cTn>
                                        <p:tgtEl>
                                          <p:spTgt spid="3"/>
                                        </p:tgtEl>
                                      </p:cBhvr>
                                      <p:from x="100000" y="100000"/>
                                      <p:to x="80000" y="100000"/>
                                    </p:animScale>
                                    <p:anim by="(#ppt_h/3+#ppt_w*0.1)" calcmode="lin" valueType="num">
                                      <p:cBhvr additive="sum">
                                        <p:cTn id="10" dur="2" decel="100000" autoRev="1" fill="hold">
                                          <p:stCondLst>
                                            <p:cond delay="499"/>
                                          </p:stCondLst>
                                        </p:cTn>
                                        <p:tgtEl>
                                          <p:spTgt spid="3"/>
                                        </p:tgtEl>
                                        <p:attrNameLst>
                                          <p:attrName>ppt_x</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0172 -  خطأ الويندوز.wav"/>
                                        </p:tgtEl>
                                      </p:cMediaNode>
                                    </p:audio>
                                  </p:sub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ox(in)">
                                      <p:cBhvr>
                                        <p:cTn id="15" dur="500"/>
                                        <p:tgtEl>
                                          <p:spTgt spid="10"/>
                                        </p:tgtEl>
                                      </p:cBhvr>
                                    </p:animEffect>
                                  </p:childTnLst>
                                  <p:subTnLst>
                                    <p:audio>
                                      <p:cMediaNode>
                                        <p:cTn display="0" masterRel="sameClick">
                                          <p:stCondLst>
                                            <p:cond evt="begin" delay="0">
                                              <p:tn val="13"/>
                                            </p:cond>
                                          </p:stCondLst>
                                          <p:endCondLst>
                                            <p:cond evt="onStopAudio" delay="0">
                                              <p:tgtEl>
                                                <p:sldTgt/>
                                              </p:tgtEl>
                                            </p:cond>
                                          </p:endCondLst>
                                        </p:cTn>
                                        <p:tgtEl>
                                          <p:sndTgt r:embed="rId4" name="0211 - bon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764704"/>
            <a:ext cx="7714375" cy="4524315"/>
          </a:xfrm>
          <a:prstGeom prst="rect">
            <a:avLst/>
          </a:prstGeom>
        </p:spPr>
        <p:txBody>
          <a:bodyPr wrap="square">
            <a:spAutoFit/>
          </a:bodyPr>
          <a:lstStyle/>
          <a:p>
            <a:pPr algn="ctr"/>
            <a:r>
              <a:rPr lang="ar-EG" sz="4800" b="1" dirty="0"/>
              <a:t>سلوك يرفض اي مساس بوحدة الوطن وأمن الوطن. سلوك يطبق مبادئ الإسلام في العدل والمساواة والتكافل والمحبة والسلام. سلوك يسعى لحقوقه بطريقة حضارية ويحترم حقوق الآخرين. </a:t>
            </a:r>
            <a:endParaRPr lang="en-US" sz="4800" dirty="0"/>
          </a:p>
        </p:txBody>
      </p:sp>
    </p:spTree>
    <p:extLst>
      <p:ext uri="{BB962C8B-B14F-4D97-AF65-F5344CB8AC3E}">
        <p14:creationId xmlns:p14="http://schemas.microsoft.com/office/powerpoint/2010/main" xmlns="" val="68990021"/>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764704"/>
            <a:ext cx="7714375" cy="4524315"/>
          </a:xfrm>
          <a:prstGeom prst="rect">
            <a:avLst/>
          </a:prstGeom>
        </p:spPr>
        <p:txBody>
          <a:bodyPr wrap="square">
            <a:spAutoFit/>
          </a:bodyPr>
          <a:lstStyle/>
          <a:p>
            <a:pPr algn="ctr"/>
            <a:r>
              <a:rPr lang="ar-EG" sz="4800" b="1" dirty="0"/>
              <a:t>الرقابة الذاتية هي الإخلاص في العمل، هي احترام الأنظمة والقوانين، هي إتقان الأداء، هي سلوك إنساني متحضر وقيمة </a:t>
            </a:r>
            <a:r>
              <a:rPr lang="ar-EG" sz="4800" b="1" dirty="0" smtClean="0"/>
              <a:t>إسلامية </a:t>
            </a:r>
            <a:r>
              <a:rPr lang="ar-EG" sz="4800" b="1" dirty="0"/>
              <a:t>تقوي علاقة الإنسان بربه وتجعله رقيباً على سلوكه متفاعلاً مع مجتمعه </a:t>
            </a:r>
            <a:endParaRPr lang="en-US" sz="4800" dirty="0"/>
          </a:p>
        </p:txBody>
      </p:sp>
    </p:spTree>
    <p:extLst>
      <p:ext uri="{BB962C8B-B14F-4D97-AF65-F5344CB8AC3E}">
        <p14:creationId xmlns:p14="http://schemas.microsoft.com/office/powerpoint/2010/main" xmlns="" val="687871725"/>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764704"/>
            <a:ext cx="7714375" cy="4524315"/>
          </a:xfrm>
          <a:prstGeom prst="rect">
            <a:avLst/>
          </a:prstGeom>
        </p:spPr>
        <p:txBody>
          <a:bodyPr wrap="square">
            <a:spAutoFit/>
          </a:bodyPr>
          <a:lstStyle/>
          <a:p>
            <a:pPr algn="ctr"/>
            <a:r>
              <a:rPr lang="ar-EG" sz="4800" b="1" dirty="0"/>
              <a:t>بطريقة إيجابية تنقله من منطقة المشاركة الوجدانية إلى المشاركة العملية. وبهذا السلوك يستطيع المواطن التعبير عن حبه لوطنه بطريقة عملية، كما يستطيع أيضاً أن يحصل على حقوقه.</a:t>
            </a:r>
            <a:endParaRPr lang="en-US" sz="4800" dirty="0"/>
          </a:p>
        </p:txBody>
      </p:sp>
    </p:spTree>
    <p:extLst>
      <p:ext uri="{BB962C8B-B14F-4D97-AF65-F5344CB8AC3E}">
        <p14:creationId xmlns:p14="http://schemas.microsoft.com/office/powerpoint/2010/main" xmlns="" val="2923988560"/>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764704"/>
            <a:ext cx="7714375" cy="4524315"/>
          </a:xfrm>
          <a:prstGeom prst="rect">
            <a:avLst/>
          </a:prstGeom>
        </p:spPr>
        <p:txBody>
          <a:bodyPr wrap="square">
            <a:spAutoFit/>
          </a:bodyPr>
          <a:lstStyle/>
          <a:p>
            <a:pPr algn="ctr"/>
            <a:r>
              <a:rPr lang="ar-EG" sz="4800" b="1" dirty="0"/>
              <a:t>إن العلاقة بين الوطن والمواطن هي علاقة انتماء وولاء، لكنها ليست علاقة عاطفية فقط. ولهذا لابد من المصارحة والتقييم المستمر والنقد الموضوعي وان يكون جزءاً من الحل وليس جزءاً من المشكلة.</a:t>
            </a:r>
            <a:endParaRPr lang="en-US" sz="4800" dirty="0"/>
          </a:p>
        </p:txBody>
      </p:sp>
    </p:spTree>
    <p:extLst>
      <p:ext uri="{BB962C8B-B14F-4D97-AF65-F5344CB8AC3E}">
        <p14:creationId xmlns:p14="http://schemas.microsoft.com/office/powerpoint/2010/main" xmlns="" val="3146415584"/>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1011500"/>
            <a:ext cx="7714375" cy="3785652"/>
          </a:xfrm>
          <a:prstGeom prst="rect">
            <a:avLst/>
          </a:prstGeom>
        </p:spPr>
        <p:txBody>
          <a:bodyPr wrap="square">
            <a:spAutoFit/>
          </a:bodyPr>
          <a:lstStyle/>
          <a:p>
            <a:pPr algn="ctr"/>
            <a:r>
              <a:rPr lang="ar-EG" sz="4800" b="1" dirty="0"/>
              <a:t>ليس المطلوب من المواطن أن يبالغ في المدح والثناء ولا أن يفعل العكس. المطلوب الاستناد إلى لغة العلم والحقائق وعدم الانسياق وراء الشائعات أو القيام بنشرها. </a:t>
            </a:r>
            <a:endParaRPr lang="en-US" sz="4800" dirty="0"/>
          </a:p>
        </p:txBody>
      </p:sp>
    </p:spTree>
    <p:extLst>
      <p:ext uri="{BB962C8B-B14F-4D97-AF65-F5344CB8AC3E}">
        <p14:creationId xmlns:p14="http://schemas.microsoft.com/office/powerpoint/2010/main" xmlns="" val="2026904569"/>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74049" y="1246108"/>
            <a:ext cx="7714375" cy="3046988"/>
          </a:xfrm>
          <a:prstGeom prst="rect">
            <a:avLst/>
          </a:prstGeom>
        </p:spPr>
        <p:txBody>
          <a:bodyPr wrap="square">
            <a:spAutoFit/>
          </a:bodyPr>
          <a:lstStyle/>
          <a:p>
            <a:pPr algn="ctr"/>
            <a:r>
              <a:rPr lang="ar-EG" sz="4800" b="1" dirty="0"/>
              <a:t>المطلوب أن يكون المواطن عضواً فاعلاً في السراء والضراء وألَّا يقفز من المركب إذا اشتدت الأمواج، وألَّا يسلم عقله لأعداء الوطن.</a:t>
            </a:r>
            <a:endParaRPr lang="en-US" sz="4800" dirty="0"/>
          </a:p>
        </p:txBody>
      </p:sp>
    </p:spTree>
    <p:extLst>
      <p:ext uri="{BB962C8B-B14F-4D97-AF65-F5344CB8AC3E}">
        <p14:creationId xmlns:p14="http://schemas.microsoft.com/office/powerpoint/2010/main" xmlns="" val="2389496675"/>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51520" y="188640"/>
            <a:ext cx="8668344" cy="6552728"/>
            <a:chOff x="251520" y="188640"/>
            <a:chExt cx="8668344" cy="6552728"/>
          </a:xfrm>
        </p:grpSpPr>
        <p:grpSp>
          <p:nvGrpSpPr>
            <p:cNvPr id="3" name="Group 2"/>
            <p:cNvGrpSpPr/>
            <p:nvPr/>
          </p:nvGrpSpPr>
          <p:grpSpPr>
            <a:xfrm>
              <a:off x="251520" y="188640"/>
              <a:ext cx="8668344" cy="6552728"/>
              <a:chOff x="251520" y="188640"/>
              <a:chExt cx="8668344" cy="6552728"/>
            </a:xfrm>
            <a:scene3d>
              <a:camera prst="orthographicFront">
                <a:rot lat="0" lon="0" rev="0"/>
              </a:camera>
              <a:lightRig rig="glow" dir="t">
                <a:rot lat="0" lon="0" rev="14100000"/>
              </a:lightRig>
            </a:scene3d>
          </p:grpSpPr>
          <p:sp>
            <p:nvSpPr>
              <p:cNvPr id="6" name="Flowchart: Card 5"/>
              <p:cNvSpPr/>
              <p:nvPr/>
            </p:nvSpPr>
            <p:spPr>
              <a:xfrm rot="10800000">
                <a:off x="4932040" y="1556792"/>
                <a:ext cx="3987824" cy="5184576"/>
              </a:xfrm>
              <a:prstGeom prst="flowChartPunchedCard">
                <a:avLst/>
              </a:prstGeom>
              <a:solidFill>
                <a:schemeClr val="bg2">
                  <a:lumMod val="7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7" name="Heart 6"/>
              <p:cNvSpPr/>
              <p:nvPr/>
            </p:nvSpPr>
            <p:spPr>
              <a:xfrm>
                <a:off x="4716016" y="188640"/>
                <a:ext cx="4203848" cy="3348372"/>
              </a:xfrm>
              <a:prstGeom prst="heart">
                <a:avLst/>
              </a:prstGeom>
              <a:gradFill flip="none" rotWithShape="1">
                <a:gsLst>
                  <a:gs pos="51000">
                    <a:srgbClr val="FFE9B6"/>
                  </a:gs>
                  <a:gs pos="0">
                    <a:srgbClr val="CC6600"/>
                  </a:gs>
                  <a:gs pos="50000">
                    <a:schemeClr val="bg1"/>
                  </a:gs>
                  <a:gs pos="100000">
                    <a:srgbClr val="FFC000">
                      <a:tint val="23500"/>
                      <a:satMod val="160000"/>
                    </a:srgbClr>
                  </a:gs>
                </a:gsLst>
                <a:lin ang="54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8" name="L-Shape 7"/>
              <p:cNvSpPr/>
              <p:nvPr/>
            </p:nvSpPr>
            <p:spPr>
              <a:xfrm>
                <a:off x="251520" y="476672"/>
                <a:ext cx="4752528" cy="6264696"/>
              </a:xfrm>
              <a:prstGeom prst="corner">
                <a:avLst/>
              </a:prstGeom>
              <a:solidFill>
                <a:schemeClr val="accent3">
                  <a:lumMod val="60000"/>
                  <a:lumOff val="40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9" name="Round Diagonal Corner Rectangle 8"/>
              <p:cNvSpPr/>
              <p:nvPr/>
            </p:nvSpPr>
            <p:spPr>
              <a:xfrm>
                <a:off x="611560" y="692696"/>
                <a:ext cx="8064896" cy="5616624"/>
              </a:xfrm>
              <a:prstGeom prst="round2DiagRect">
                <a:avLst/>
              </a:prstGeom>
              <a:gradFill flip="none" rotWithShape="1">
                <a:gsLst>
                  <a:gs pos="0">
                    <a:schemeClr val="bg2">
                      <a:lumMod val="75000"/>
                    </a:schemeClr>
                  </a:gs>
                  <a:gs pos="50000">
                    <a:schemeClr val="bg2">
                      <a:lumMod val="90000"/>
                    </a:schemeClr>
                  </a:gs>
                  <a:gs pos="99000">
                    <a:schemeClr val="bg1"/>
                  </a:gs>
                </a:gsLst>
                <a:lin ang="54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pic>
          <p:nvPicPr>
            <p:cNvPr id="4" name="Picture 3"/>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611560" y="5949280"/>
              <a:ext cx="3981822" cy="47625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334594" y="5949280"/>
              <a:ext cx="3981822" cy="476250"/>
            </a:xfrm>
            <a:prstGeom prst="rect">
              <a:avLst/>
            </a:prstGeom>
          </p:spPr>
        </p:pic>
      </p:grpSp>
      <p:sp>
        <p:nvSpPr>
          <p:cNvPr id="10" name="Rectangle 9"/>
          <p:cNvSpPr/>
          <p:nvPr/>
        </p:nvSpPr>
        <p:spPr>
          <a:xfrm>
            <a:off x="1259632" y="1124744"/>
            <a:ext cx="6858000" cy="1569660"/>
          </a:xfrm>
          <a:prstGeom prst="rect">
            <a:avLst/>
          </a:prstGeom>
        </p:spPr>
        <p:txBody>
          <a:bodyPr wrap="square">
            <a:spAutoFit/>
          </a:bodyPr>
          <a:lstStyle/>
          <a:p>
            <a:pPr rtl="0"/>
            <a:r>
              <a:rPr lang="ar-EG" sz="4800" b="1" dirty="0" smtClean="0">
                <a:solidFill>
                  <a:srgbClr val="C00000"/>
                </a:solidFill>
                <a:latin typeface="Times New Roman" pitchFamily="18" charset="0"/>
                <a:cs typeface="Times New Roman" pitchFamily="18" charset="0"/>
              </a:rPr>
              <a:t>أ- </a:t>
            </a:r>
            <a:r>
              <a:rPr lang="ar-EG" sz="4800" b="1" dirty="0">
                <a:solidFill>
                  <a:srgbClr val="C00000"/>
                </a:solidFill>
              </a:rPr>
              <a:t>نوع النص الإعلامي السابق هو: </a:t>
            </a:r>
            <a:endParaRPr lang="en-US" sz="4800" dirty="0">
              <a:solidFill>
                <a:srgbClr val="C00000"/>
              </a:solidFill>
              <a:latin typeface="Times New Roman" pitchFamily="18" charset="0"/>
              <a:cs typeface="Times New Roman" pitchFamily="18" charset="0"/>
            </a:endParaRPr>
          </a:p>
        </p:txBody>
      </p:sp>
      <p:sp>
        <p:nvSpPr>
          <p:cNvPr id="11" name="Rectangle 10"/>
          <p:cNvSpPr/>
          <p:nvPr/>
        </p:nvSpPr>
        <p:spPr>
          <a:xfrm>
            <a:off x="1583160" y="3284984"/>
            <a:ext cx="6534472" cy="830997"/>
          </a:xfrm>
          <a:prstGeom prst="rect">
            <a:avLst/>
          </a:prstGeom>
        </p:spPr>
        <p:txBody>
          <a:bodyPr wrap="square">
            <a:spAutoFit/>
          </a:bodyPr>
          <a:lstStyle/>
          <a:p>
            <a:pPr lvl="0" algn="ctr"/>
            <a:r>
              <a:rPr lang="ar-EG" sz="4800" b="1" dirty="0" smtClean="0">
                <a:latin typeface="Times New Roman" pitchFamily="18" charset="0"/>
              </a:rPr>
              <a:t>موضوعي</a:t>
            </a:r>
            <a:endParaRPr lang="en-US" sz="4800" b="1" dirty="0">
              <a:latin typeface="Times New Roman" pitchFamily="18" charset="0"/>
            </a:endParaRPr>
          </a:p>
        </p:txBody>
      </p:sp>
    </p:spTree>
    <p:extLst>
      <p:ext uri="{BB962C8B-B14F-4D97-AF65-F5344CB8AC3E}">
        <p14:creationId xmlns:p14="http://schemas.microsoft.com/office/powerpoint/2010/main" xmlns="" val="3828767217"/>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4/3*#ppt_w"/>
                                          </p:val>
                                        </p:tav>
                                        <p:tav tm="100000">
                                          <p:val>
                                            <p:strVal val="#ppt_w"/>
                                          </p:val>
                                        </p:tav>
                                      </p:tavLst>
                                    </p:anim>
                                    <p:anim calcmode="lin" valueType="num">
                                      <p:cBhvr>
                                        <p:cTn id="8" dur="500" fill="hold"/>
                                        <p:tgtEl>
                                          <p:spTgt spid="2"/>
                                        </p:tgtEl>
                                        <p:attrNameLst>
                                          <p:attrName>ppt_h</p:attrName>
                                        </p:attrNameLst>
                                      </p:cBhvr>
                                      <p:tavLst>
                                        <p:tav tm="0">
                                          <p:val>
                                            <p:strVal val="4/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Pasflk2.wav"/>
                                        </p:tgtEl>
                                      </p:cMediaNode>
                                    </p:audio>
                                  </p:subTnLst>
                                </p:cTn>
                              </p:par>
                              <p:par>
                                <p:cTn id="9" presetID="23" presetClass="entr" presetSubtype="288"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strVal val="4/3*#ppt_w"/>
                                          </p:val>
                                        </p:tav>
                                        <p:tav tm="100000">
                                          <p:val>
                                            <p:strVal val="#ppt_w"/>
                                          </p:val>
                                        </p:tav>
                                      </p:tavLst>
                                    </p:anim>
                                    <p:anim calcmode="lin" valueType="num">
                                      <p:cBhvr>
                                        <p:cTn id="12" dur="500" fill="hold"/>
                                        <p:tgtEl>
                                          <p:spTgt spid="10"/>
                                        </p:tgtEl>
                                        <p:attrNameLst>
                                          <p:attrName>ppt_h</p:attrName>
                                        </p:attrNameLst>
                                      </p:cBhvr>
                                      <p:tavLst>
                                        <p:tav tm="0">
                                          <p:val>
                                            <p:strVal val="4/3*#ppt_h"/>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Pasflk2.wav"/>
                                        </p:tgtEl>
                                      </p:cMediaNode>
                                    </p:audio>
                                  </p:subTnLst>
                                </p:cTn>
                              </p:par>
                            </p:childTnLst>
                          </p:cTn>
                        </p:par>
                      </p:childTnLst>
                    </p:cTn>
                  </p:par>
                  <p:par>
                    <p:cTn id="13" fill="hold">
                      <p:stCondLst>
                        <p:cond delay="indefinite"/>
                      </p:stCondLst>
                      <p:childTnLst>
                        <p:par>
                          <p:cTn id="14" fill="hold">
                            <p:stCondLst>
                              <p:cond delay="0"/>
                            </p:stCondLst>
                            <p:childTnLst>
                              <p:par>
                                <p:cTn id="15" presetID="25"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25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18" dur="25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19" dur="250" accel="50000" fill="hold">
                                          <p:stCondLst>
                                            <p:cond delay="250"/>
                                          </p:stCondLst>
                                        </p:cTn>
                                        <p:tgtEl>
                                          <p:spTgt spid="11"/>
                                        </p:tgtEl>
                                        <p:attrNameLst>
                                          <p:attrName>ppt_w</p:attrName>
                                        </p:attrNameLst>
                                      </p:cBhvr>
                                      <p:tavLst>
                                        <p:tav tm="0">
                                          <p:val>
                                            <p:strVal val="#ppt_w*.05"/>
                                          </p:val>
                                        </p:tav>
                                        <p:tav tm="100000">
                                          <p:val>
                                            <p:strVal val="#ppt_w"/>
                                          </p:val>
                                        </p:tav>
                                      </p:tavLst>
                                    </p:anim>
                                    <p:anim calcmode="lin" valueType="num">
                                      <p:cBhvr>
                                        <p:cTn id="20" dur="500" fill="hold"/>
                                        <p:tgtEl>
                                          <p:spTgt spid="11"/>
                                        </p:tgtEl>
                                        <p:attrNameLst>
                                          <p:attrName>ppt_h</p:attrName>
                                        </p:attrNameLst>
                                      </p:cBhvr>
                                      <p:tavLst>
                                        <p:tav tm="0">
                                          <p:val>
                                            <p:strVal val="#ppt_h"/>
                                          </p:val>
                                        </p:tav>
                                        <p:tav tm="100000">
                                          <p:val>
                                            <p:strVal val="#ppt_h"/>
                                          </p:val>
                                        </p:tav>
                                      </p:tavLst>
                                    </p:anim>
                                    <p:anim calcmode="lin" valueType="num">
                                      <p:cBhvr>
                                        <p:cTn id="21" dur="25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2" dur="25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23" dur="250" accel="50000" fill="hold">
                                          <p:stCondLst>
                                            <p:cond delay="250"/>
                                          </p:stCondLst>
                                        </p:cTn>
                                        <p:tgtEl>
                                          <p:spTgt spid="11"/>
                                        </p:tgtEl>
                                        <p:attrNameLst>
                                          <p:attrName>ppt_y</p:attrName>
                                        </p:attrNameLst>
                                      </p:cBhvr>
                                      <p:tavLst>
                                        <p:tav tm="0">
                                          <p:val>
                                            <p:strVal val="#ppt_y+.1"/>
                                          </p:val>
                                        </p:tav>
                                        <p:tav tm="100000">
                                          <p:val>
                                            <p:strVal val="#ppt_y"/>
                                          </p:val>
                                        </p:tav>
                                      </p:tavLst>
                                    </p:anim>
                                    <p:animEffect transition="in" filter="fade">
                                      <p:cBhvr>
                                        <p:cTn id="24" dur="500" decel="50000">
                                          <p:stCondLst>
                                            <p:cond delay="0"/>
                                          </p:stCondLst>
                                        </p:cTn>
                                        <p:tgtEl>
                                          <p:spTgt spid="11"/>
                                        </p:tgtEl>
                                      </p:cBhvr>
                                    </p:animEffect>
                                  </p:childTnLst>
                                  <p:subTnLst>
                                    <p:audio>
                                      <p:cMediaNode>
                                        <p:cTn display="0" masterRel="sameClick">
                                          <p:stCondLst>
                                            <p:cond evt="begin" delay="0">
                                              <p:tn val="15"/>
                                            </p:cond>
                                          </p:stCondLst>
                                          <p:endCondLst>
                                            <p:cond evt="onStopAudio" delay="0">
                                              <p:tgtEl>
                                                <p:sldTgt/>
                                              </p:tgtEl>
                                            </p:cond>
                                          </p:endCondLst>
                                        </p:cTn>
                                        <p:tgtEl>
                                          <p:sndTgt r:embed="rId4" name="Close1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51520" y="188640"/>
            <a:ext cx="8668344" cy="6552728"/>
            <a:chOff x="251520" y="188640"/>
            <a:chExt cx="8668344" cy="6552728"/>
          </a:xfrm>
        </p:grpSpPr>
        <p:grpSp>
          <p:nvGrpSpPr>
            <p:cNvPr id="3" name="Group 2"/>
            <p:cNvGrpSpPr/>
            <p:nvPr/>
          </p:nvGrpSpPr>
          <p:grpSpPr>
            <a:xfrm>
              <a:off x="251520" y="188640"/>
              <a:ext cx="8668344" cy="6552728"/>
              <a:chOff x="251520" y="188640"/>
              <a:chExt cx="8668344" cy="6552728"/>
            </a:xfrm>
            <a:scene3d>
              <a:camera prst="orthographicFront">
                <a:rot lat="0" lon="0" rev="0"/>
              </a:camera>
              <a:lightRig rig="glow" dir="t">
                <a:rot lat="0" lon="0" rev="14100000"/>
              </a:lightRig>
            </a:scene3d>
          </p:grpSpPr>
          <p:sp>
            <p:nvSpPr>
              <p:cNvPr id="6" name="Flowchart: Card 5"/>
              <p:cNvSpPr/>
              <p:nvPr/>
            </p:nvSpPr>
            <p:spPr>
              <a:xfrm rot="10800000">
                <a:off x="4932040" y="1556792"/>
                <a:ext cx="3987824" cy="5184576"/>
              </a:xfrm>
              <a:prstGeom prst="flowChartPunchedCard">
                <a:avLst/>
              </a:prstGeom>
              <a:solidFill>
                <a:schemeClr val="bg2">
                  <a:lumMod val="7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7" name="Heart 6"/>
              <p:cNvSpPr/>
              <p:nvPr/>
            </p:nvSpPr>
            <p:spPr>
              <a:xfrm>
                <a:off x="4716016" y="188640"/>
                <a:ext cx="4203848" cy="3348372"/>
              </a:xfrm>
              <a:prstGeom prst="heart">
                <a:avLst/>
              </a:prstGeom>
              <a:gradFill flip="none" rotWithShape="1">
                <a:gsLst>
                  <a:gs pos="51000">
                    <a:srgbClr val="FFE9B6"/>
                  </a:gs>
                  <a:gs pos="0">
                    <a:srgbClr val="CC6600"/>
                  </a:gs>
                  <a:gs pos="50000">
                    <a:schemeClr val="bg1"/>
                  </a:gs>
                  <a:gs pos="100000">
                    <a:srgbClr val="FFC000">
                      <a:tint val="23500"/>
                      <a:satMod val="160000"/>
                    </a:srgbClr>
                  </a:gs>
                </a:gsLst>
                <a:lin ang="54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8" name="L-Shape 7"/>
              <p:cNvSpPr/>
              <p:nvPr/>
            </p:nvSpPr>
            <p:spPr>
              <a:xfrm>
                <a:off x="251520" y="476672"/>
                <a:ext cx="4752528" cy="6264696"/>
              </a:xfrm>
              <a:prstGeom prst="corner">
                <a:avLst/>
              </a:prstGeom>
              <a:solidFill>
                <a:schemeClr val="accent3">
                  <a:lumMod val="60000"/>
                  <a:lumOff val="40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9" name="Round Diagonal Corner Rectangle 8"/>
              <p:cNvSpPr/>
              <p:nvPr/>
            </p:nvSpPr>
            <p:spPr>
              <a:xfrm>
                <a:off x="611560" y="692696"/>
                <a:ext cx="8064896" cy="5616624"/>
              </a:xfrm>
              <a:prstGeom prst="round2DiagRect">
                <a:avLst/>
              </a:prstGeom>
              <a:gradFill flip="none" rotWithShape="1">
                <a:gsLst>
                  <a:gs pos="0">
                    <a:schemeClr val="bg2">
                      <a:lumMod val="75000"/>
                    </a:schemeClr>
                  </a:gs>
                  <a:gs pos="50000">
                    <a:schemeClr val="bg2">
                      <a:lumMod val="90000"/>
                    </a:schemeClr>
                  </a:gs>
                  <a:gs pos="99000">
                    <a:schemeClr val="bg1"/>
                  </a:gs>
                </a:gsLst>
                <a:lin ang="54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pic>
          <p:nvPicPr>
            <p:cNvPr id="4" name="Picture 3"/>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611560" y="5949280"/>
              <a:ext cx="3981822" cy="47625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334594" y="5949280"/>
              <a:ext cx="3981822" cy="476250"/>
            </a:xfrm>
            <a:prstGeom prst="rect">
              <a:avLst/>
            </a:prstGeom>
          </p:spPr>
        </p:pic>
      </p:grpSp>
      <p:sp>
        <p:nvSpPr>
          <p:cNvPr id="10" name="Rectangle 9"/>
          <p:cNvSpPr/>
          <p:nvPr/>
        </p:nvSpPr>
        <p:spPr>
          <a:xfrm>
            <a:off x="1259632" y="1124744"/>
            <a:ext cx="6858000" cy="830997"/>
          </a:xfrm>
          <a:prstGeom prst="rect">
            <a:avLst/>
          </a:prstGeom>
        </p:spPr>
        <p:txBody>
          <a:bodyPr wrap="square">
            <a:spAutoFit/>
          </a:bodyPr>
          <a:lstStyle/>
          <a:p>
            <a:pPr rtl="0"/>
            <a:r>
              <a:rPr lang="ar-EG" sz="4800" b="1" dirty="0" smtClean="0">
                <a:solidFill>
                  <a:srgbClr val="C00000"/>
                </a:solidFill>
                <a:latin typeface="Times New Roman" pitchFamily="18" charset="0"/>
                <a:cs typeface="Times New Roman" pitchFamily="18" charset="0"/>
              </a:rPr>
              <a:t>ب- </a:t>
            </a:r>
            <a:r>
              <a:rPr lang="ar-EG" sz="4800" b="1" dirty="0">
                <a:solidFill>
                  <a:srgbClr val="C00000"/>
                </a:solidFill>
              </a:rPr>
              <a:t>غرض النص هو: </a:t>
            </a:r>
            <a:endParaRPr lang="en-US" sz="4800" dirty="0">
              <a:solidFill>
                <a:srgbClr val="C00000"/>
              </a:solidFill>
              <a:latin typeface="Times New Roman" pitchFamily="18" charset="0"/>
              <a:cs typeface="Times New Roman" pitchFamily="18" charset="0"/>
            </a:endParaRPr>
          </a:p>
        </p:txBody>
      </p:sp>
      <p:sp>
        <p:nvSpPr>
          <p:cNvPr id="11" name="Rectangle 10"/>
          <p:cNvSpPr/>
          <p:nvPr/>
        </p:nvSpPr>
        <p:spPr>
          <a:xfrm>
            <a:off x="1475656" y="2924944"/>
            <a:ext cx="6534472" cy="1569660"/>
          </a:xfrm>
          <a:prstGeom prst="rect">
            <a:avLst/>
          </a:prstGeom>
        </p:spPr>
        <p:txBody>
          <a:bodyPr wrap="square">
            <a:spAutoFit/>
          </a:bodyPr>
          <a:lstStyle/>
          <a:p>
            <a:pPr lvl="0" algn="ctr"/>
            <a:r>
              <a:rPr lang="ar-SA" sz="4800" b="1" dirty="0"/>
              <a:t>إبراز حب الوطن وطرق التعبير عن هذا الحب.</a:t>
            </a:r>
            <a:endParaRPr lang="en-US" sz="4800" dirty="0"/>
          </a:p>
        </p:txBody>
      </p:sp>
    </p:spTree>
    <p:extLst>
      <p:ext uri="{BB962C8B-B14F-4D97-AF65-F5344CB8AC3E}">
        <p14:creationId xmlns:p14="http://schemas.microsoft.com/office/powerpoint/2010/main" xmlns="" val="1797126390"/>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strVal val="4/3*#ppt_w"/>
                                          </p:val>
                                        </p:tav>
                                        <p:tav tm="100000">
                                          <p:val>
                                            <p:strVal val="#ppt_w"/>
                                          </p:val>
                                        </p:tav>
                                      </p:tavLst>
                                    </p:anim>
                                    <p:anim calcmode="lin" valueType="num">
                                      <p:cBhvr>
                                        <p:cTn id="8" dur="500" fill="hold"/>
                                        <p:tgtEl>
                                          <p:spTgt spid="10"/>
                                        </p:tgtEl>
                                        <p:attrNameLst>
                                          <p:attrName>ppt_h</p:attrName>
                                        </p:attrNameLst>
                                      </p:cBhvr>
                                      <p:tavLst>
                                        <p:tav tm="0">
                                          <p:val>
                                            <p:strVal val="4/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Pasflk2.wav"/>
                                        </p:tgtEl>
                                      </p:cMediaNode>
                                    </p:audio>
                                  </p:subTnLst>
                                </p:cTn>
                              </p:par>
                            </p:childTnLst>
                          </p:cTn>
                        </p:par>
                      </p:childTnLst>
                    </p:cTn>
                  </p:par>
                  <p:par>
                    <p:cTn id="9" fill="hold">
                      <p:stCondLst>
                        <p:cond delay="indefinite"/>
                      </p:stCondLst>
                      <p:childTnLst>
                        <p:par>
                          <p:cTn id="10" fill="hold">
                            <p:stCondLst>
                              <p:cond delay="0"/>
                            </p:stCondLst>
                            <p:childTnLst>
                              <p:par>
                                <p:cTn id="11" presetID="25"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25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14" dur="25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15" dur="250" accel="50000" fill="hold">
                                          <p:stCondLst>
                                            <p:cond delay="250"/>
                                          </p:stCondLst>
                                        </p:cTn>
                                        <p:tgtEl>
                                          <p:spTgt spid="11"/>
                                        </p:tgtEl>
                                        <p:attrNameLst>
                                          <p:attrName>ppt_w</p:attrName>
                                        </p:attrNameLst>
                                      </p:cBhvr>
                                      <p:tavLst>
                                        <p:tav tm="0">
                                          <p:val>
                                            <p:strVal val="#ppt_w*.05"/>
                                          </p:val>
                                        </p:tav>
                                        <p:tav tm="100000">
                                          <p:val>
                                            <p:strVal val="#ppt_w"/>
                                          </p:val>
                                        </p:tav>
                                      </p:tavLst>
                                    </p:anim>
                                    <p:anim calcmode="lin" valueType="num">
                                      <p:cBhvr>
                                        <p:cTn id="16" dur="500" fill="hold"/>
                                        <p:tgtEl>
                                          <p:spTgt spid="11"/>
                                        </p:tgtEl>
                                        <p:attrNameLst>
                                          <p:attrName>ppt_h</p:attrName>
                                        </p:attrNameLst>
                                      </p:cBhvr>
                                      <p:tavLst>
                                        <p:tav tm="0">
                                          <p:val>
                                            <p:strVal val="#ppt_h"/>
                                          </p:val>
                                        </p:tav>
                                        <p:tav tm="100000">
                                          <p:val>
                                            <p:strVal val="#ppt_h"/>
                                          </p:val>
                                        </p:tav>
                                      </p:tavLst>
                                    </p:anim>
                                    <p:anim calcmode="lin" valueType="num">
                                      <p:cBhvr>
                                        <p:cTn id="17" dur="25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18" dur="25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19" dur="250" accel="50000" fill="hold">
                                          <p:stCondLst>
                                            <p:cond delay="250"/>
                                          </p:stCondLst>
                                        </p:cTn>
                                        <p:tgtEl>
                                          <p:spTgt spid="11"/>
                                        </p:tgtEl>
                                        <p:attrNameLst>
                                          <p:attrName>ppt_y</p:attrName>
                                        </p:attrNameLst>
                                      </p:cBhvr>
                                      <p:tavLst>
                                        <p:tav tm="0">
                                          <p:val>
                                            <p:strVal val="#ppt_y+.1"/>
                                          </p:val>
                                        </p:tav>
                                        <p:tav tm="100000">
                                          <p:val>
                                            <p:strVal val="#ppt_y"/>
                                          </p:val>
                                        </p:tav>
                                      </p:tavLst>
                                    </p:anim>
                                    <p:animEffect transition="in" filter="fade">
                                      <p:cBhvr>
                                        <p:cTn id="20" dur="500" decel="50000">
                                          <p:stCondLst>
                                            <p:cond delay="0"/>
                                          </p:stCondLst>
                                        </p:cTn>
                                        <p:tgtEl>
                                          <p:spTgt spid="11"/>
                                        </p:tgtEl>
                                      </p:cBhvr>
                                    </p:animEffect>
                                  </p:childTnLst>
                                  <p:subTnLst>
                                    <p:audio>
                                      <p:cMediaNode>
                                        <p:cTn display="0" masterRel="sameClick">
                                          <p:stCondLst>
                                            <p:cond evt="begin" delay="0">
                                              <p:tn val="11"/>
                                            </p:cond>
                                          </p:stCondLst>
                                          <p:endCondLst>
                                            <p:cond evt="onStopAudio" delay="0">
                                              <p:tgtEl>
                                                <p:sldTgt/>
                                              </p:tgtEl>
                                            </p:cond>
                                          </p:endCondLst>
                                        </p:cTn>
                                        <p:tgtEl>
                                          <p:sndTgt r:embed="rId4" name="Close1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51520" y="188640"/>
            <a:ext cx="8668344" cy="6552728"/>
            <a:chOff x="251520" y="188640"/>
            <a:chExt cx="8668344" cy="6552728"/>
          </a:xfrm>
        </p:grpSpPr>
        <p:grpSp>
          <p:nvGrpSpPr>
            <p:cNvPr id="3" name="Group 2"/>
            <p:cNvGrpSpPr/>
            <p:nvPr/>
          </p:nvGrpSpPr>
          <p:grpSpPr>
            <a:xfrm>
              <a:off x="251520" y="188640"/>
              <a:ext cx="8668344" cy="6552728"/>
              <a:chOff x="251520" y="188640"/>
              <a:chExt cx="8668344" cy="6552728"/>
            </a:xfrm>
            <a:scene3d>
              <a:camera prst="orthographicFront">
                <a:rot lat="0" lon="0" rev="0"/>
              </a:camera>
              <a:lightRig rig="glow" dir="t">
                <a:rot lat="0" lon="0" rev="14100000"/>
              </a:lightRig>
            </a:scene3d>
          </p:grpSpPr>
          <p:sp>
            <p:nvSpPr>
              <p:cNvPr id="6" name="Flowchart: Card 5"/>
              <p:cNvSpPr/>
              <p:nvPr/>
            </p:nvSpPr>
            <p:spPr>
              <a:xfrm rot="10800000">
                <a:off x="4932040" y="1556792"/>
                <a:ext cx="3987824" cy="5184576"/>
              </a:xfrm>
              <a:prstGeom prst="flowChartPunchedCard">
                <a:avLst/>
              </a:prstGeom>
              <a:solidFill>
                <a:schemeClr val="bg2">
                  <a:lumMod val="7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7" name="Heart 6"/>
              <p:cNvSpPr/>
              <p:nvPr/>
            </p:nvSpPr>
            <p:spPr>
              <a:xfrm>
                <a:off x="4716016" y="188640"/>
                <a:ext cx="4203848" cy="3348372"/>
              </a:xfrm>
              <a:prstGeom prst="heart">
                <a:avLst/>
              </a:prstGeom>
              <a:gradFill flip="none" rotWithShape="1">
                <a:gsLst>
                  <a:gs pos="51000">
                    <a:srgbClr val="FFE9B6"/>
                  </a:gs>
                  <a:gs pos="0">
                    <a:srgbClr val="CC6600"/>
                  </a:gs>
                  <a:gs pos="50000">
                    <a:schemeClr val="bg1"/>
                  </a:gs>
                  <a:gs pos="100000">
                    <a:srgbClr val="FFC000">
                      <a:tint val="23500"/>
                      <a:satMod val="160000"/>
                    </a:srgbClr>
                  </a:gs>
                </a:gsLst>
                <a:lin ang="54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8" name="L-Shape 7"/>
              <p:cNvSpPr/>
              <p:nvPr/>
            </p:nvSpPr>
            <p:spPr>
              <a:xfrm>
                <a:off x="251520" y="476672"/>
                <a:ext cx="4752528" cy="6264696"/>
              </a:xfrm>
              <a:prstGeom prst="corner">
                <a:avLst/>
              </a:prstGeom>
              <a:solidFill>
                <a:schemeClr val="accent3">
                  <a:lumMod val="60000"/>
                  <a:lumOff val="40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9" name="Round Diagonal Corner Rectangle 8"/>
              <p:cNvSpPr/>
              <p:nvPr/>
            </p:nvSpPr>
            <p:spPr>
              <a:xfrm>
                <a:off x="611560" y="692696"/>
                <a:ext cx="8064896" cy="5616624"/>
              </a:xfrm>
              <a:prstGeom prst="round2DiagRect">
                <a:avLst/>
              </a:prstGeom>
              <a:gradFill flip="none" rotWithShape="1">
                <a:gsLst>
                  <a:gs pos="0">
                    <a:schemeClr val="bg2">
                      <a:lumMod val="75000"/>
                    </a:schemeClr>
                  </a:gs>
                  <a:gs pos="50000">
                    <a:schemeClr val="bg2">
                      <a:lumMod val="90000"/>
                    </a:schemeClr>
                  </a:gs>
                  <a:gs pos="99000">
                    <a:schemeClr val="bg1"/>
                  </a:gs>
                </a:gsLst>
                <a:lin ang="54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pic>
          <p:nvPicPr>
            <p:cNvPr id="4" name="Picture 3"/>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611560" y="5949280"/>
              <a:ext cx="3981822" cy="47625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334594" y="5949280"/>
              <a:ext cx="3981822" cy="476250"/>
            </a:xfrm>
            <a:prstGeom prst="rect">
              <a:avLst/>
            </a:prstGeom>
          </p:spPr>
        </p:pic>
      </p:grpSp>
      <p:sp>
        <p:nvSpPr>
          <p:cNvPr id="10" name="Rectangle 9"/>
          <p:cNvSpPr/>
          <p:nvPr/>
        </p:nvSpPr>
        <p:spPr>
          <a:xfrm>
            <a:off x="1259632" y="1124744"/>
            <a:ext cx="6858000" cy="830997"/>
          </a:xfrm>
          <a:prstGeom prst="rect">
            <a:avLst/>
          </a:prstGeom>
        </p:spPr>
        <p:txBody>
          <a:bodyPr wrap="square">
            <a:spAutoFit/>
          </a:bodyPr>
          <a:lstStyle/>
          <a:p>
            <a:pPr rtl="0"/>
            <a:r>
              <a:rPr lang="ar-EG" sz="4800" b="1" dirty="0" smtClean="0">
                <a:solidFill>
                  <a:srgbClr val="C00000"/>
                </a:solidFill>
                <a:latin typeface="Times New Roman" pitchFamily="18" charset="0"/>
                <a:cs typeface="Times New Roman" pitchFamily="18" charset="0"/>
              </a:rPr>
              <a:t>ج- </a:t>
            </a:r>
            <a:r>
              <a:rPr lang="ar-EG" sz="4800" b="1" dirty="0">
                <a:solidFill>
                  <a:srgbClr val="C00000"/>
                </a:solidFill>
              </a:rPr>
              <a:t>الجمهور المستهدف هم: </a:t>
            </a:r>
            <a:endParaRPr lang="en-US" sz="4800" dirty="0">
              <a:solidFill>
                <a:srgbClr val="C00000"/>
              </a:solidFill>
              <a:latin typeface="Times New Roman" pitchFamily="18" charset="0"/>
              <a:cs typeface="Times New Roman" pitchFamily="18" charset="0"/>
            </a:endParaRPr>
          </a:p>
        </p:txBody>
      </p:sp>
      <p:sp>
        <p:nvSpPr>
          <p:cNvPr id="11" name="Rectangle 10"/>
          <p:cNvSpPr/>
          <p:nvPr/>
        </p:nvSpPr>
        <p:spPr>
          <a:xfrm>
            <a:off x="1583160" y="3212976"/>
            <a:ext cx="6534472" cy="830997"/>
          </a:xfrm>
          <a:prstGeom prst="rect">
            <a:avLst/>
          </a:prstGeom>
        </p:spPr>
        <p:txBody>
          <a:bodyPr wrap="square">
            <a:spAutoFit/>
          </a:bodyPr>
          <a:lstStyle/>
          <a:p>
            <a:pPr lvl="0" algn="ctr"/>
            <a:r>
              <a:rPr lang="ar-SA" sz="4800" b="1" dirty="0"/>
              <a:t>جميع المواطنين. </a:t>
            </a:r>
            <a:endParaRPr lang="en-US" sz="4800" b="1" dirty="0">
              <a:latin typeface="Times New Roman" pitchFamily="18" charset="0"/>
            </a:endParaRPr>
          </a:p>
        </p:txBody>
      </p:sp>
    </p:spTree>
    <p:extLst>
      <p:ext uri="{BB962C8B-B14F-4D97-AF65-F5344CB8AC3E}">
        <p14:creationId xmlns:p14="http://schemas.microsoft.com/office/powerpoint/2010/main" xmlns="" val="3335390466"/>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strVal val="4/3*#ppt_w"/>
                                          </p:val>
                                        </p:tav>
                                        <p:tav tm="100000">
                                          <p:val>
                                            <p:strVal val="#ppt_w"/>
                                          </p:val>
                                        </p:tav>
                                      </p:tavLst>
                                    </p:anim>
                                    <p:anim calcmode="lin" valueType="num">
                                      <p:cBhvr>
                                        <p:cTn id="8" dur="500" fill="hold"/>
                                        <p:tgtEl>
                                          <p:spTgt spid="10"/>
                                        </p:tgtEl>
                                        <p:attrNameLst>
                                          <p:attrName>ppt_h</p:attrName>
                                        </p:attrNameLst>
                                      </p:cBhvr>
                                      <p:tavLst>
                                        <p:tav tm="0">
                                          <p:val>
                                            <p:strVal val="4/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Pasflk2.wav"/>
                                        </p:tgtEl>
                                      </p:cMediaNode>
                                    </p:audio>
                                  </p:subTnLst>
                                </p:cTn>
                              </p:par>
                            </p:childTnLst>
                          </p:cTn>
                        </p:par>
                      </p:childTnLst>
                    </p:cTn>
                  </p:par>
                  <p:par>
                    <p:cTn id="9" fill="hold">
                      <p:stCondLst>
                        <p:cond delay="indefinite"/>
                      </p:stCondLst>
                      <p:childTnLst>
                        <p:par>
                          <p:cTn id="10" fill="hold">
                            <p:stCondLst>
                              <p:cond delay="0"/>
                            </p:stCondLst>
                            <p:childTnLst>
                              <p:par>
                                <p:cTn id="11" presetID="25"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25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14" dur="25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15" dur="250" accel="50000" fill="hold">
                                          <p:stCondLst>
                                            <p:cond delay="250"/>
                                          </p:stCondLst>
                                        </p:cTn>
                                        <p:tgtEl>
                                          <p:spTgt spid="11"/>
                                        </p:tgtEl>
                                        <p:attrNameLst>
                                          <p:attrName>ppt_w</p:attrName>
                                        </p:attrNameLst>
                                      </p:cBhvr>
                                      <p:tavLst>
                                        <p:tav tm="0">
                                          <p:val>
                                            <p:strVal val="#ppt_w*.05"/>
                                          </p:val>
                                        </p:tav>
                                        <p:tav tm="100000">
                                          <p:val>
                                            <p:strVal val="#ppt_w"/>
                                          </p:val>
                                        </p:tav>
                                      </p:tavLst>
                                    </p:anim>
                                    <p:anim calcmode="lin" valueType="num">
                                      <p:cBhvr>
                                        <p:cTn id="16" dur="500" fill="hold"/>
                                        <p:tgtEl>
                                          <p:spTgt spid="11"/>
                                        </p:tgtEl>
                                        <p:attrNameLst>
                                          <p:attrName>ppt_h</p:attrName>
                                        </p:attrNameLst>
                                      </p:cBhvr>
                                      <p:tavLst>
                                        <p:tav tm="0">
                                          <p:val>
                                            <p:strVal val="#ppt_h"/>
                                          </p:val>
                                        </p:tav>
                                        <p:tav tm="100000">
                                          <p:val>
                                            <p:strVal val="#ppt_h"/>
                                          </p:val>
                                        </p:tav>
                                      </p:tavLst>
                                    </p:anim>
                                    <p:anim calcmode="lin" valueType="num">
                                      <p:cBhvr>
                                        <p:cTn id="17" dur="25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18" dur="25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19" dur="250" accel="50000" fill="hold">
                                          <p:stCondLst>
                                            <p:cond delay="250"/>
                                          </p:stCondLst>
                                        </p:cTn>
                                        <p:tgtEl>
                                          <p:spTgt spid="11"/>
                                        </p:tgtEl>
                                        <p:attrNameLst>
                                          <p:attrName>ppt_y</p:attrName>
                                        </p:attrNameLst>
                                      </p:cBhvr>
                                      <p:tavLst>
                                        <p:tav tm="0">
                                          <p:val>
                                            <p:strVal val="#ppt_y+.1"/>
                                          </p:val>
                                        </p:tav>
                                        <p:tav tm="100000">
                                          <p:val>
                                            <p:strVal val="#ppt_y"/>
                                          </p:val>
                                        </p:tav>
                                      </p:tavLst>
                                    </p:anim>
                                    <p:animEffect transition="in" filter="fade">
                                      <p:cBhvr>
                                        <p:cTn id="20" dur="500" decel="50000">
                                          <p:stCondLst>
                                            <p:cond delay="0"/>
                                          </p:stCondLst>
                                        </p:cTn>
                                        <p:tgtEl>
                                          <p:spTgt spid="11"/>
                                        </p:tgtEl>
                                      </p:cBhvr>
                                    </p:animEffect>
                                  </p:childTnLst>
                                  <p:subTnLst>
                                    <p:audio>
                                      <p:cMediaNode>
                                        <p:cTn display="0" masterRel="sameClick">
                                          <p:stCondLst>
                                            <p:cond evt="begin" delay="0">
                                              <p:tn val="11"/>
                                            </p:cond>
                                          </p:stCondLst>
                                          <p:endCondLst>
                                            <p:cond evt="onStopAudio" delay="0">
                                              <p:tgtEl>
                                                <p:sldTgt/>
                                              </p:tgtEl>
                                            </p:cond>
                                          </p:endCondLst>
                                        </p:cTn>
                                        <p:tgtEl>
                                          <p:sndTgt r:embed="rId4" name="Close1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51520" y="188640"/>
            <a:ext cx="8668344" cy="6552728"/>
            <a:chOff x="251520" y="188640"/>
            <a:chExt cx="8668344" cy="6552728"/>
          </a:xfrm>
        </p:grpSpPr>
        <p:grpSp>
          <p:nvGrpSpPr>
            <p:cNvPr id="3" name="Group 2"/>
            <p:cNvGrpSpPr/>
            <p:nvPr/>
          </p:nvGrpSpPr>
          <p:grpSpPr>
            <a:xfrm>
              <a:off x="251520" y="188640"/>
              <a:ext cx="8668344" cy="6552728"/>
              <a:chOff x="251520" y="188640"/>
              <a:chExt cx="8668344" cy="6552728"/>
            </a:xfrm>
            <a:scene3d>
              <a:camera prst="orthographicFront">
                <a:rot lat="0" lon="0" rev="0"/>
              </a:camera>
              <a:lightRig rig="glow" dir="t">
                <a:rot lat="0" lon="0" rev="14100000"/>
              </a:lightRig>
            </a:scene3d>
          </p:grpSpPr>
          <p:sp>
            <p:nvSpPr>
              <p:cNvPr id="6" name="Flowchart: Card 5"/>
              <p:cNvSpPr/>
              <p:nvPr/>
            </p:nvSpPr>
            <p:spPr>
              <a:xfrm rot="10800000">
                <a:off x="4932040" y="1556792"/>
                <a:ext cx="3987824" cy="5184576"/>
              </a:xfrm>
              <a:prstGeom prst="flowChartPunchedCard">
                <a:avLst/>
              </a:prstGeom>
              <a:solidFill>
                <a:schemeClr val="bg2">
                  <a:lumMod val="7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7" name="Heart 6"/>
              <p:cNvSpPr/>
              <p:nvPr/>
            </p:nvSpPr>
            <p:spPr>
              <a:xfrm>
                <a:off x="4716016" y="188640"/>
                <a:ext cx="4203848" cy="3348372"/>
              </a:xfrm>
              <a:prstGeom prst="heart">
                <a:avLst/>
              </a:prstGeom>
              <a:gradFill flip="none" rotWithShape="1">
                <a:gsLst>
                  <a:gs pos="51000">
                    <a:srgbClr val="FFE9B6"/>
                  </a:gs>
                  <a:gs pos="0">
                    <a:srgbClr val="CC6600"/>
                  </a:gs>
                  <a:gs pos="50000">
                    <a:schemeClr val="bg1"/>
                  </a:gs>
                  <a:gs pos="100000">
                    <a:srgbClr val="FFC000">
                      <a:tint val="23500"/>
                      <a:satMod val="160000"/>
                    </a:srgbClr>
                  </a:gs>
                </a:gsLst>
                <a:lin ang="54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8" name="L-Shape 7"/>
              <p:cNvSpPr/>
              <p:nvPr/>
            </p:nvSpPr>
            <p:spPr>
              <a:xfrm>
                <a:off x="251520" y="476672"/>
                <a:ext cx="4752528" cy="6264696"/>
              </a:xfrm>
              <a:prstGeom prst="corner">
                <a:avLst/>
              </a:prstGeom>
              <a:solidFill>
                <a:schemeClr val="accent3">
                  <a:lumMod val="60000"/>
                  <a:lumOff val="40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9" name="Round Diagonal Corner Rectangle 8"/>
              <p:cNvSpPr/>
              <p:nvPr/>
            </p:nvSpPr>
            <p:spPr>
              <a:xfrm>
                <a:off x="611560" y="692696"/>
                <a:ext cx="8064896" cy="5616624"/>
              </a:xfrm>
              <a:prstGeom prst="round2DiagRect">
                <a:avLst/>
              </a:prstGeom>
              <a:gradFill flip="none" rotWithShape="1">
                <a:gsLst>
                  <a:gs pos="0">
                    <a:schemeClr val="bg2">
                      <a:lumMod val="75000"/>
                    </a:schemeClr>
                  </a:gs>
                  <a:gs pos="50000">
                    <a:schemeClr val="bg2">
                      <a:lumMod val="90000"/>
                    </a:schemeClr>
                  </a:gs>
                  <a:gs pos="99000">
                    <a:schemeClr val="bg1"/>
                  </a:gs>
                </a:gsLst>
                <a:lin ang="54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pic>
          <p:nvPicPr>
            <p:cNvPr id="4" name="Picture 3"/>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611560" y="5949280"/>
              <a:ext cx="3981822" cy="47625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334594" y="5949280"/>
              <a:ext cx="3981822" cy="476250"/>
            </a:xfrm>
            <a:prstGeom prst="rect">
              <a:avLst/>
            </a:prstGeom>
          </p:spPr>
        </p:pic>
      </p:grpSp>
      <p:sp>
        <p:nvSpPr>
          <p:cNvPr id="10" name="Rectangle 9"/>
          <p:cNvSpPr/>
          <p:nvPr/>
        </p:nvSpPr>
        <p:spPr>
          <a:xfrm>
            <a:off x="1259632" y="1124744"/>
            <a:ext cx="6858000" cy="830997"/>
          </a:xfrm>
          <a:prstGeom prst="rect">
            <a:avLst/>
          </a:prstGeom>
        </p:spPr>
        <p:txBody>
          <a:bodyPr wrap="square">
            <a:spAutoFit/>
          </a:bodyPr>
          <a:lstStyle/>
          <a:p>
            <a:pPr rtl="0"/>
            <a:r>
              <a:rPr lang="ar-EG" sz="4800" b="1" dirty="0" smtClean="0">
                <a:solidFill>
                  <a:srgbClr val="C00000"/>
                </a:solidFill>
                <a:latin typeface="Times New Roman" pitchFamily="18" charset="0"/>
                <a:cs typeface="Times New Roman" pitchFamily="18" charset="0"/>
              </a:rPr>
              <a:t>د- </a:t>
            </a:r>
            <a:r>
              <a:rPr lang="ar-EG" sz="4800" b="1" dirty="0">
                <a:solidFill>
                  <a:srgbClr val="C00000"/>
                </a:solidFill>
              </a:rPr>
              <a:t>الأفكار الأساس للنص هي: </a:t>
            </a:r>
            <a:endParaRPr lang="en-US" sz="4800" dirty="0">
              <a:solidFill>
                <a:srgbClr val="C00000"/>
              </a:solidFill>
              <a:latin typeface="Times New Roman" pitchFamily="18" charset="0"/>
              <a:cs typeface="Times New Roman" pitchFamily="18" charset="0"/>
            </a:endParaRPr>
          </a:p>
        </p:txBody>
      </p:sp>
      <p:sp>
        <p:nvSpPr>
          <p:cNvPr id="11" name="Rectangle 10"/>
          <p:cNvSpPr/>
          <p:nvPr/>
        </p:nvSpPr>
        <p:spPr>
          <a:xfrm>
            <a:off x="1583160" y="2492896"/>
            <a:ext cx="6534472" cy="3046988"/>
          </a:xfrm>
          <a:prstGeom prst="rect">
            <a:avLst/>
          </a:prstGeom>
        </p:spPr>
        <p:txBody>
          <a:bodyPr wrap="square">
            <a:spAutoFit/>
          </a:bodyPr>
          <a:lstStyle/>
          <a:p>
            <a:pPr lvl="0"/>
            <a:r>
              <a:rPr lang="ar-EG" sz="4800" b="1" dirty="0" smtClean="0"/>
              <a:t>1- </a:t>
            </a:r>
            <a:r>
              <a:rPr lang="ar-SA" sz="4800" b="1" dirty="0" smtClean="0"/>
              <a:t>حب </a:t>
            </a:r>
            <a:r>
              <a:rPr lang="ar-SA" sz="4800" b="1" dirty="0"/>
              <a:t>الوطن – طرق التعبير عن حب الوطن.</a:t>
            </a:r>
            <a:endParaRPr lang="en-US" sz="4800" dirty="0"/>
          </a:p>
          <a:p>
            <a:pPr lvl="0"/>
            <a:r>
              <a:rPr lang="ar-EG" sz="4800" b="1" dirty="0" smtClean="0"/>
              <a:t>2- </a:t>
            </a:r>
            <a:r>
              <a:rPr lang="ar-SA" sz="4800" b="1" dirty="0" smtClean="0"/>
              <a:t>حب </a:t>
            </a:r>
            <a:r>
              <a:rPr lang="ar-SA" sz="4800" b="1" dirty="0"/>
              <a:t>الوطن بين الإفراط والتفريط.</a:t>
            </a:r>
            <a:endParaRPr lang="en-US" sz="4800" dirty="0"/>
          </a:p>
        </p:txBody>
      </p:sp>
    </p:spTree>
    <p:extLst>
      <p:ext uri="{BB962C8B-B14F-4D97-AF65-F5344CB8AC3E}">
        <p14:creationId xmlns:p14="http://schemas.microsoft.com/office/powerpoint/2010/main" xmlns="" val="2579772001"/>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strVal val="4/3*#ppt_w"/>
                                          </p:val>
                                        </p:tav>
                                        <p:tav tm="100000">
                                          <p:val>
                                            <p:strVal val="#ppt_w"/>
                                          </p:val>
                                        </p:tav>
                                      </p:tavLst>
                                    </p:anim>
                                    <p:anim calcmode="lin" valueType="num">
                                      <p:cBhvr>
                                        <p:cTn id="8" dur="500" fill="hold"/>
                                        <p:tgtEl>
                                          <p:spTgt spid="10"/>
                                        </p:tgtEl>
                                        <p:attrNameLst>
                                          <p:attrName>ppt_h</p:attrName>
                                        </p:attrNameLst>
                                      </p:cBhvr>
                                      <p:tavLst>
                                        <p:tav tm="0">
                                          <p:val>
                                            <p:strVal val="4/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Pasflk2.wav"/>
                                        </p:tgtEl>
                                      </p:cMediaNode>
                                    </p:audio>
                                  </p:subTnLst>
                                </p:cTn>
                              </p:par>
                            </p:childTnLst>
                          </p:cTn>
                        </p:par>
                      </p:childTnLst>
                    </p:cTn>
                  </p:par>
                  <p:par>
                    <p:cTn id="9" fill="hold">
                      <p:stCondLst>
                        <p:cond delay="indefinite"/>
                      </p:stCondLst>
                      <p:childTnLst>
                        <p:par>
                          <p:cTn id="10" fill="hold">
                            <p:stCondLst>
                              <p:cond delay="0"/>
                            </p:stCondLst>
                            <p:childTnLst>
                              <p:par>
                                <p:cTn id="11" presetID="25" presetClass="entr" presetSubtype="0"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p:cTn id="13" dur="250" decel="50000" fill="hold">
                                          <p:stCondLst>
                                            <p:cond delay="0"/>
                                          </p:stCondLst>
                                        </p:cTn>
                                        <p:tgtEl>
                                          <p:spTgt spid="11">
                                            <p:txEl>
                                              <p:pRg st="0" end="0"/>
                                            </p:txEl>
                                          </p:spTgt>
                                        </p:tgtEl>
                                        <p:attrNameLst>
                                          <p:attrName>style.rotation</p:attrName>
                                        </p:attrNameLst>
                                      </p:cBhvr>
                                      <p:tavLst>
                                        <p:tav tm="0">
                                          <p:val>
                                            <p:fltVal val="-90"/>
                                          </p:val>
                                        </p:tav>
                                        <p:tav tm="100000">
                                          <p:val>
                                            <p:fltVal val="0"/>
                                          </p:val>
                                        </p:tav>
                                      </p:tavLst>
                                    </p:anim>
                                    <p:anim calcmode="lin" valueType="num">
                                      <p:cBhvr>
                                        <p:cTn id="14" dur="250" decel="50000" fill="hold">
                                          <p:stCondLst>
                                            <p:cond delay="0"/>
                                          </p:stCondLst>
                                        </p:cTn>
                                        <p:tgtEl>
                                          <p:spTgt spid="11">
                                            <p:txEl>
                                              <p:pRg st="0" end="0"/>
                                            </p:txEl>
                                          </p:spTgt>
                                        </p:tgtEl>
                                        <p:attrNameLst>
                                          <p:attrName>ppt_w</p:attrName>
                                        </p:attrNameLst>
                                      </p:cBhvr>
                                      <p:tavLst>
                                        <p:tav tm="0">
                                          <p:val>
                                            <p:strVal val="#ppt_w"/>
                                          </p:val>
                                        </p:tav>
                                        <p:tav tm="100000">
                                          <p:val>
                                            <p:strVal val="#ppt_w*.05"/>
                                          </p:val>
                                        </p:tav>
                                      </p:tavLst>
                                    </p:anim>
                                    <p:anim calcmode="lin" valueType="num">
                                      <p:cBhvr>
                                        <p:cTn id="15" dur="250" accel="50000" fill="hold">
                                          <p:stCondLst>
                                            <p:cond delay="250"/>
                                          </p:stCondLst>
                                        </p:cTn>
                                        <p:tgtEl>
                                          <p:spTgt spid="11">
                                            <p:txEl>
                                              <p:pRg st="0" end="0"/>
                                            </p:txEl>
                                          </p:spTgt>
                                        </p:tgtEl>
                                        <p:attrNameLst>
                                          <p:attrName>ppt_w</p:attrName>
                                        </p:attrNameLst>
                                      </p:cBhvr>
                                      <p:tavLst>
                                        <p:tav tm="0">
                                          <p:val>
                                            <p:strVal val="#ppt_w*.05"/>
                                          </p:val>
                                        </p:tav>
                                        <p:tav tm="100000">
                                          <p:val>
                                            <p:strVal val="#ppt_w"/>
                                          </p:val>
                                        </p:tav>
                                      </p:tavLst>
                                    </p:anim>
                                    <p:anim calcmode="lin" valueType="num">
                                      <p:cBhvr>
                                        <p:cTn id="16" dur="500" fill="hold"/>
                                        <p:tgtEl>
                                          <p:spTgt spid="11">
                                            <p:txEl>
                                              <p:pRg st="0" end="0"/>
                                            </p:txEl>
                                          </p:spTgt>
                                        </p:tgtEl>
                                        <p:attrNameLst>
                                          <p:attrName>ppt_h</p:attrName>
                                        </p:attrNameLst>
                                      </p:cBhvr>
                                      <p:tavLst>
                                        <p:tav tm="0">
                                          <p:val>
                                            <p:strVal val="#ppt_h"/>
                                          </p:val>
                                        </p:tav>
                                        <p:tav tm="100000">
                                          <p:val>
                                            <p:strVal val="#ppt_h"/>
                                          </p:val>
                                        </p:tav>
                                      </p:tavLst>
                                    </p:anim>
                                    <p:anim calcmode="lin" valueType="num">
                                      <p:cBhvr>
                                        <p:cTn id="17" dur="250" decel="50000" fill="hold">
                                          <p:stCondLst>
                                            <p:cond delay="0"/>
                                          </p:stCondLst>
                                        </p:cTn>
                                        <p:tgtEl>
                                          <p:spTgt spid="11">
                                            <p:txEl>
                                              <p:pRg st="0" end="0"/>
                                            </p:txEl>
                                          </p:spTgt>
                                        </p:tgtEl>
                                        <p:attrNameLst>
                                          <p:attrName>ppt_x</p:attrName>
                                        </p:attrNameLst>
                                      </p:cBhvr>
                                      <p:tavLst>
                                        <p:tav tm="0">
                                          <p:val>
                                            <p:strVal val="#ppt_x+.4"/>
                                          </p:val>
                                        </p:tav>
                                        <p:tav tm="100000">
                                          <p:val>
                                            <p:strVal val="#ppt_x"/>
                                          </p:val>
                                        </p:tav>
                                      </p:tavLst>
                                    </p:anim>
                                    <p:anim calcmode="lin" valueType="num">
                                      <p:cBhvr>
                                        <p:cTn id="18" dur="250" decel="50000" fill="hold">
                                          <p:stCondLst>
                                            <p:cond delay="0"/>
                                          </p:stCondLst>
                                        </p:cTn>
                                        <p:tgtEl>
                                          <p:spTgt spid="11">
                                            <p:txEl>
                                              <p:pRg st="0" end="0"/>
                                            </p:txEl>
                                          </p:spTgt>
                                        </p:tgtEl>
                                        <p:attrNameLst>
                                          <p:attrName>ppt_y</p:attrName>
                                        </p:attrNameLst>
                                      </p:cBhvr>
                                      <p:tavLst>
                                        <p:tav tm="0">
                                          <p:val>
                                            <p:strVal val="#ppt_y-.2"/>
                                          </p:val>
                                        </p:tav>
                                        <p:tav tm="100000">
                                          <p:val>
                                            <p:strVal val="#ppt_y+.1"/>
                                          </p:val>
                                        </p:tav>
                                      </p:tavLst>
                                    </p:anim>
                                    <p:anim calcmode="lin" valueType="num">
                                      <p:cBhvr>
                                        <p:cTn id="19" dur="250" accel="50000" fill="hold">
                                          <p:stCondLst>
                                            <p:cond delay="250"/>
                                          </p:stCondLst>
                                        </p:cTn>
                                        <p:tgtEl>
                                          <p:spTgt spid="11">
                                            <p:txEl>
                                              <p:pRg st="0" end="0"/>
                                            </p:txEl>
                                          </p:spTgt>
                                        </p:tgtEl>
                                        <p:attrNameLst>
                                          <p:attrName>ppt_y</p:attrName>
                                        </p:attrNameLst>
                                      </p:cBhvr>
                                      <p:tavLst>
                                        <p:tav tm="0">
                                          <p:val>
                                            <p:strVal val="#ppt_y+.1"/>
                                          </p:val>
                                        </p:tav>
                                        <p:tav tm="100000">
                                          <p:val>
                                            <p:strVal val="#ppt_y"/>
                                          </p:val>
                                        </p:tav>
                                      </p:tavLst>
                                    </p:anim>
                                    <p:animEffect transition="in" filter="fade">
                                      <p:cBhvr>
                                        <p:cTn id="20" dur="500" decel="50000">
                                          <p:stCondLst>
                                            <p:cond delay="0"/>
                                          </p:stCondLst>
                                        </p:cTn>
                                        <p:tgtEl>
                                          <p:spTgt spid="11">
                                            <p:txEl>
                                              <p:pRg st="0" end="0"/>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4" name="Close14.wav"/>
                                        </p:tgtEl>
                                      </p:cMediaNode>
                                    </p:audio>
                                  </p:sub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11">
                                            <p:txEl>
                                              <p:pRg st="1" end="1"/>
                                            </p:txEl>
                                          </p:spTgt>
                                        </p:tgtEl>
                                        <p:attrNameLst>
                                          <p:attrName>style.visibility</p:attrName>
                                        </p:attrNameLst>
                                      </p:cBhvr>
                                      <p:to>
                                        <p:strVal val="visible"/>
                                      </p:to>
                                    </p:set>
                                    <p:anim calcmode="lin" valueType="num">
                                      <p:cBhvr>
                                        <p:cTn id="25" dur="250" decel="50000" fill="hold">
                                          <p:stCondLst>
                                            <p:cond delay="0"/>
                                          </p:stCondLst>
                                        </p:cTn>
                                        <p:tgtEl>
                                          <p:spTgt spid="11">
                                            <p:txEl>
                                              <p:pRg st="1" end="1"/>
                                            </p:txEl>
                                          </p:spTgt>
                                        </p:tgtEl>
                                        <p:attrNameLst>
                                          <p:attrName>style.rotation</p:attrName>
                                        </p:attrNameLst>
                                      </p:cBhvr>
                                      <p:tavLst>
                                        <p:tav tm="0">
                                          <p:val>
                                            <p:fltVal val="-90"/>
                                          </p:val>
                                        </p:tav>
                                        <p:tav tm="100000">
                                          <p:val>
                                            <p:fltVal val="0"/>
                                          </p:val>
                                        </p:tav>
                                      </p:tavLst>
                                    </p:anim>
                                    <p:anim calcmode="lin" valueType="num">
                                      <p:cBhvr>
                                        <p:cTn id="26" dur="250" decel="50000" fill="hold">
                                          <p:stCondLst>
                                            <p:cond delay="0"/>
                                          </p:stCondLst>
                                        </p:cTn>
                                        <p:tgtEl>
                                          <p:spTgt spid="11">
                                            <p:txEl>
                                              <p:pRg st="1" end="1"/>
                                            </p:txEl>
                                          </p:spTgt>
                                        </p:tgtEl>
                                        <p:attrNameLst>
                                          <p:attrName>ppt_w</p:attrName>
                                        </p:attrNameLst>
                                      </p:cBhvr>
                                      <p:tavLst>
                                        <p:tav tm="0">
                                          <p:val>
                                            <p:strVal val="#ppt_w"/>
                                          </p:val>
                                        </p:tav>
                                        <p:tav tm="100000">
                                          <p:val>
                                            <p:strVal val="#ppt_w*.05"/>
                                          </p:val>
                                        </p:tav>
                                      </p:tavLst>
                                    </p:anim>
                                    <p:anim calcmode="lin" valueType="num">
                                      <p:cBhvr>
                                        <p:cTn id="27" dur="250" accel="50000" fill="hold">
                                          <p:stCondLst>
                                            <p:cond delay="250"/>
                                          </p:stCondLst>
                                        </p:cTn>
                                        <p:tgtEl>
                                          <p:spTgt spid="11">
                                            <p:txEl>
                                              <p:pRg st="1" end="1"/>
                                            </p:txEl>
                                          </p:spTgt>
                                        </p:tgtEl>
                                        <p:attrNameLst>
                                          <p:attrName>ppt_w</p:attrName>
                                        </p:attrNameLst>
                                      </p:cBhvr>
                                      <p:tavLst>
                                        <p:tav tm="0">
                                          <p:val>
                                            <p:strVal val="#ppt_w*.05"/>
                                          </p:val>
                                        </p:tav>
                                        <p:tav tm="100000">
                                          <p:val>
                                            <p:strVal val="#ppt_w"/>
                                          </p:val>
                                        </p:tav>
                                      </p:tavLst>
                                    </p:anim>
                                    <p:anim calcmode="lin" valueType="num">
                                      <p:cBhvr>
                                        <p:cTn id="28" dur="500" fill="hold"/>
                                        <p:tgtEl>
                                          <p:spTgt spid="11">
                                            <p:txEl>
                                              <p:pRg st="1" end="1"/>
                                            </p:txEl>
                                          </p:spTgt>
                                        </p:tgtEl>
                                        <p:attrNameLst>
                                          <p:attrName>ppt_h</p:attrName>
                                        </p:attrNameLst>
                                      </p:cBhvr>
                                      <p:tavLst>
                                        <p:tav tm="0">
                                          <p:val>
                                            <p:strVal val="#ppt_h"/>
                                          </p:val>
                                        </p:tav>
                                        <p:tav tm="100000">
                                          <p:val>
                                            <p:strVal val="#ppt_h"/>
                                          </p:val>
                                        </p:tav>
                                      </p:tavLst>
                                    </p:anim>
                                    <p:anim calcmode="lin" valueType="num">
                                      <p:cBhvr>
                                        <p:cTn id="29" dur="250" decel="50000" fill="hold">
                                          <p:stCondLst>
                                            <p:cond delay="0"/>
                                          </p:stCondLst>
                                        </p:cTn>
                                        <p:tgtEl>
                                          <p:spTgt spid="11">
                                            <p:txEl>
                                              <p:pRg st="1" end="1"/>
                                            </p:txEl>
                                          </p:spTgt>
                                        </p:tgtEl>
                                        <p:attrNameLst>
                                          <p:attrName>ppt_x</p:attrName>
                                        </p:attrNameLst>
                                      </p:cBhvr>
                                      <p:tavLst>
                                        <p:tav tm="0">
                                          <p:val>
                                            <p:strVal val="#ppt_x+.4"/>
                                          </p:val>
                                        </p:tav>
                                        <p:tav tm="100000">
                                          <p:val>
                                            <p:strVal val="#ppt_x"/>
                                          </p:val>
                                        </p:tav>
                                      </p:tavLst>
                                    </p:anim>
                                    <p:anim calcmode="lin" valueType="num">
                                      <p:cBhvr>
                                        <p:cTn id="30" dur="250" decel="50000" fill="hold">
                                          <p:stCondLst>
                                            <p:cond delay="0"/>
                                          </p:stCondLst>
                                        </p:cTn>
                                        <p:tgtEl>
                                          <p:spTgt spid="11">
                                            <p:txEl>
                                              <p:pRg st="1" end="1"/>
                                            </p:txEl>
                                          </p:spTgt>
                                        </p:tgtEl>
                                        <p:attrNameLst>
                                          <p:attrName>ppt_y</p:attrName>
                                        </p:attrNameLst>
                                      </p:cBhvr>
                                      <p:tavLst>
                                        <p:tav tm="0">
                                          <p:val>
                                            <p:strVal val="#ppt_y-.2"/>
                                          </p:val>
                                        </p:tav>
                                        <p:tav tm="100000">
                                          <p:val>
                                            <p:strVal val="#ppt_y+.1"/>
                                          </p:val>
                                        </p:tav>
                                      </p:tavLst>
                                    </p:anim>
                                    <p:anim calcmode="lin" valueType="num">
                                      <p:cBhvr>
                                        <p:cTn id="31" dur="250" accel="50000" fill="hold">
                                          <p:stCondLst>
                                            <p:cond delay="250"/>
                                          </p:stCondLst>
                                        </p:cTn>
                                        <p:tgtEl>
                                          <p:spTgt spid="11">
                                            <p:txEl>
                                              <p:pRg st="1" end="1"/>
                                            </p:txEl>
                                          </p:spTgt>
                                        </p:tgtEl>
                                        <p:attrNameLst>
                                          <p:attrName>ppt_y</p:attrName>
                                        </p:attrNameLst>
                                      </p:cBhvr>
                                      <p:tavLst>
                                        <p:tav tm="0">
                                          <p:val>
                                            <p:strVal val="#ppt_y+.1"/>
                                          </p:val>
                                        </p:tav>
                                        <p:tav tm="100000">
                                          <p:val>
                                            <p:strVal val="#ppt_y"/>
                                          </p:val>
                                        </p:tav>
                                      </p:tavLst>
                                    </p:anim>
                                    <p:animEffect transition="in" filter="fade">
                                      <p:cBhvr>
                                        <p:cTn id="32" dur="500" decel="50000">
                                          <p:stCondLst>
                                            <p:cond delay="0"/>
                                          </p:stCondLst>
                                        </p:cTn>
                                        <p:tgtEl>
                                          <p:spTgt spid="11">
                                            <p:txEl>
                                              <p:pRg st="1" end="1"/>
                                            </p:txEl>
                                          </p:spTgt>
                                        </p:tgtEl>
                                      </p:cBhvr>
                                    </p:animEffect>
                                  </p:childTnLst>
                                  <p:subTnLst>
                                    <p:audio>
                                      <p:cMediaNode>
                                        <p:cTn display="0" masterRel="sameClick">
                                          <p:stCondLst>
                                            <p:cond evt="begin" delay="0">
                                              <p:tn val="23"/>
                                            </p:cond>
                                          </p:stCondLst>
                                          <p:endCondLst>
                                            <p:cond evt="onStopAudio" delay="0">
                                              <p:tgtEl>
                                                <p:sldTgt/>
                                              </p:tgtEl>
                                            </p:cond>
                                          </p:endCondLst>
                                        </p:cTn>
                                        <p:tgtEl>
                                          <p:sndTgt r:embed="rId4" name="Close1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2908" y="3028385"/>
            <a:ext cx="8687979" cy="4186829"/>
            <a:chOff x="163371" y="2478113"/>
            <a:chExt cx="8687979" cy="4186829"/>
          </a:xfrm>
        </p:grpSpPr>
        <p:sp>
          <p:nvSpPr>
            <p:cNvPr id="3" name="Moon 2"/>
            <p:cNvSpPr/>
            <p:nvPr/>
          </p:nvSpPr>
          <p:spPr>
            <a:xfrm rot="3164283">
              <a:off x="904767" y="1736717"/>
              <a:ext cx="2280459" cy="3763252"/>
            </a:xfrm>
            <a:prstGeom prst="moon">
              <a:avLst>
                <a:gd name="adj" fmla="val 37625"/>
              </a:avLst>
            </a:prstGeom>
            <a:gradFill flip="none" rotWithShape="1">
              <a:gsLst>
                <a:gs pos="0">
                  <a:srgbClr val="CC00CC">
                    <a:shade val="30000"/>
                    <a:satMod val="115000"/>
                  </a:srgbClr>
                </a:gs>
                <a:gs pos="50000">
                  <a:srgbClr val="CC00CC">
                    <a:shade val="67500"/>
                    <a:satMod val="115000"/>
                  </a:srgbClr>
                </a:gs>
                <a:gs pos="100000">
                  <a:srgbClr val="CC00CC">
                    <a:shade val="100000"/>
                    <a:satMod val="115000"/>
                  </a:srgbClr>
                </a:gs>
              </a:gsLst>
              <a:lin ang="5400000" scaled="1"/>
              <a:tileRect/>
            </a:gradFill>
            <a:ln w="3810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Moon 3"/>
            <p:cNvSpPr/>
            <p:nvPr/>
          </p:nvSpPr>
          <p:spPr>
            <a:xfrm rot="12710148">
              <a:off x="6570891" y="3135234"/>
              <a:ext cx="2280459" cy="3529708"/>
            </a:xfrm>
            <a:prstGeom prst="moon">
              <a:avLst>
                <a:gd name="adj" fmla="val 33972"/>
              </a:avLst>
            </a:prstGeom>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endParaRPr lang="ar-EG"/>
            </a:p>
          </p:txBody>
        </p:sp>
        <p:grpSp>
          <p:nvGrpSpPr>
            <p:cNvPr id="5" name="Group 8"/>
            <p:cNvGrpSpPr/>
            <p:nvPr/>
          </p:nvGrpSpPr>
          <p:grpSpPr>
            <a:xfrm>
              <a:off x="1142976" y="2714620"/>
              <a:ext cx="7286676" cy="3286148"/>
              <a:chOff x="1142976" y="2714620"/>
              <a:chExt cx="7286676" cy="3286148"/>
            </a:xfrm>
          </p:grpSpPr>
          <p:sp>
            <p:nvSpPr>
              <p:cNvPr id="6" name="Rounded Rectangle 5"/>
              <p:cNvSpPr/>
              <p:nvPr/>
            </p:nvSpPr>
            <p:spPr>
              <a:xfrm>
                <a:off x="1142976" y="2714620"/>
                <a:ext cx="7286676" cy="3286148"/>
              </a:xfrm>
              <a:prstGeom prst="roundRect">
                <a:avLst/>
              </a:prstGeom>
              <a:gradFill flip="none" rotWithShape="1">
                <a:gsLst>
                  <a:gs pos="0">
                    <a:srgbClr val="CCFF33">
                      <a:tint val="66000"/>
                      <a:satMod val="160000"/>
                    </a:srgbClr>
                  </a:gs>
                  <a:gs pos="50000">
                    <a:srgbClr val="CCFF33">
                      <a:tint val="44500"/>
                      <a:satMod val="160000"/>
                    </a:srgbClr>
                  </a:gs>
                  <a:gs pos="100000">
                    <a:srgbClr val="CCFF33">
                      <a:tint val="23500"/>
                      <a:satMod val="160000"/>
                    </a:srgbClr>
                  </a:gs>
                </a:gsLst>
                <a:lin ang="16200000" scaled="1"/>
                <a:tileRect/>
              </a:gradFill>
              <a:ln w="38100">
                <a:solidFill>
                  <a:srgbClr val="FFFF00"/>
                </a:solidFill>
              </a:ln>
              <a:effectLst/>
              <a:scene3d>
                <a:camera prst="orthographicFront">
                  <a:rot lat="0" lon="0" rev="0"/>
                </a:camera>
                <a:lightRig rig="glow" dir="t">
                  <a:rot lat="0" lon="0" rev="14100000"/>
                </a:lightRig>
              </a:scene3d>
              <a:sp3d prstMaterial="softEdge">
                <a:bevelT w="127000" prst="artDeco"/>
              </a:sp3d>
            </p:spPr>
            <p:style>
              <a:lnRef idx="2">
                <a:schemeClr val="accent2"/>
              </a:lnRef>
              <a:fillRef idx="1">
                <a:schemeClr val="lt1"/>
              </a:fillRef>
              <a:effectRef idx="0">
                <a:schemeClr val="accent2"/>
              </a:effectRef>
              <a:fontRef idx="minor">
                <a:schemeClr val="dk1"/>
              </a:fontRef>
            </p:style>
            <p:txBody>
              <a:bodyPr rtlCol="1" anchor="ctr"/>
              <a:lstStyle/>
              <a:p>
                <a:pPr algn="ctr"/>
                <a:endParaRPr lang="ar-EG"/>
              </a:p>
            </p:txBody>
          </p:sp>
          <p:sp>
            <p:nvSpPr>
              <p:cNvPr id="7" name="Rectangle 1"/>
              <p:cNvSpPr>
                <a:spLocks noChangeArrowheads="1"/>
              </p:cNvSpPr>
              <p:nvPr/>
            </p:nvSpPr>
            <p:spPr bwMode="auto">
              <a:xfrm>
                <a:off x="1285852" y="2810904"/>
                <a:ext cx="707233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ar-EG" sz="4800" b="1" dirty="0" smtClean="0"/>
                  <a:t>حب الوطن يستلزم الانتماء إليه، والفاء له، والتّضحية من أجله، والدفاع عنه، فانظر ما الذي تستطيع تقديمه له.</a:t>
                </a:r>
                <a:endParaRPr lang="en-US" sz="4800" dirty="0"/>
              </a:p>
            </p:txBody>
          </p:sp>
        </p:grpSp>
      </p:grpSp>
      <p:grpSp>
        <p:nvGrpSpPr>
          <p:cNvPr id="8" name="Group 7"/>
          <p:cNvGrpSpPr/>
          <p:nvPr/>
        </p:nvGrpSpPr>
        <p:grpSpPr>
          <a:xfrm>
            <a:off x="3779912" y="369278"/>
            <a:ext cx="5003096" cy="1907594"/>
            <a:chOff x="571472" y="3857628"/>
            <a:chExt cx="7429552" cy="2286016"/>
          </a:xfrm>
          <a:effectLst>
            <a:reflection blurRad="6350" stA="52000" endA="300" endPos="35000" dir="5400000" sy="-100000" algn="bl" rotWithShape="0"/>
          </a:effectLst>
        </p:grpSpPr>
        <p:grpSp>
          <p:nvGrpSpPr>
            <p:cNvPr id="9" name="Group 13"/>
            <p:cNvGrpSpPr/>
            <p:nvPr/>
          </p:nvGrpSpPr>
          <p:grpSpPr>
            <a:xfrm>
              <a:off x="571472" y="3857628"/>
              <a:ext cx="7429552" cy="2286016"/>
              <a:chOff x="2428860" y="4643446"/>
              <a:chExt cx="4357718" cy="1643074"/>
            </a:xfrm>
            <a:scene3d>
              <a:camera prst="orthographicFront">
                <a:rot lat="0" lon="0" rev="0"/>
              </a:camera>
              <a:lightRig rig="glow" dir="t">
                <a:rot lat="0" lon="0" rev="14100000"/>
              </a:lightRig>
            </a:scene3d>
          </p:grpSpPr>
          <p:sp>
            <p:nvSpPr>
              <p:cNvPr id="11" name="Plaque 10"/>
              <p:cNvSpPr/>
              <p:nvPr/>
            </p:nvSpPr>
            <p:spPr>
              <a:xfrm>
                <a:off x="2428860" y="4643446"/>
                <a:ext cx="4357718" cy="1643074"/>
              </a:xfrm>
              <a:prstGeom prst="plaque">
                <a:avLst/>
              </a:prstGeom>
              <a:solidFill>
                <a:srgbClr val="AFFFFF"/>
              </a:solidFill>
              <a:ln w="57150">
                <a:solidFill>
                  <a:srgbClr val="AFFFFF"/>
                </a:solid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ln>
                    <a:solidFill>
                      <a:srgbClr val="FF0000"/>
                    </a:solidFill>
                  </a:ln>
                  <a:solidFill>
                    <a:srgbClr val="0000FF"/>
                  </a:solidFill>
                </a:endParaRPr>
              </a:p>
            </p:txBody>
          </p:sp>
          <p:sp>
            <p:nvSpPr>
              <p:cNvPr id="12" name="Oval 11"/>
              <p:cNvSpPr/>
              <p:nvPr/>
            </p:nvSpPr>
            <p:spPr>
              <a:xfrm>
                <a:off x="2500298" y="4714884"/>
                <a:ext cx="4214842" cy="1428760"/>
              </a:xfrm>
              <a:prstGeom prst="ellipse">
                <a:avLst/>
              </a:prstGeom>
              <a:solidFill>
                <a:srgbClr val="CCFF33"/>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ln>
                    <a:solidFill>
                      <a:srgbClr val="FF0000"/>
                    </a:solidFill>
                  </a:ln>
                  <a:solidFill>
                    <a:srgbClr val="0000FF"/>
                  </a:solidFill>
                </a:endParaRPr>
              </a:p>
            </p:txBody>
          </p:sp>
        </p:grpSp>
        <p:sp>
          <p:nvSpPr>
            <p:cNvPr id="10" name="Rectangle 9"/>
            <p:cNvSpPr>
              <a:spLocks noChangeArrowheads="1"/>
            </p:cNvSpPr>
            <p:nvPr/>
          </p:nvSpPr>
          <p:spPr bwMode="auto">
            <a:xfrm>
              <a:off x="2340434" y="4413601"/>
              <a:ext cx="3773790"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6000" b="1" i="0" strike="noStrike" cap="none" normalizeH="0" baseline="0" dirty="0" smtClean="0">
                  <a:ln>
                    <a:solidFill>
                      <a:srgbClr val="FF0000"/>
                    </a:solidFill>
                  </a:ln>
                  <a:solidFill>
                    <a:srgbClr val="0000FF"/>
                  </a:solidFill>
                  <a:effectLst/>
                  <a:latin typeface="Arial" pitchFamily="34" charset="0"/>
                  <a:ea typeface="Times New Roman" pitchFamily="18" charset="0"/>
                  <a:cs typeface="Arial" pitchFamily="34" charset="0"/>
                </a:rPr>
                <a:t>مهارات حياتية</a:t>
              </a:r>
              <a:endParaRPr kumimoji="0" lang="ar-EG" sz="6600" b="0" i="0" strike="noStrike" cap="none" normalizeH="0" baseline="0" dirty="0" smtClean="0">
                <a:ln>
                  <a:solidFill>
                    <a:srgbClr val="FF0000"/>
                  </a:solidFill>
                </a:ln>
                <a:solidFill>
                  <a:srgbClr val="0000FF"/>
                </a:solidFill>
                <a:effectLst/>
                <a:latin typeface="Arial" pitchFamily="34" charset="0"/>
                <a:cs typeface="Arial" pitchFamily="34" charset="0"/>
              </a:endParaRPr>
            </a:p>
          </p:txBody>
        </p:sp>
      </p:grpSp>
    </p:spTree>
    <p:extLst>
      <p:ext uri="{BB962C8B-B14F-4D97-AF65-F5344CB8AC3E}">
        <p14:creationId xmlns:p14="http://schemas.microsoft.com/office/powerpoint/2010/main" xmlns="" val="2699587090"/>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066 - arcade game error sound.wav"/>
                                        </p:tgtEl>
                                      </p:cMediaNode>
                                    </p:audio>
                                  </p:subTnLst>
                                </p:cTn>
                              </p:par>
                            </p:childTnLst>
                          </p:cTn>
                        </p:par>
                      </p:childTnLst>
                    </p:cTn>
                  </p:par>
                  <p:par>
                    <p:cTn id="10" fill="hold">
                      <p:stCondLst>
                        <p:cond delay="indefinite"/>
                      </p:stCondLst>
                      <p:childTnLst>
                        <p:par>
                          <p:cTn id="11" fill="hold">
                            <p:stCondLst>
                              <p:cond delay="0"/>
                            </p:stCondLst>
                            <p:childTnLst>
                              <p:par>
                                <p:cTn id="12" presetID="34"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from="(-#ppt_w/2)" to="(#ppt_x)" calcmode="lin" valueType="num">
                                      <p:cBhvr>
                                        <p:cTn id="14" dur="300" fill="hold">
                                          <p:stCondLst>
                                            <p:cond delay="0"/>
                                          </p:stCondLst>
                                        </p:cTn>
                                        <p:tgtEl>
                                          <p:spTgt spid="2"/>
                                        </p:tgtEl>
                                        <p:attrNameLst>
                                          <p:attrName>ppt_x</p:attrName>
                                        </p:attrNameLst>
                                      </p:cBhvr>
                                    </p:anim>
                                    <p:anim from="0" to="-1.0" calcmode="lin" valueType="num">
                                      <p:cBhvr>
                                        <p:cTn id="15" dur="100" decel="50000" autoRev="1" fill="hold">
                                          <p:stCondLst>
                                            <p:cond delay="300"/>
                                          </p:stCondLst>
                                        </p:cTn>
                                        <p:tgtEl>
                                          <p:spTgt spid="2"/>
                                        </p:tgtEl>
                                        <p:attrNameLst>
                                          <p:attrName>xshear</p:attrName>
                                        </p:attrNameLst>
                                      </p:cBhvr>
                                    </p:anim>
                                    <p:animScale>
                                      <p:cBhvr>
                                        <p:cTn id="16" dur="100" decel="100000" autoRev="1" fill="hold">
                                          <p:stCondLst>
                                            <p:cond delay="300"/>
                                          </p:stCondLst>
                                        </p:cTn>
                                        <p:tgtEl>
                                          <p:spTgt spid="2"/>
                                        </p:tgtEl>
                                      </p:cBhvr>
                                      <p:from x="100000" y="100000"/>
                                      <p:to x="80000" y="100000"/>
                                    </p:animScale>
                                    <p:anim by="(#ppt_h/3+#ppt_w*0.1)" calcmode="lin" valueType="num">
                                      <p:cBhvr additive="sum">
                                        <p:cTn id="17" dur="100" decel="100000" autoRev="1" fill="hold">
                                          <p:stCondLst>
                                            <p:cond delay="300"/>
                                          </p:stCondLst>
                                        </p:cTn>
                                        <p:tgtEl>
                                          <p:spTgt spid="2"/>
                                        </p:tgtEl>
                                        <p:attrNameLst>
                                          <p:attrName>ppt_x</p:attrName>
                                        </p:attrNameLst>
                                      </p:cBhvr>
                                    </p:anim>
                                  </p:childTnLst>
                                  <p:subTnLst>
                                    <p:audio>
                                      <p:cMediaNode>
                                        <p:cTn display="0" masterRel="sameClick">
                                          <p:stCondLst>
                                            <p:cond evt="begin" delay="0">
                                              <p:tn val="12"/>
                                            </p:cond>
                                          </p:stCondLst>
                                          <p:endCondLst>
                                            <p:cond evt="onStopAudio" delay="0">
                                              <p:tgtEl>
                                                <p:sldTgt/>
                                              </p:tgtEl>
                                            </p:cond>
                                          </p:endCondLst>
                                        </p:cTn>
                                        <p:tgtEl>
                                          <p:sndTgt r:embed="rId4" name="cached_gemvanish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51520" y="188640"/>
            <a:ext cx="8668344" cy="6552728"/>
            <a:chOff x="251520" y="188640"/>
            <a:chExt cx="8668344" cy="6552728"/>
          </a:xfrm>
        </p:grpSpPr>
        <p:grpSp>
          <p:nvGrpSpPr>
            <p:cNvPr id="3" name="Group 2"/>
            <p:cNvGrpSpPr/>
            <p:nvPr/>
          </p:nvGrpSpPr>
          <p:grpSpPr>
            <a:xfrm>
              <a:off x="251520" y="188640"/>
              <a:ext cx="8668344" cy="6552728"/>
              <a:chOff x="251520" y="188640"/>
              <a:chExt cx="8668344" cy="6552728"/>
            </a:xfrm>
            <a:scene3d>
              <a:camera prst="orthographicFront">
                <a:rot lat="0" lon="0" rev="0"/>
              </a:camera>
              <a:lightRig rig="glow" dir="t">
                <a:rot lat="0" lon="0" rev="14100000"/>
              </a:lightRig>
            </a:scene3d>
          </p:grpSpPr>
          <p:sp>
            <p:nvSpPr>
              <p:cNvPr id="6" name="Flowchart: Card 5"/>
              <p:cNvSpPr/>
              <p:nvPr/>
            </p:nvSpPr>
            <p:spPr>
              <a:xfrm rot="10800000">
                <a:off x="4932040" y="1556792"/>
                <a:ext cx="3987824" cy="5184576"/>
              </a:xfrm>
              <a:prstGeom prst="flowChartPunchedCard">
                <a:avLst/>
              </a:prstGeom>
              <a:solidFill>
                <a:schemeClr val="bg2">
                  <a:lumMod val="7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7" name="Heart 6"/>
              <p:cNvSpPr/>
              <p:nvPr/>
            </p:nvSpPr>
            <p:spPr>
              <a:xfrm>
                <a:off x="4716016" y="188640"/>
                <a:ext cx="4203848" cy="3348372"/>
              </a:xfrm>
              <a:prstGeom prst="heart">
                <a:avLst/>
              </a:prstGeom>
              <a:gradFill flip="none" rotWithShape="1">
                <a:gsLst>
                  <a:gs pos="51000">
                    <a:srgbClr val="FFE9B6"/>
                  </a:gs>
                  <a:gs pos="0">
                    <a:srgbClr val="CC6600"/>
                  </a:gs>
                  <a:gs pos="50000">
                    <a:schemeClr val="bg1"/>
                  </a:gs>
                  <a:gs pos="100000">
                    <a:srgbClr val="FFC000">
                      <a:tint val="23500"/>
                      <a:satMod val="160000"/>
                    </a:srgbClr>
                  </a:gs>
                </a:gsLst>
                <a:lin ang="54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8" name="L-Shape 7"/>
              <p:cNvSpPr/>
              <p:nvPr/>
            </p:nvSpPr>
            <p:spPr>
              <a:xfrm>
                <a:off x="251520" y="476672"/>
                <a:ext cx="4752528" cy="6264696"/>
              </a:xfrm>
              <a:prstGeom prst="corner">
                <a:avLst/>
              </a:prstGeom>
              <a:solidFill>
                <a:schemeClr val="accent3">
                  <a:lumMod val="60000"/>
                  <a:lumOff val="40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9" name="Round Diagonal Corner Rectangle 8"/>
              <p:cNvSpPr/>
              <p:nvPr/>
            </p:nvSpPr>
            <p:spPr>
              <a:xfrm>
                <a:off x="611560" y="692696"/>
                <a:ext cx="8064896" cy="5616624"/>
              </a:xfrm>
              <a:prstGeom prst="round2DiagRect">
                <a:avLst/>
              </a:prstGeom>
              <a:gradFill flip="none" rotWithShape="1">
                <a:gsLst>
                  <a:gs pos="0">
                    <a:schemeClr val="bg2">
                      <a:lumMod val="75000"/>
                    </a:schemeClr>
                  </a:gs>
                  <a:gs pos="50000">
                    <a:schemeClr val="bg2">
                      <a:lumMod val="90000"/>
                    </a:schemeClr>
                  </a:gs>
                  <a:gs pos="99000">
                    <a:schemeClr val="bg1"/>
                  </a:gs>
                </a:gsLst>
                <a:lin ang="54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pic>
          <p:nvPicPr>
            <p:cNvPr id="4" name="Picture 3"/>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611560" y="5949280"/>
              <a:ext cx="3981822" cy="47625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334594" y="5949280"/>
              <a:ext cx="3981822" cy="476250"/>
            </a:xfrm>
            <a:prstGeom prst="rect">
              <a:avLst/>
            </a:prstGeom>
          </p:spPr>
        </p:pic>
      </p:grpSp>
      <p:sp>
        <p:nvSpPr>
          <p:cNvPr id="10" name="Rectangle 9"/>
          <p:cNvSpPr/>
          <p:nvPr/>
        </p:nvSpPr>
        <p:spPr>
          <a:xfrm>
            <a:off x="1259632" y="1124744"/>
            <a:ext cx="6858000" cy="830997"/>
          </a:xfrm>
          <a:prstGeom prst="rect">
            <a:avLst/>
          </a:prstGeom>
        </p:spPr>
        <p:txBody>
          <a:bodyPr wrap="square">
            <a:spAutoFit/>
          </a:bodyPr>
          <a:lstStyle/>
          <a:p>
            <a:pPr rtl="0"/>
            <a:r>
              <a:rPr lang="ar-EG" sz="4800" b="1" dirty="0" smtClean="0">
                <a:solidFill>
                  <a:srgbClr val="C00000"/>
                </a:solidFill>
                <a:latin typeface="Times New Roman" pitchFamily="18" charset="0"/>
                <a:cs typeface="Times New Roman" pitchFamily="18" charset="0"/>
              </a:rPr>
              <a:t>د- </a:t>
            </a:r>
            <a:r>
              <a:rPr lang="ar-EG" sz="4800" b="1" dirty="0">
                <a:solidFill>
                  <a:srgbClr val="C00000"/>
                </a:solidFill>
              </a:rPr>
              <a:t>الأفكار الأساس للنص هي: </a:t>
            </a:r>
            <a:endParaRPr lang="en-US" sz="4800" dirty="0">
              <a:solidFill>
                <a:srgbClr val="C00000"/>
              </a:solidFill>
              <a:latin typeface="Times New Roman" pitchFamily="18" charset="0"/>
              <a:cs typeface="Times New Roman" pitchFamily="18" charset="0"/>
            </a:endParaRPr>
          </a:p>
        </p:txBody>
      </p:sp>
      <p:sp>
        <p:nvSpPr>
          <p:cNvPr id="11" name="Rectangle 10"/>
          <p:cNvSpPr/>
          <p:nvPr/>
        </p:nvSpPr>
        <p:spPr>
          <a:xfrm>
            <a:off x="1583160" y="2492896"/>
            <a:ext cx="6534472" cy="3046988"/>
          </a:xfrm>
          <a:prstGeom prst="rect">
            <a:avLst/>
          </a:prstGeom>
        </p:spPr>
        <p:txBody>
          <a:bodyPr wrap="square">
            <a:spAutoFit/>
          </a:bodyPr>
          <a:lstStyle/>
          <a:p>
            <a:pPr lvl="0"/>
            <a:r>
              <a:rPr lang="ar-EG" sz="4800" b="1" dirty="0" smtClean="0"/>
              <a:t>3- </a:t>
            </a:r>
            <a:r>
              <a:rPr lang="ar-SA" sz="4800" b="1" dirty="0" smtClean="0"/>
              <a:t>طرق </a:t>
            </a:r>
            <a:r>
              <a:rPr lang="ar-SA" sz="4800" b="1" dirty="0"/>
              <a:t>مقبولة التعبير عن حب الوطن. </a:t>
            </a:r>
            <a:endParaRPr lang="en-US" sz="4800" dirty="0"/>
          </a:p>
          <a:p>
            <a:pPr lvl="0"/>
            <a:r>
              <a:rPr lang="ar-EG" sz="4800" b="1" dirty="0" smtClean="0"/>
              <a:t>4- </a:t>
            </a:r>
            <a:r>
              <a:rPr lang="ar-SA" sz="4800" b="1" dirty="0" smtClean="0"/>
              <a:t>طرق </a:t>
            </a:r>
            <a:r>
              <a:rPr lang="ar-SA" sz="4800" b="1" dirty="0"/>
              <a:t>غير مقبولة للتعبير عن حب الوطن.</a:t>
            </a:r>
            <a:endParaRPr lang="en-US" sz="4800" dirty="0"/>
          </a:p>
        </p:txBody>
      </p:sp>
    </p:spTree>
    <p:extLst>
      <p:ext uri="{BB962C8B-B14F-4D97-AF65-F5344CB8AC3E}">
        <p14:creationId xmlns:p14="http://schemas.microsoft.com/office/powerpoint/2010/main" xmlns="" val="350494828"/>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p:cTn id="7" dur="250" decel="50000" fill="hold">
                                          <p:stCondLst>
                                            <p:cond delay="0"/>
                                          </p:stCondLst>
                                        </p:cTn>
                                        <p:tgtEl>
                                          <p:spTgt spid="11">
                                            <p:txEl>
                                              <p:pRg st="0" end="0"/>
                                            </p:txEl>
                                          </p:spTgt>
                                        </p:tgtEl>
                                        <p:attrNameLst>
                                          <p:attrName>style.rotation</p:attrName>
                                        </p:attrNameLst>
                                      </p:cBhvr>
                                      <p:tavLst>
                                        <p:tav tm="0">
                                          <p:val>
                                            <p:fltVal val="-90"/>
                                          </p:val>
                                        </p:tav>
                                        <p:tav tm="100000">
                                          <p:val>
                                            <p:fltVal val="0"/>
                                          </p:val>
                                        </p:tav>
                                      </p:tavLst>
                                    </p:anim>
                                    <p:anim calcmode="lin" valueType="num">
                                      <p:cBhvr>
                                        <p:cTn id="8" dur="250" decel="50000" fill="hold">
                                          <p:stCondLst>
                                            <p:cond delay="0"/>
                                          </p:stCondLst>
                                        </p:cTn>
                                        <p:tgtEl>
                                          <p:spTgt spid="11">
                                            <p:txEl>
                                              <p:pRg st="0" end="0"/>
                                            </p:txEl>
                                          </p:spTgt>
                                        </p:tgtEl>
                                        <p:attrNameLst>
                                          <p:attrName>ppt_w</p:attrName>
                                        </p:attrNameLst>
                                      </p:cBhvr>
                                      <p:tavLst>
                                        <p:tav tm="0">
                                          <p:val>
                                            <p:strVal val="#ppt_w"/>
                                          </p:val>
                                        </p:tav>
                                        <p:tav tm="100000">
                                          <p:val>
                                            <p:strVal val="#ppt_w*.05"/>
                                          </p:val>
                                        </p:tav>
                                      </p:tavLst>
                                    </p:anim>
                                    <p:anim calcmode="lin" valueType="num">
                                      <p:cBhvr>
                                        <p:cTn id="9" dur="250" accel="50000" fill="hold">
                                          <p:stCondLst>
                                            <p:cond delay="250"/>
                                          </p:stCondLst>
                                        </p:cTn>
                                        <p:tgtEl>
                                          <p:spTgt spid="11">
                                            <p:txEl>
                                              <p:pRg st="0" end="0"/>
                                            </p:txEl>
                                          </p:spTgt>
                                        </p:tgtEl>
                                        <p:attrNameLst>
                                          <p:attrName>ppt_w</p:attrName>
                                        </p:attrNameLst>
                                      </p:cBhvr>
                                      <p:tavLst>
                                        <p:tav tm="0">
                                          <p:val>
                                            <p:strVal val="#ppt_w*.05"/>
                                          </p:val>
                                        </p:tav>
                                        <p:tav tm="100000">
                                          <p:val>
                                            <p:strVal val="#ppt_w"/>
                                          </p:val>
                                        </p:tav>
                                      </p:tavLst>
                                    </p:anim>
                                    <p:anim calcmode="lin" valueType="num">
                                      <p:cBhvr>
                                        <p:cTn id="10" dur="500" fill="hold"/>
                                        <p:tgtEl>
                                          <p:spTgt spid="11">
                                            <p:txEl>
                                              <p:pRg st="0" end="0"/>
                                            </p:txEl>
                                          </p:spTgt>
                                        </p:tgtEl>
                                        <p:attrNameLst>
                                          <p:attrName>ppt_h</p:attrName>
                                        </p:attrNameLst>
                                      </p:cBhvr>
                                      <p:tavLst>
                                        <p:tav tm="0">
                                          <p:val>
                                            <p:strVal val="#ppt_h"/>
                                          </p:val>
                                        </p:tav>
                                        <p:tav tm="100000">
                                          <p:val>
                                            <p:strVal val="#ppt_h"/>
                                          </p:val>
                                        </p:tav>
                                      </p:tavLst>
                                    </p:anim>
                                    <p:anim calcmode="lin" valueType="num">
                                      <p:cBhvr>
                                        <p:cTn id="11" dur="250" decel="50000" fill="hold">
                                          <p:stCondLst>
                                            <p:cond delay="0"/>
                                          </p:stCondLst>
                                        </p:cTn>
                                        <p:tgtEl>
                                          <p:spTgt spid="11">
                                            <p:txEl>
                                              <p:pRg st="0" end="0"/>
                                            </p:txEl>
                                          </p:spTgt>
                                        </p:tgtEl>
                                        <p:attrNameLst>
                                          <p:attrName>ppt_x</p:attrName>
                                        </p:attrNameLst>
                                      </p:cBhvr>
                                      <p:tavLst>
                                        <p:tav tm="0">
                                          <p:val>
                                            <p:strVal val="#ppt_x+.4"/>
                                          </p:val>
                                        </p:tav>
                                        <p:tav tm="100000">
                                          <p:val>
                                            <p:strVal val="#ppt_x"/>
                                          </p:val>
                                        </p:tav>
                                      </p:tavLst>
                                    </p:anim>
                                    <p:anim calcmode="lin" valueType="num">
                                      <p:cBhvr>
                                        <p:cTn id="12" dur="250" decel="50000" fill="hold">
                                          <p:stCondLst>
                                            <p:cond delay="0"/>
                                          </p:stCondLst>
                                        </p:cTn>
                                        <p:tgtEl>
                                          <p:spTgt spid="11">
                                            <p:txEl>
                                              <p:pRg st="0" end="0"/>
                                            </p:txEl>
                                          </p:spTgt>
                                        </p:tgtEl>
                                        <p:attrNameLst>
                                          <p:attrName>ppt_y</p:attrName>
                                        </p:attrNameLst>
                                      </p:cBhvr>
                                      <p:tavLst>
                                        <p:tav tm="0">
                                          <p:val>
                                            <p:strVal val="#ppt_y-.2"/>
                                          </p:val>
                                        </p:tav>
                                        <p:tav tm="100000">
                                          <p:val>
                                            <p:strVal val="#ppt_y+.1"/>
                                          </p:val>
                                        </p:tav>
                                      </p:tavLst>
                                    </p:anim>
                                    <p:anim calcmode="lin" valueType="num">
                                      <p:cBhvr>
                                        <p:cTn id="13" dur="250" accel="50000" fill="hold">
                                          <p:stCondLst>
                                            <p:cond delay="250"/>
                                          </p:stCondLst>
                                        </p:cTn>
                                        <p:tgtEl>
                                          <p:spTgt spid="11">
                                            <p:txEl>
                                              <p:pRg st="0" end="0"/>
                                            </p:txEl>
                                          </p:spTgt>
                                        </p:tgtEl>
                                        <p:attrNameLst>
                                          <p:attrName>ppt_y</p:attrName>
                                        </p:attrNameLst>
                                      </p:cBhvr>
                                      <p:tavLst>
                                        <p:tav tm="0">
                                          <p:val>
                                            <p:strVal val="#ppt_y+.1"/>
                                          </p:val>
                                        </p:tav>
                                        <p:tav tm="100000">
                                          <p:val>
                                            <p:strVal val="#ppt_y"/>
                                          </p:val>
                                        </p:tav>
                                      </p:tavLst>
                                    </p:anim>
                                    <p:animEffect transition="in" filter="fade">
                                      <p:cBhvr>
                                        <p:cTn id="14" dur="500" decel="50000">
                                          <p:stCondLst>
                                            <p:cond delay="0"/>
                                          </p:stCondLst>
                                        </p:cTn>
                                        <p:tgtEl>
                                          <p:spTgt spid="1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lose14.wav"/>
                                        </p:tgtEl>
                                      </p:cMediaNode>
                                    </p:audio>
                                  </p:sub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 calcmode="lin" valueType="num">
                                      <p:cBhvr>
                                        <p:cTn id="19" dur="250" decel="50000" fill="hold">
                                          <p:stCondLst>
                                            <p:cond delay="0"/>
                                          </p:stCondLst>
                                        </p:cTn>
                                        <p:tgtEl>
                                          <p:spTgt spid="11">
                                            <p:txEl>
                                              <p:pRg st="1" end="1"/>
                                            </p:txEl>
                                          </p:spTgt>
                                        </p:tgtEl>
                                        <p:attrNameLst>
                                          <p:attrName>style.rotation</p:attrName>
                                        </p:attrNameLst>
                                      </p:cBhvr>
                                      <p:tavLst>
                                        <p:tav tm="0">
                                          <p:val>
                                            <p:fltVal val="-90"/>
                                          </p:val>
                                        </p:tav>
                                        <p:tav tm="100000">
                                          <p:val>
                                            <p:fltVal val="0"/>
                                          </p:val>
                                        </p:tav>
                                      </p:tavLst>
                                    </p:anim>
                                    <p:anim calcmode="lin" valueType="num">
                                      <p:cBhvr>
                                        <p:cTn id="20" dur="250" decel="50000" fill="hold">
                                          <p:stCondLst>
                                            <p:cond delay="0"/>
                                          </p:stCondLst>
                                        </p:cTn>
                                        <p:tgtEl>
                                          <p:spTgt spid="11">
                                            <p:txEl>
                                              <p:pRg st="1" end="1"/>
                                            </p:txEl>
                                          </p:spTgt>
                                        </p:tgtEl>
                                        <p:attrNameLst>
                                          <p:attrName>ppt_w</p:attrName>
                                        </p:attrNameLst>
                                      </p:cBhvr>
                                      <p:tavLst>
                                        <p:tav tm="0">
                                          <p:val>
                                            <p:strVal val="#ppt_w"/>
                                          </p:val>
                                        </p:tav>
                                        <p:tav tm="100000">
                                          <p:val>
                                            <p:strVal val="#ppt_w*.05"/>
                                          </p:val>
                                        </p:tav>
                                      </p:tavLst>
                                    </p:anim>
                                    <p:anim calcmode="lin" valueType="num">
                                      <p:cBhvr>
                                        <p:cTn id="21" dur="250" accel="50000" fill="hold">
                                          <p:stCondLst>
                                            <p:cond delay="250"/>
                                          </p:stCondLst>
                                        </p:cTn>
                                        <p:tgtEl>
                                          <p:spTgt spid="11">
                                            <p:txEl>
                                              <p:pRg st="1" end="1"/>
                                            </p:txEl>
                                          </p:spTgt>
                                        </p:tgtEl>
                                        <p:attrNameLst>
                                          <p:attrName>ppt_w</p:attrName>
                                        </p:attrNameLst>
                                      </p:cBhvr>
                                      <p:tavLst>
                                        <p:tav tm="0">
                                          <p:val>
                                            <p:strVal val="#ppt_w*.05"/>
                                          </p:val>
                                        </p:tav>
                                        <p:tav tm="100000">
                                          <p:val>
                                            <p:strVal val="#ppt_w"/>
                                          </p:val>
                                        </p:tav>
                                      </p:tavLst>
                                    </p:anim>
                                    <p:anim calcmode="lin" valueType="num">
                                      <p:cBhvr>
                                        <p:cTn id="22" dur="500" fill="hold"/>
                                        <p:tgtEl>
                                          <p:spTgt spid="11">
                                            <p:txEl>
                                              <p:pRg st="1" end="1"/>
                                            </p:txEl>
                                          </p:spTgt>
                                        </p:tgtEl>
                                        <p:attrNameLst>
                                          <p:attrName>ppt_h</p:attrName>
                                        </p:attrNameLst>
                                      </p:cBhvr>
                                      <p:tavLst>
                                        <p:tav tm="0">
                                          <p:val>
                                            <p:strVal val="#ppt_h"/>
                                          </p:val>
                                        </p:tav>
                                        <p:tav tm="100000">
                                          <p:val>
                                            <p:strVal val="#ppt_h"/>
                                          </p:val>
                                        </p:tav>
                                      </p:tavLst>
                                    </p:anim>
                                    <p:anim calcmode="lin" valueType="num">
                                      <p:cBhvr>
                                        <p:cTn id="23" dur="250" decel="50000" fill="hold">
                                          <p:stCondLst>
                                            <p:cond delay="0"/>
                                          </p:stCondLst>
                                        </p:cTn>
                                        <p:tgtEl>
                                          <p:spTgt spid="11">
                                            <p:txEl>
                                              <p:pRg st="1" end="1"/>
                                            </p:txEl>
                                          </p:spTgt>
                                        </p:tgtEl>
                                        <p:attrNameLst>
                                          <p:attrName>ppt_x</p:attrName>
                                        </p:attrNameLst>
                                      </p:cBhvr>
                                      <p:tavLst>
                                        <p:tav tm="0">
                                          <p:val>
                                            <p:strVal val="#ppt_x+.4"/>
                                          </p:val>
                                        </p:tav>
                                        <p:tav tm="100000">
                                          <p:val>
                                            <p:strVal val="#ppt_x"/>
                                          </p:val>
                                        </p:tav>
                                      </p:tavLst>
                                    </p:anim>
                                    <p:anim calcmode="lin" valueType="num">
                                      <p:cBhvr>
                                        <p:cTn id="24" dur="250" decel="50000" fill="hold">
                                          <p:stCondLst>
                                            <p:cond delay="0"/>
                                          </p:stCondLst>
                                        </p:cTn>
                                        <p:tgtEl>
                                          <p:spTgt spid="11">
                                            <p:txEl>
                                              <p:pRg st="1" end="1"/>
                                            </p:txEl>
                                          </p:spTgt>
                                        </p:tgtEl>
                                        <p:attrNameLst>
                                          <p:attrName>ppt_y</p:attrName>
                                        </p:attrNameLst>
                                      </p:cBhvr>
                                      <p:tavLst>
                                        <p:tav tm="0">
                                          <p:val>
                                            <p:strVal val="#ppt_y-.2"/>
                                          </p:val>
                                        </p:tav>
                                        <p:tav tm="100000">
                                          <p:val>
                                            <p:strVal val="#ppt_y+.1"/>
                                          </p:val>
                                        </p:tav>
                                      </p:tavLst>
                                    </p:anim>
                                    <p:anim calcmode="lin" valueType="num">
                                      <p:cBhvr>
                                        <p:cTn id="25" dur="250" accel="50000" fill="hold">
                                          <p:stCondLst>
                                            <p:cond delay="250"/>
                                          </p:stCondLst>
                                        </p:cTn>
                                        <p:tgtEl>
                                          <p:spTgt spid="11">
                                            <p:txEl>
                                              <p:pRg st="1" end="1"/>
                                            </p:txEl>
                                          </p:spTgt>
                                        </p:tgtEl>
                                        <p:attrNameLst>
                                          <p:attrName>ppt_y</p:attrName>
                                        </p:attrNameLst>
                                      </p:cBhvr>
                                      <p:tavLst>
                                        <p:tav tm="0">
                                          <p:val>
                                            <p:strVal val="#ppt_y+.1"/>
                                          </p:val>
                                        </p:tav>
                                        <p:tav tm="100000">
                                          <p:val>
                                            <p:strVal val="#ppt_y"/>
                                          </p:val>
                                        </p:tav>
                                      </p:tavLst>
                                    </p:anim>
                                    <p:animEffect transition="in" filter="fade">
                                      <p:cBhvr>
                                        <p:cTn id="26" dur="500" decel="50000">
                                          <p:stCondLst>
                                            <p:cond delay="0"/>
                                          </p:stCondLst>
                                        </p:cTn>
                                        <p:tgtEl>
                                          <p:spTgt spid="11">
                                            <p:txEl>
                                              <p:pRg st="1" end="1"/>
                                            </p:txEl>
                                          </p:spTgt>
                                        </p:tgtEl>
                                      </p:cBhvr>
                                    </p:animEffect>
                                  </p:childTnLst>
                                  <p:subTnLst>
                                    <p:audio>
                                      <p:cMediaNode>
                                        <p:cTn display="0" masterRel="sameClick">
                                          <p:stCondLst>
                                            <p:cond evt="begin" delay="0">
                                              <p:tn val="17"/>
                                            </p:cond>
                                          </p:stCondLst>
                                          <p:endCondLst>
                                            <p:cond evt="onStopAudio" delay="0">
                                              <p:tgtEl>
                                                <p:sldTgt/>
                                              </p:tgtEl>
                                            </p:cond>
                                          </p:endCondLst>
                                        </p:cTn>
                                        <p:tgtEl>
                                          <p:sndTgt r:embed="rId3" name="Close1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51520" y="188640"/>
            <a:ext cx="8668344" cy="6552728"/>
            <a:chOff x="251520" y="188640"/>
            <a:chExt cx="8668344" cy="6552728"/>
          </a:xfrm>
        </p:grpSpPr>
        <p:grpSp>
          <p:nvGrpSpPr>
            <p:cNvPr id="3" name="Group 2"/>
            <p:cNvGrpSpPr/>
            <p:nvPr/>
          </p:nvGrpSpPr>
          <p:grpSpPr>
            <a:xfrm>
              <a:off x="251520" y="188640"/>
              <a:ext cx="8668344" cy="6552728"/>
              <a:chOff x="251520" y="188640"/>
              <a:chExt cx="8668344" cy="6552728"/>
            </a:xfrm>
            <a:scene3d>
              <a:camera prst="orthographicFront">
                <a:rot lat="0" lon="0" rev="0"/>
              </a:camera>
              <a:lightRig rig="glow" dir="t">
                <a:rot lat="0" lon="0" rev="14100000"/>
              </a:lightRig>
            </a:scene3d>
          </p:grpSpPr>
          <p:sp>
            <p:nvSpPr>
              <p:cNvPr id="6" name="Flowchart: Card 5"/>
              <p:cNvSpPr/>
              <p:nvPr/>
            </p:nvSpPr>
            <p:spPr>
              <a:xfrm rot="10800000">
                <a:off x="4932040" y="1556792"/>
                <a:ext cx="3987824" cy="5184576"/>
              </a:xfrm>
              <a:prstGeom prst="flowChartPunchedCard">
                <a:avLst/>
              </a:prstGeom>
              <a:solidFill>
                <a:schemeClr val="bg2">
                  <a:lumMod val="7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7" name="Heart 6"/>
              <p:cNvSpPr/>
              <p:nvPr/>
            </p:nvSpPr>
            <p:spPr>
              <a:xfrm>
                <a:off x="4716016" y="188640"/>
                <a:ext cx="4203848" cy="3348372"/>
              </a:xfrm>
              <a:prstGeom prst="heart">
                <a:avLst/>
              </a:prstGeom>
              <a:gradFill flip="none" rotWithShape="1">
                <a:gsLst>
                  <a:gs pos="51000">
                    <a:srgbClr val="FFE9B6"/>
                  </a:gs>
                  <a:gs pos="0">
                    <a:srgbClr val="CC6600"/>
                  </a:gs>
                  <a:gs pos="50000">
                    <a:schemeClr val="bg1"/>
                  </a:gs>
                  <a:gs pos="100000">
                    <a:srgbClr val="FFC000">
                      <a:tint val="23500"/>
                      <a:satMod val="160000"/>
                    </a:srgbClr>
                  </a:gs>
                </a:gsLst>
                <a:lin ang="54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8" name="L-Shape 7"/>
              <p:cNvSpPr/>
              <p:nvPr/>
            </p:nvSpPr>
            <p:spPr>
              <a:xfrm>
                <a:off x="251520" y="476672"/>
                <a:ext cx="4752528" cy="6264696"/>
              </a:xfrm>
              <a:prstGeom prst="corner">
                <a:avLst/>
              </a:prstGeom>
              <a:solidFill>
                <a:schemeClr val="accent3">
                  <a:lumMod val="60000"/>
                  <a:lumOff val="40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9" name="Round Diagonal Corner Rectangle 8"/>
              <p:cNvSpPr/>
              <p:nvPr/>
            </p:nvSpPr>
            <p:spPr>
              <a:xfrm>
                <a:off x="611560" y="692696"/>
                <a:ext cx="8064896" cy="5616624"/>
              </a:xfrm>
              <a:prstGeom prst="round2DiagRect">
                <a:avLst/>
              </a:prstGeom>
              <a:gradFill flip="none" rotWithShape="1">
                <a:gsLst>
                  <a:gs pos="0">
                    <a:schemeClr val="bg2">
                      <a:lumMod val="75000"/>
                    </a:schemeClr>
                  </a:gs>
                  <a:gs pos="50000">
                    <a:schemeClr val="bg2">
                      <a:lumMod val="90000"/>
                    </a:schemeClr>
                  </a:gs>
                  <a:gs pos="99000">
                    <a:schemeClr val="bg1"/>
                  </a:gs>
                </a:gsLst>
                <a:lin ang="54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pic>
          <p:nvPicPr>
            <p:cNvPr id="4" name="Picture 3"/>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611560" y="5949280"/>
              <a:ext cx="3981822" cy="47625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334594" y="5949280"/>
              <a:ext cx="3981822" cy="476250"/>
            </a:xfrm>
            <a:prstGeom prst="rect">
              <a:avLst/>
            </a:prstGeom>
          </p:spPr>
        </p:pic>
      </p:grpSp>
      <p:sp>
        <p:nvSpPr>
          <p:cNvPr id="10" name="Rectangle 9"/>
          <p:cNvSpPr/>
          <p:nvPr/>
        </p:nvSpPr>
        <p:spPr>
          <a:xfrm>
            <a:off x="1259632" y="1124744"/>
            <a:ext cx="6858000" cy="830997"/>
          </a:xfrm>
          <a:prstGeom prst="rect">
            <a:avLst/>
          </a:prstGeom>
        </p:spPr>
        <p:txBody>
          <a:bodyPr wrap="square">
            <a:spAutoFit/>
          </a:bodyPr>
          <a:lstStyle/>
          <a:p>
            <a:pPr rtl="0"/>
            <a:r>
              <a:rPr lang="ar-EG" sz="4800" b="1" dirty="0" smtClean="0">
                <a:solidFill>
                  <a:srgbClr val="C00000"/>
                </a:solidFill>
                <a:latin typeface="Times New Roman" pitchFamily="18" charset="0"/>
                <a:cs typeface="Times New Roman" pitchFamily="18" charset="0"/>
              </a:rPr>
              <a:t>د- </a:t>
            </a:r>
            <a:r>
              <a:rPr lang="ar-EG" sz="4800" b="1" dirty="0">
                <a:solidFill>
                  <a:srgbClr val="C00000"/>
                </a:solidFill>
              </a:rPr>
              <a:t>الأفكار الأساس للنص هي: </a:t>
            </a:r>
            <a:endParaRPr lang="en-US" sz="4800" dirty="0">
              <a:solidFill>
                <a:srgbClr val="C00000"/>
              </a:solidFill>
              <a:latin typeface="Times New Roman" pitchFamily="18" charset="0"/>
              <a:cs typeface="Times New Roman" pitchFamily="18" charset="0"/>
            </a:endParaRPr>
          </a:p>
        </p:txBody>
      </p:sp>
      <p:sp>
        <p:nvSpPr>
          <p:cNvPr id="11" name="Rectangle 10"/>
          <p:cNvSpPr/>
          <p:nvPr/>
        </p:nvSpPr>
        <p:spPr>
          <a:xfrm>
            <a:off x="1475656" y="2525995"/>
            <a:ext cx="6733256" cy="830997"/>
          </a:xfrm>
          <a:prstGeom prst="rect">
            <a:avLst/>
          </a:prstGeom>
        </p:spPr>
        <p:txBody>
          <a:bodyPr wrap="square">
            <a:spAutoFit/>
          </a:bodyPr>
          <a:lstStyle/>
          <a:p>
            <a:r>
              <a:rPr lang="ar-EG" sz="4800" b="1" dirty="0" smtClean="0"/>
              <a:t>5- </a:t>
            </a:r>
            <a:r>
              <a:rPr lang="ar-SA" sz="4800" b="1" dirty="0"/>
              <a:t>العلاقة بين الوطن والمواطن</a:t>
            </a:r>
            <a:r>
              <a:rPr lang="ar-SA" sz="4800" b="1" dirty="0" smtClean="0"/>
              <a:t>.</a:t>
            </a:r>
            <a:endParaRPr lang="en-US" sz="4800" dirty="0"/>
          </a:p>
        </p:txBody>
      </p:sp>
    </p:spTree>
    <p:extLst>
      <p:ext uri="{BB962C8B-B14F-4D97-AF65-F5344CB8AC3E}">
        <p14:creationId xmlns:p14="http://schemas.microsoft.com/office/powerpoint/2010/main" xmlns="" val="1907674651"/>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p:cTn id="7" dur="250" decel="50000" fill="hold">
                                          <p:stCondLst>
                                            <p:cond delay="0"/>
                                          </p:stCondLst>
                                        </p:cTn>
                                        <p:tgtEl>
                                          <p:spTgt spid="11">
                                            <p:txEl>
                                              <p:pRg st="0" end="0"/>
                                            </p:txEl>
                                          </p:spTgt>
                                        </p:tgtEl>
                                        <p:attrNameLst>
                                          <p:attrName>style.rotation</p:attrName>
                                        </p:attrNameLst>
                                      </p:cBhvr>
                                      <p:tavLst>
                                        <p:tav tm="0">
                                          <p:val>
                                            <p:fltVal val="-90"/>
                                          </p:val>
                                        </p:tav>
                                        <p:tav tm="100000">
                                          <p:val>
                                            <p:fltVal val="0"/>
                                          </p:val>
                                        </p:tav>
                                      </p:tavLst>
                                    </p:anim>
                                    <p:anim calcmode="lin" valueType="num">
                                      <p:cBhvr>
                                        <p:cTn id="8" dur="250" decel="50000" fill="hold">
                                          <p:stCondLst>
                                            <p:cond delay="0"/>
                                          </p:stCondLst>
                                        </p:cTn>
                                        <p:tgtEl>
                                          <p:spTgt spid="11">
                                            <p:txEl>
                                              <p:pRg st="0" end="0"/>
                                            </p:txEl>
                                          </p:spTgt>
                                        </p:tgtEl>
                                        <p:attrNameLst>
                                          <p:attrName>ppt_w</p:attrName>
                                        </p:attrNameLst>
                                      </p:cBhvr>
                                      <p:tavLst>
                                        <p:tav tm="0">
                                          <p:val>
                                            <p:strVal val="#ppt_w"/>
                                          </p:val>
                                        </p:tav>
                                        <p:tav tm="100000">
                                          <p:val>
                                            <p:strVal val="#ppt_w*.05"/>
                                          </p:val>
                                        </p:tav>
                                      </p:tavLst>
                                    </p:anim>
                                    <p:anim calcmode="lin" valueType="num">
                                      <p:cBhvr>
                                        <p:cTn id="9" dur="250" accel="50000" fill="hold">
                                          <p:stCondLst>
                                            <p:cond delay="250"/>
                                          </p:stCondLst>
                                        </p:cTn>
                                        <p:tgtEl>
                                          <p:spTgt spid="11">
                                            <p:txEl>
                                              <p:pRg st="0" end="0"/>
                                            </p:txEl>
                                          </p:spTgt>
                                        </p:tgtEl>
                                        <p:attrNameLst>
                                          <p:attrName>ppt_w</p:attrName>
                                        </p:attrNameLst>
                                      </p:cBhvr>
                                      <p:tavLst>
                                        <p:tav tm="0">
                                          <p:val>
                                            <p:strVal val="#ppt_w*.05"/>
                                          </p:val>
                                        </p:tav>
                                        <p:tav tm="100000">
                                          <p:val>
                                            <p:strVal val="#ppt_w"/>
                                          </p:val>
                                        </p:tav>
                                      </p:tavLst>
                                    </p:anim>
                                    <p:anim calcmode="lin" valueType="num">
                                      <p:cBhvr>
                                        <p:cTn id="10" dur="500" fill="hold"/>
                                        <p:tgtEl>
                                          <p:spTgt spid="11">
                                            <p:txEl>
                                              <p:pRg st="0" end="0"/>
                                            </p:txEl>
                                          </p:spTgt>
                                        </p:tgtEl>
                                        <p:attrNameLst>
                                          <p:attrName>ppt_h</p:attrName>
                                        </p:attrNameLst>
                                      </p:cBhvr>
                                      <p:tavLst>
                                        <p:tav tm="0">
                                          <p:val>
                                            <p:strVal val="#ppt_h"/>
                                          </p:val>
                                        </p:tav>
                                        <p:tav tm="100000">
                                          <p:val>
                                            <p:strVal val="#ppt_h"/>
                                          </p:val>
                                        </p:tav>
                                      </p:tavLst>
                                    </p:anim>
                                    <p:anim calcmode="lin" valueType="num">
                                      <p:cBhvr>
                                        <p:cTn id="11" dur="250" decel="50000" fill="hold">
                                          <p:stCondLst>
                                            <p:cond delay="0"/>
                                          </p:stCondLst>
                                        </p:cTn>
                                        <p:tgtEl>
                                          <p:spTgt spid="11">
                                            <p:txEl>
                                              <p:pRg st="0" end="0"/>
                                            </p:txEl>
                                          </p:spTgt>
                                        </p:tgtEl>
                                        <p:attrNameLst>
                                          <p:attrName>ppt_x</p:attrName>
                                        </p:attrNameLst>
                                      </p:cBhvr>
                                      <p:tavLst>
                                        <p:tav tm="0">
                                          <p:val>
                                            <p:strVal val="#ppt_x+.4"/>
                                          </p:val>
                                        </p:tav>
                                        <p:tav tm="100000">
                                          <p:val>
                                            <p:strVal val="#ppt_x"/>
                                          </p:val>
                                        </p:tav>
                                      </p:tavLst>
                                    </p:anim>
                                    <p:anim calcmode="lin" valueType="num">
                                      <p:cBhvr>
                                        <p:cTn id="12" dur="250" decel="50000" fill="hold">
                                          <p:stCondLst>
                                            <p:cond delay="0"/>
                                          </p:stCondLst>
                                        </p:cTn>
                                        <p:tgtEl>
                                          <p:spTgt spid="11">
                                            <p:txEl>
                                              <p:pRg st="0" end="0"/>
                                            </p:txEl>
                                          </p:spTgt>
                                        </p:tgtEl>
                                        <p:attrNameLst>
                                          <p:attrName>ppt_y</p:attrName>
                                        </p:attrNameLst>
                                      </p:cBhvr>
                                      <p:tavLst>
                                        <p:tav tm="0">
                                          <p:val>
                                            <p:strVal val="#ppt_y-.2"/>
                                          </p:val>
                                        </p:tav>
                                        <p:tav tm="100000">
                                          <p:val>
                                            <p:strVal val="#ppt_y+.1"/>
                                          </p:val>
                                        </p:tav>
                                      </p:tavLst>
                                    </p:anim>
                                    <p:anim calcmode="lin" valueType="num">
                                      <p:cBhvr>
                                        <p:cTn id="13" dur="250" accel="50000" fill="hold">
                                          <p:stCondLst>
                                            <p:cond delay="250"/>
                                          </p:stCondLst>
                                        </p:cTn>
                                        <p:tgtEl>
                                          <p:spTgt spid="11">
                                            <p:txEl>
                                              <p:pRg st="0" end="0"/>
                                            </p:txEl>
                                          </p:spTgt>
                                        </p:tgtEl>
                                        <p:attrNameLst>
                                          <p:attrName>ppt_y</p:attrName>
                                        </p:attrNameLst>
                                      </p:cBhvr>
                                      <p:tavLst>
                                        <p:tav tm="0">
                                          <p:val>
                                            <p:strVal val="#ppt_y+.1"/>
                                          </p:val>
                                        </p:tav>
                                        <p:tav tm="100000">
                                          <p:val>
                                            <p:strVal val="#ppt_y"/>
                                          </p:val>
                                        </p:tav>
                                      </p:tavLst>
                                    </p:anim>
                                    <p:animEffect transition="in" filter="fade">
                                      <p:cBhvr>
                                        <p:cTn id="14" dur="500" decel="50000">
                                          <p:stCondLst>
                                            <p:cond delay="0"/>
                                          </p:stCondLst>
                                        </p:cTn>
                                        <p:tgtEl>
                                          <p:spTgt spid="1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lose1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51520" y="498902"/>
            <a:ext cx="8538172" cy="5882426"/>
            <a:chOff x="714348" y="642918"/>
            <a:chExt cx="7929618" cy="5438812"/>
          </a:xfrm>
        </p:grpSpPr>
        <p:grpSp>
          <p:nvGrpSpPr>
            <p:cNvPr id="4" name="Group 12"/>
            <p:cNvGrpSpPr/>
            <p:nvPr/>
          </p:nvGrpSpPr>
          <p:grpSpPr>
            <a:xfrm>
              <a:off x="714348" y="642918"/>
              <a:ext cx="7929618" cy="5438812"/>
              <a:chOff x="714348" y="642918"/>
              <a:chExt cx="7929618" cy="5438812"/>
            </a:xfrm>
          </p:grpSpPr>
          <p:grpSp>
            <p:nvGrpSpPr>
              <p:cNvPr id="11" name="Group 6"/>
              <p:cNvGrpSpPr/>
              <p:nvPr/>
            </p:nvGrpSpPr>
            <p:grpSpPr>
              <a:xfrm>
                <a:off x="714348" y="642918"/>
                <a:ext cx="7929618" cy="5438812"/>
                <a:chOff x="714348" y="642918"/>
                <a:chExt cx="7929618" cy="5438812"/>
              </a:xfrm>
            </p:grpSpPr>
            <p:sp>
              <p:nvSpPr>
                <p:cNvPr id="18" name="Oval 5"/>
                <p:cNvSpPr/>
                <p:nvPr/>
              </p:nvSpPr>
              <p:spPr>
                <a:xfrm>
                  <a:off x="714348" y="642918"/>
                  <a:ext cx="7929618" cy="5438812"/>
                </a:xfrm>
                <a:prstGeom prst="ellipse">
                  <a:avLst/>
                </a:prstGeom>
                <a:solidFill>
                  <a:schemeClr val="tx1">
                    <a:lumMod val="50000"/>
                    <a:lumOff val="50000"/>
                  </a:schemeClr>
                </a:solidFill>
                <a:ln>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9" name="Oval 3"/>
                <p:cNvSpPr/>
                <p:nvPr/>
              </p:nvSpPr>
              <p:spPr>
                <a:xfrm>
                  <a:off x="1214414" y="928670"/>
                  <a:ext cx="7000924" cy="478634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grpSp>
          <p:grpSp>
            <p:nvGrpSpPr>
              <p:cNvPr id="12" name="Group 8"/>
              <p:cNvGrpSpPr/>
              <p:nvPr/>
            </p:nvGrpSpPr>
            <p:grpSpPr>
              <a:xfrm>
                <a:off x="7244648" y="1267454"/>
                <a:ext cx="923061" cy="2980690"/>
                <a:chOff x="7244648" y="1267454"/>
                <a:chExt cx="923061" cy="2980690"/>
              </a:xfrm>
            </p:grpSpPr>
            <p:pic>
              <p:nvPicPr>
                <p:cNvPr id="16" name="Picture 7" descr="0bd85511c04d683ed0230f2219cb0612.gif"/>
                <p:cNvPicPr>
                  <a:picLocks noChangeAspect="1"/>
                </p:cNvPicPr>
                <p:nvPr/>
              </p:nvPicPr>
              <p:blipFill>
                <a:blip r:embed="rId4"/>
                <a:stretch>
                  <a:fillRect/>
                </a:stretch>
              </p:blipFill>
              <p:spPr>
                <a:xfrm>
                  <a:off x="7643834" y="2571744"/>
                  <a:ext cx="523875" cy="1676400"/>
                </a:xfrm>
                <a:prstGeom prst="rect">
                  <a:avLst/>
                </a:prstGeom>
              </p:spPr>
            </p:pic>
            <p:pic>
              <p:nvPicPr>
                <p:cNvPr id="17" name="Picture 16" descr="0bd85511c04d683ed0230f2219cb0612.gif"/>
                <p:cNvPicPr>
                  <a:picLocks noChangeAspect="1"/>
                </p:cNvPicPr>
                <p:nvPr/>
              </p:nvPicPr>
              <p:blipFill>
                <a:blip r:embed="rId4"/>
                <a:stretch>
                  <a:fillRect/>
                </a:stretch>
              </p:blipFill>
              <p:spPr>
                <a:xfrm rot="19336811">
                  <a:off x="7244648" y="1267454"/>
                  <a:ext cx="523875" cy="1676400"/>
                </a:xfrm>
                <a:prstGeom prst="rect">
                  <a:avLst/>
                </a:prstGeom>
              </p:spPr>
            </p:pic>
          </p:grpSp>
          <p:grpSp>
            <p:nvGrpSpPr>
              <p:cNvPr id="13" name="Group 9"/>
              <p:cNvGrpSpPr/>
              <p:nvPr/>
            </p:nvGrpSpPr>
            <p:grpSpPr>
              <a:xfrm rot="12188277">
                <a:off x="1191411" y="1744156"/>
                <a:ext cx="923061" cy="2980690"/>
                <a:chOff x="7244648" y="1267454"/>
                <a:chExt cx="923061" cy="2980690"/>
              </a:xfrm>
            </p:grpSpPr>
            <p:pic>
              <p:nvPicPr>
                <p:cNvPr id="14" name="Picture 7" descr="0bd85511c04d683ed0230f2219cb0612.gif"/>
                <p:cNvPicPr>
                  <a:picLocks noChangeAspect="1"/>
                </p:cNvPicPr>
                <p:nvPr/>
              </p:nvPicPr>
              <p:blipFill>
                <a:blip r:embed="rId4"/>
                <a:stretch>
                  <a:fillRect/>
                </a:stretch>
              </p:blipFill>
              <p:spPr>
                <a:xfrm>
                  <a:off x="7643834" y="2571744"/>
                  <a:ext cx="523875" cy="1676400"/>
                </a:xfrm>
                <a:prstGeom prst="rect">
                  <a:avLst/>
                </a:prstGeom>
              </p:spPr>
            </p:pic>
            <p:pic>
              <p:nvPicPr>
                <p:cNvPr id="15" name="Picture 11" descr="0bd85511c04d683ed0230f2219cb0612.gif"/>
                <p:cNvPicPr>
                  <a:picLocks noChangeAspect="1"/>
                </p:cNvPicPr>
                <p:nvPr/>
              </p:nvPicPr>
              <p:blipFill>
                <a:blip r:embed="rId4"/>
                <a:stretch>
                  <a:fillRect/>
                </a:stretch>
              </p:blipFill>
              <p:spPr>
                <a:xfrm rot="19336811">
                  <a:off x="7244648" y="1267454"/>
                  <a:ext cx="523875" cy="1676400"/>
                </a:xfrm>
                <a:prstGeom prst="rect">
                  <a:avLst/>
                </a:prstGeom>
              </p:spPr>
            </p:pic>
          </p:grpSp>
        </p:grpSp>
        <p:grpSp>
          <p:nvGrpSpPr>
            <p:cNvPr id="5" name="Group 15"/>
            <p:cNvGrpSpPr/>
            <p:nvPr/>
          </p:nvGrpSpPr>
          <p:grpSpPr>
            <a:xfrm>
              <a:off x="1648495" y="4347524"/>
              <a:ext cx="6456608" cy="1085680"/>
              <a:chOff x="1648495" y="4347524"/>
              <a:chExt cx="6456608" cy="1085680"/>
            </a:xfrm>
          </p:grpSpPr>
          <p:pic>
            <p:nvPicPr>
              <p:cNvPr id="9" name="Picture 8" descr="af_012.gif"/>
              <p:cNvPicPr>
                <a:picLocks noChangeAspect="1"/>
              </p:cNvPicPr>
              <p:nvPr/>
            </p:nvPicPr>
            <p:blipFill>
              <a:blip r:embed="rId5">
                <a:lum bright="-12000" contrast="9000"/>
              </a:blip>
              <a:stretch>
                <a:fillRect/>
              </a:stretch>
            </p:blipFill>
            <p:spPr>
              <a:xfrm rot="19375771" flipV="1">
                <a:off x="6418635" y="4347524"/>
                <a:ext cx="1686468" cy="766780"/>
              </a:xfrm>
              <a:prstGeom prst="rect">
                <a:avLst/>
              </a:prstGeom>
            </p:spPr>
          </p:pic>
          <p:pic>
            <p:nvPicPr>
              <p:cNvPr id="10" name="Picture 9" descr="af_012.gif"/>
              <p:cNvPicPr>
                <a:picLocks noChangeAspect="1"/>
              </p:cNvPicPr>
              <p:nvPr/>
            </p:nvPicPr>
            <p:blipFill>
              <a:blip r:embed="rId5">
                <a:lum bright="-12000" contrast="9000"/>
              </a:blip>
              <a:stretch>
                <a:fillRect/>
              </a:stretch>
            </p:blipFill>
            <p:spPr>
              <a:xfrm rot="1864129" flipV="1">
                <a:off x="1648495" y="4666424"/>
                <a:ext cx="1686468" cy="766780"/>
              </a:xfrm>
              <a:prstGeom prst="rect">
                <a:avLst/>
              </a:prstGeom>
            </p:spPr>
          </p:pic>
        </p:grpSp>
        <p:grpSp>
          <p:nvGrpSpPr>
            <p:cNvPr id="6" name="Group 16"/>
            <p:cNvGrpSpPr/>
            <p:nvPr/>
          </p:nvGrpSpPr>
          <p:grpSpPr>
            <a:xfrm rot="10800000">
              <a:off x="1901607" y="784929"/>
              <a:ext cx="5242161" cy="929558"/>
              <a:chOff x="2362363" y="4347524"/>
              <a:chExt cx="5242161" cy="929558"/>
            </a:xfrm>
          </p:grpSpPr>
          <p:pic>
            <p:nvPicPr>
              <p:cNvPr id="7" name="Picture 6" descr="af_012.gif"/>
              <p:cNvPicPr>
                <a:picLocks noChangeAspect="1"/>
              </p:cNvPicPr>
              <p:nvPr/>
            </p:nvPicPr>
            <p:blipFill>
              <a:blip r:embed="rId5">
                <a:lum bright="-12000" contrast="9000"/>
              </a:blip>
              <a:stretch>
                <a:fillRect/>
              </a:stretch>
            </p:blipFill>
            <p:spPr>
              <a:xfrm rot="20257619" flipV="1">
                <a:off x="5918056" y="4347524"/>
                <a:ext cx="1686468" cy="766780"/>
              </a:xfrm>
              <a:prstGeom prst="rect">
                <a:avLst/>
              </a:prstGeom>
            </p:spPr>
          </p:pic>
          <p:pic>
            <p:nvPicPr>
              <p:cNvPr id="8" name="Picture 7" descr="af_012.gif"/>
              <p:cNvPicPr>
                <a:picLocks noChangeAspect="1"/>
              </p:cNvPicPr>
              <p:nvPr/>
            </p:nvPicPr>
            <p:blipFill>
              <a:blip r:embed="rId5">
                <a:lum bright="-12000" contrast="9000"/>
              </a:blip>
              <a:stretch>
                <a:fillRect/>
              </a:stretch>
            </p:blipFill>
            <p:spPr>
              <a:xfrm rot="1339338" flipV="1">
                <a:off x="2362363" y="4510302"/>
                <a:ext cx="1686468" cy="766780"/>
              </a:xfrm>
              <a:prstGeom prst="rect">
                <a:avLst/>
              </a:prstGeom>
            </p:spPr>
          </p:pic>
        </p:grpSp>
      </p:grpSp>
      <p:sp>
        <p:nvSpPr>
          <p:cNvPr id="20" name="Rectangle 19"/>
          <p:cNvSpPr/>
          <p:nvPr/>
        </p:nvSpPr>
        <p:spPr>
          <a:xfrm>
            <a:off x="1463132" y="1867054"/>
            <a:ext cx="6318448" cy="2862322"/>
          </a:xfrm>
          <a:prstGeom prst="rect">
            <a:avLst/>
          </a:prstGeom>
        </p:spPr>
        <p:txBody>
          <a:bodyPr wrap="square">
            <a:spAutoFit/>
          </a:bodyPr>
          <a:lstStyle/>
          <a:p>
            <a:pPr algn="ctr"/>
            <a:r>
              <a:rPr lang="ar-EG" sz="6000" b="1" dirty="0" smtClean="0">
                <a:ln>
                  <a:solidFill>
                    <a:srgbClr val="FF0000"/>
                  </a:solidFill>
                </a:ln>
                <a:solidFill>
                  <a:srgbClr val="0000FF"/>
                </a:solidFill>
              </a:rPr>
              <a:t>هـ- ضع دائرة حول النوع الذي ينتمي إليه هذا المقال مما يأتي:</a:t>
            </a:r>
            <a:endParaRPr lang="en-US" sz="6000" dirty="0">
              <a:ln>
                <a:solidFill>
                  <a:srgbClr val="FF0000"/>
                </a:solidFill>
              </a:ln>
              <a:solidFill>
                <a:srgbClr val="0000FF"/>
              </a:solidFill>
            </a:endParaRPr>
          </a:p>
        </p:txBody>
      </p:sp>
    </p:spTree>
    <p:extLst>
      <p:ext uri="{BB962C8B-B14F-4D97-AF65-F5344CB8AC3E}">
        <p14:creationId xmlns:p14="http://schemas.microsoft.com/office/powerpoint/2010/main" xmlns="" val="386690597"/>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144 - bell warps out.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4"/>
          <p:cNvGrpSpPr>
            <a:grpSpLocks/>
          </p:cNvGrpSpPr>
          <p:nvPr/>
        </p:nvGrpSpPr>
        <p:grpSpPr bwMode="auto">
          <a:xfrm>
            <a:off x="0" y="116632"/>
            <a:ext cx="9072563" cy="6741368"/>
            <a:chOff x="0" y="357166"/>
            <a:chExt cx="9072562" cy="6143668"/>
          </a:xfrm>
        </p:grpSpPr>
        <p:sp>
          <p:nvSpPr>
            <p:cNvPr id="10" name="Rounded Rectangle 9"/>
            <p:cNvSpPr/>
            <p:nvPr/>
          </p:nvSpPr>
          <p:spPr>
            <a:xfrm>
              <a:off x="0" y="357166"/>
              <a:ext cx="6858016" cy="6143668"/>
            </a:xfrm>
            <a:prstGeom prst="roundRect">
              <a:avLst>
                <a:gd name="adj" fmla="val 13010"/>
              </a:avLst>
            </a:pr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0" scaled="1"/>
              <a:tileRect/>
            </a:gradFill>
            <a:ln w="57150">
              <a:solidFill>
                <a:schemeClr val="tx1">
                  <a:lumMod val="50000"/>
                  <a:lumOff val="50000"/>
                </a:schemeClr>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EG" dirty="0">
                <a:latin typeface="Times New Roman" pitchFamily="18" charset="0"/>
              </a:endParaRPr>
            </a:p>
          </p:txBody>
        </p:sp>
        <p:sp>
          <p:nvSpPr>
            <p:cNvPr id="11" name="Rectangle 10"/>
            <p:cNvSpPr/>
            <p:nvPr/>
          </p:nvSpPr>
          <p:spPr>
            <a:xfrm>
              <a:off x="1714480" y="471003"/>
              <a:ext cx="7358082" cy="5857916"/>
            </a:xfrm>
            <a:prstGeom prst="rect">
              <a:avLst/>
            </a:prstGeom>
            <a:gradFill flip="none" rotWithShape="1">
              <a:gsLst>
                <a:gs pos="0">
                  <a:srgbClr val="000066"/>
                </a:gs>
                <a:gs pos="50000">
                  <a:schemeClr val="bg1"/>
                </a:gs>
                <a:gs pos="100000">
                  <a:srgbClr val="CC0000">
                    <a:shade val="100000"/>
                    <a:satMod val="115000"/>
                  </a:srgbClr>
                </a:gs>
              </a:gsLst>
              <a:lin ang="8100000" scaled="1"/>
              <a:tileRect/>
            </a:gradFill>
            <a:ln>
              <a:solidFill>
                <a:schemeClr val="bg1">
                  <a:lumMod val="95000"/>
                </a:schemeClr>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EG" dirty="0">
                <a:latin typeface="Times New Roman" pitchFamily="18" charset="0"/>
              </a:endParaRPr>
            </a:p>
          </p:txBody>
        </p:sp>
        <p:pic>
          <p:nvPicPr>
            <p:cNvPr id="12" name="Picture 2"/>
            <p:cNvPicPr>
              <a:picLocks noChangeAspect="1" noChangeArrowheads="1"/>
            </p:cNvPicPr>
            <p:nvPr/>
          </p:nvPicPr>
          <p:blipFill>
            <a:blip r:embed="rId6">
              <a:extLst>
                <a:ext uri="{28A0092B-C50C-407E-A947-70E740481C1C}">
                  <a14:useLocalDpi xmlns:a14="http://schemas.microsoft.com/office/drawing/2010/main" xmlns="" val="0"/>
                </a:ext>
              </a:extLst>
            </a:blip>
            <a:stretch>
              <a:fillRect/>
            </a:stretch>
          </p:blipFill>
          <p:spPr bwMode="auto">
            <a:xfrm>
              <a:off x="395536" y="619661"/>
              <a:ext cx="8480640" cy="5512387"/>
            </a:xfrm>
            <a:prstGeom prst="rect">
              <a:avLst/>
            </a:prstGeom>
            <a:noFill/>
            <a:ln w="57150">
              <a:solidFill>
                <a:schemeClr val="bg1">
                  <a:lumMod val="75000"/>
                </a:schemeClr>
              </a:solidFill>
              <a:miter lim="800000"/>
              <a:headEnd/>
              <a:tailEnd/>
            </a:ln>
            <a:effectLst/>
            <a:scene3d>
              <a:camera prst="orthographicFront">
                <a:rot lat="0" lon="0" rev="0"/>
              </a:camera>
              <a:lightRig rig="glow" dir="t">
                <a:rot lat="0" lon="0" rev="14100000"/>
              </a:lightRig>
            </a:scene3d>
            <a:sp3d prstMaterial="softEdge">
              <a:bevelT w="127000" prst="artDeco"/>
            </a:sp3d>
          </p:spPr>
        </p:pic>
      </p:grpSp>
      <p:grpSp>
        <p:nvGrpSpPr>
          <p:cNvPr id="20" name="Group 19"/>
          <p:cNvGrpSpPr/>
          <p:nvPr/>
        </p:nvGrpSpPr>
        <p:grpSpPr>
          <a:xfrm>
            <a:off x="6516216" y="548680"/>
            <a:ext cx="1944216" cy="1080120"/>
            <a:chOff x="6516216" y="476672"/>
            <a:chExt cx="1944216" cy="1080120"/>
          </a:xfrm>
        </p:grpSpPr>
        <p:sp>
          <p:nvSpPr>
            <p:cNvPr id="2" name="Rectangle 1"/>
            <p:cNvSpPr/>
            <p:nvPr/>
          </p:nvSpPr>
          <p:spPr>
            <a:xfrm>
              <a:off x="6516216" y="476672"/>
              <a:ext cx="1944216" cy="1080120"/>
            </a:xfrm>
            <a:prstGeom prst="rect">
              <a:avLst/>
            </a:prstGeom>
            <a:gradFill flip="none" rotWithShape="1">
              <a:gsLst>
                <a:gs pos="0">
                  <a:srgbClr val="666699">
                    <a:tint val="66000"/>
                    <a:satMod val="160000"/>
                  </a:srgbClr>
                </a:gs>
                <a:gs pos="50000">
                  <a:srgbClr val="666699">
                    <a:tint val="44500"/>
                    <a:satMod val="160000"/>
                  </a:srgbClr>
                </a:gs>
                <a:gs pos="100000">
                  <a:srgbClr val="666699">
                    <a:tint val="23500"/>
                    <a:satMod val="160000"/>
                  </a:srgbClr>
                </a:gs>
              </a:gsLst>
              <a:lin ang="5400000" scaled="1"/>
              <a:tileRect/>
            </a:gra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3" name="TextBox 12"/>
            <p:cNvSpPr txBox="1"/>
            <p:nvPr/>
          </p:nvSpPr>
          <p:spPr>
            <a:xfrm>
              <a:off x="6588224" y="692696"/>
              <a:ext cx="1746431" cy="584775"/>
            </a:xfrm>
            <a:prstGeom prst="rect">
              <a:avLst/>
            </a:prstGeom>
            <a:noFill/>
          </p:spPr>
          <p:txBody>
            <a:bodyPr wrap="square" rtlCol="1">
              <a:spAutoFit/>
            </a:bodyPr>
            <a:lstStyle/>
            <a:p>
              <a:pPr algn="ctr"/>
              <a:r>
                <a:rPr lang="ar-EG" sz="3200" b="1" dirty="0" smtClean="0"/>
                <a:t>موضوعي</a:t>
              </a:r>
              <a:endParaRPr lang="ar-EG" sz="3200" b="1" dirty="0"/>
            </a:p>
          </p:txBody>
        </p:sp>
      </p:grpSp>
      <p:grpSp>
        <p:nvGrpSpPr>
          <p:cNvPr id="21" name="Group 20"/>
          <p:cNvGrpSpPr/>
          <p:nvPr/>
        </p:nvGrpSpPr>
        <p:grpSpPr>
          <a:xfrm>
            <a:off x="4427984" y="1628800"/>
            <a:ext cx="1944216" cy="1080120"/>
            <a:chOff x="4427984" y="1556792"/>
            <a:chExt cx="1944216" cy="1080120"/>
          </a:xfrm>
        </p:grpSpPr>
        <p:sp>
          <p:nvSpPr>
            <p:cNvPr id="3" name="Rectangle 2"/>
            <p:cNvSpPr/>
            <p:nvPr/>
          </p:nvSpPr>
          <p:spPr>
            <a:xfrm>
              <a:off x="4427984" y="1556792"/>
              <a:ext cx="1944216" cy="1080120"/>
            </a:xfrm>
            <a:prstGeom prst="rect">
              <a:avLst/>
            </a:prstGeom>
            <a:gradFill flip="none" rotWithShape="1">
              <a:gsLst>
                <a:gs pos="0">
                  <a:srgbClr val="666699">
                    <a:tint val="66000"/>
                    <a:satMod val="160000"/>
                  </a:srgbClr>
                </a:gs>
                <a:gs pos="50000">
                  <a:srgbClr val="666699">
                    <a:tint val="44500"/>
                    <a:satMod val="160000"/>
                  </a:srgbClr>
                </a:gs>
                <a:gs pos="100000">
                  <a:srgbClr val="666699">
                    <a:tint val="23500"/>
                    <a:satMod val="160000"/>
                  </a:srgbClr>
                </a:gs>
              </a:gsLst>
              <a:lin ang="5400000" scaled="1"/>
              <a:tileRect/>
            </a:gra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4" name="TextBox 13"/>
            <p:cNvSpPr txBox="1"/>
            <p:nvPr/>
          </p:nvSpPr>
          <p:spPr>
            <a:xfrm>
              <a:off x="4572000" y="1764105"/>
              <a:ext cx="1746431" cy="584775"/>
            </a:xfrm>
            <a:prstGeom prst="rect">
              <a:avLst/>
            </a:prstGeom>
            <a:noFill/>
          </p:spPr>
          <p:txBody>
            <a:bodyPr wrap="square" rtlCol="1">
              <a:spAutoFit/>
            </a:bodyPr>
            <a:lstStyle/>
            <a:p>
              <a:pPr algn="ctr"/>
              <a:r>
                <a:rPr lang="ar-EG" sz="3200" b="1" dirty="0"/>
                <a:t>ذاتي</a:t>
              </a:r>
            </a:p>
          </p:txBody>
        </p:sp>
      </p:grpSp>
      <p:grpSp>
        <p:nvGrpSpPr>
          <p:cNvPr id="22" name="Group 21"/>
          <p:cNvGrpSpPr/>
          <p:nvPr/>
        </p:nvGrpSpPr>
        <p:grpSpPr>
          <a:xfrm>
            <a:off x="6372200" y="2996952"/>
            <a:ext cx="1944216" cy="1080120"/>
            <a:chOff x="6372200" y="2924944"/>
            <a:chExt cx="1944216" cy="1080120"/>
          </a:xfrm>
        </p:grpSpPr>
        <p:sp>
          <p:nvSpPr>
            <p:cNvPr id="6" name="Rectangle 5"/>
            <p:cNvSpPr/>
            <p:nvPr/>
          </p:nvSpPr>
          <p:spPr>
            <a:xfrm>
              <a:off x="6372200" y="2924944"/>
              <a:ext cx="1944216" cy="1080120"/>
            </a:xfrm>
            <a:prstGeom prst="rect">
              <a:avLst/>
            </a:prstGeom>
            <a:gradFill flip="none" rotWithShape="1">
              <a:gsLst>
                <a:gs pos="0">
                  <a:srgbClr val="666699">
                    <a:tint val="66000"/>
                    <a:satMod val="160000"/>
                  </a:srgbClr>
                </a:gs>
                <a:gs pos="50000">
                  <a:srgbClr val="666699">
                    <a:tint val="44500"/>
                    <a:satMod val="160000"/>
                  </a:srgbClr>
                </a:gs>
                <a:gs pos="100000">
                  <a:srgbClr val="666699">
                    <a:tint val="23500"/>
                    <a:satMod val="160000"/>
                  </a:srgbClr>
                </a:gs>
              </a:gsLst>
              <a:lin ang="5400000" scaled="1"/>
              <a:tileRect/>
            </a:gra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5" name="TextBox 14"/>
            <p:cNvSpPr txBox="1"/>
            <p:nvPr/>
          </p:nvSpPr>
          <p:spPr>
            <a:xfrm>
              <a:off x="6497977" y="3132257"/>
              <a:ext cx="1746431" cy="584775"/>
            </a:xfrm>
            <a:prstGeom prst="rect">
              <a:avLst/>
            </a:prstGeom>
            <a:noFill/>
          </p:spPr>
          <p:txBody>
            <a:bodyPr wrap="square" rtlCol="1">
              <a:spAutoFit/>
            </a:bodyPr>
            <a:lstStyle/>
            <a:p>
              <a:pPr algn="ctr"/>
              <a:r>
                <a:rPr lang="ar-EG" sz="3200" b="1" dirty="0"/>
                <a:t>أدبي</a:t>
              </a:r>
            </a:p>
          </p:txBody>
        </p:sp>
      </p:grpSp>
      <p:grpSp>
        <p:nvGrpSpPr>
          <p:cNvPr id="23" name="Group 22"/>
          <p:cNvGrpSpPr/>
          <p:nvPr/>
        </p:nvGrpSpPr>
        <p:grpSpPr>
          <a:xfrm>
            <a:off x="2771800" y="2852936"/>
            <a:ext cx="1944216" cy="1080120"/>
            <a:chOff x="2771800" y="2780928"/>
            <a:chExt cx="1944216" cy="1080120"/>
          </a:xfrm>
        </p:grpSpPr>
        <p:sp>
          <p:nvSpPr>
            <p:cNvPr id="4" name="Rectangle 3"/>
            <p:cNvSpPr/>
            <p:nvPr/>
          </p:nvSpPr>
          <p:spPr>
            <a:xfrm>
              <a:off x="2771800" y="2780928"/>
              <a:ext cx="1944216" cy="1080120"/>
            </a:xfrm>
            <a:prstGeom prst="rect">
              <a:avLst/>
            </a:prstGeom>
            <a:gradFill flip="none" rotWithShape="1">
              <a:gsLst>
                <a:gs pos="0">
                  <a:srgbClr val="666699">
                    <a:tint val="66000"/>
                    <a:satMod val="160000"/>
                  </a:srgbClr>
                </a:gs>
                <a:gs pos="50000">
                  <a:srgbClr val="666699">
                    <a:tint val="44500"/>
                    <a:satMod val="160000"/>
                  </a:srgbClr>
                </a:gs>
                <a:gs pos="100000">
                  <a:srgbClr val="666699">
                    <a:tint val="23500"/>
                    <a:satMod val="160000"/>
                  </a:srgbClr>
                </a:gs>
              </a:gsLst>
              <a:lin ang="5400000" scaled="1"/>
              <a:tileRect/>
            </a:gra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6" name="TextBox 15"/>
            <p:cNvSpPr txBox="1"/>
            <p:nvPr/>
          </p:nvSpPr>
          <p:spPr>
            <a:xfrm>
              <a:off x="2825569" y="3060249"/>
              <a:ext cx="1746431" cy="584775"/>
            </a:xfrm>
            <a:prstGeom prst="rect">
              <a:avLst/>
            </a:prstGeom>
            <a:noFill/>
          </p:spPr>
          <p:txBody>
            <a:bodyPr wrap="square" rtlCol="1">
              <a:spAutoFit/>
            </a:bodyPr>
            <a:lstStyle/>
            <a:p>
              <a:pPr algn="ctr"/>
              <a:r>
                <a:rPr lang="ar-EG" sz="3200" b="1" dirty="0"/>
                <a:t>علمي</a:t>
              </a:r>
            </a:p>
          </p:txBody>
        </p:sp>
      </p:grpSp>
      <p:grpSp>
        <p:nvGrpSpPr>
          <p:cNvPr id="24" name="Group 23"/>
          <p:cNvGrpSpPr/>
          <p:nvPr/>
        </p:nvGrpSpPr>
        <p:grpSpPr>
          <a:xfrm>
            <a:off x="4716016" y="4221088"/>
            <a:ext cx="1944216" cy="1080120"/>
            <a:chOff x="4716016" y="4149080"/>
            <a:chExt cx="1944216" cy="1080120"/>
          </a:xfrm>
        </p:grpSpPr>
        <p:sp>
          <p:nvSpPr>
            <p:cNvPr id="7" name="Rectangle 6"/>
            <p:cNvSpPr/>
            <p:nvPr/>
          </p:nvSpPr>
          <p:spPr>
            <a:xfrm>
              <a:off x="4716016" y="4149080"/>
              <a:ext cx="1944216" cy="1080120"/>
            </a:xfrm>
            <a:prstGeom prst="rect">
              <a:avLst/>
            </a:prstGeom>
            <a:gradFill flip="none" rotWithShape="1">
              <a:gsLst>
                <a:gs pos="0">
                  <a:srgbClr val="666699">
                    <a:tint val="66000"/>
                    <a:satMod val="160000"/>
                  </a:srgbClr>
                </a:gs>
                <a:gs pos="50000">
                  <a:srgbClr val="666699">
                    <a:tint val="44500"/>
                    <a:satMod val="160000"/>
                  </a:srgbClr>
                </a:gs>
                <a:gs pos="100000">
                  <a:srgbClr val="666699">
                    <a:tint val="23500"/>
                    <a:satMod val="160000"/>
                  </a:srgbClr>
                </a:gs>
              </a:gsLst>
              <a:lin ang="5400000" scaled="1"/>
              <a:tileRect/>
            </a:gra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7" name="TextBox 16"/>
            <p:cNvSpPr txBox="1"/>
            <p:nvPr/>
          </p:nvSpPr>
          <p:spPr>
            <a:xfrm>
              <a:off x="4860032" y="4356393"/>
              <a:ext cx="1746431" cy="584775"/>
            </a:xfrm>
            <a:prstGeom prst="rect">
              <a:avLst/>
            </a:prstGeom>
            <a:noFill/>
          </p:spPr>
          <p:txBody>
            <a:bodyPr wrap="square" rtlCol="1">
              <a:spAutoFit/>
            </a:bodyPr>
            <a:lstStyle/>
            <a:p>
              <a:pPr algn="ctr"/>
              <a:r>
                <a:rPr lang="ar-EG" sz="3200" b="1" dirty="0"/>
                <a:t>تفسيري</a:t>
              </a:r>
            </a:p>
          </p:txBody>
        </p:sp>
      </p:grpSp>
      <p:grpSp>
        <p:nvGrpSpPr>
          <p:cNvPr id="25" name="Group 24"/>
          <p:cNvGrpSpPr/>
          <p:nvPr/>
        </p:nvGrpSpPr>
        <p:grpSpPr>
          <a:xfrm>
            <a:off x="683568" y="3933056"/>
            <a:ext cx="1944216" cy="1080120"/>
            <a:chOff x="683568" y="3861048"/>
            <a:chExt cx="1944216" cy="1080120"/>
          </a:xfrm>
        </p:grpSpPr>
        <p:sp>
          <p:nvSpPr>
            <p:cNvPr id="5" name="Rectangle 4"/>
            <p:cNvSpPr/>
            <p:nvPr/>
          </p:nvSpPr>
          <p:spPr>
            <a:xfrm>
              <a:off x="683568" y="3861048"/>
              <a:ext cx="1944216" cy="1080120"/>
            </a:xfrm>
            <a:prstGeom prst="rect">
              <a:avLst/>
            </a:prstGeom>
            <a:gradFill flip="none" rotWithShape="1">
              <a:gsLst>
                <a:gs pos="0">
                  <a:srgbClr val="666699">
                    <a:tint val="66000"/>
                    <a:satMod val="160000"/>
                  </a:srgbClr>
                </a:gs>
                <a:gs pos="50000">
                  <a:srgbClr val="666699">
                    <a:tint val="44500"/>
                    <a:satMod val="160000"/>
                  </a:srgbClr>
                </a:gs>
                <a:gs pos="100000">
                  <a:srgbClr val="666699">
                    <a:tint val="23500"/>
                    <a:satMod val="160000"/>
                  </a:srgbClr>
                </a:gs>
              </a:gsLst>
              <a:lin ang="5400000" scaled="1"/>
              <a:tileRect/>
            </a:gra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8" name="TextBox 17"/>
            <p:cNvSpPr txBox="1"/>
            <p:nvPr/>
          </p:nvSpPr>
          <p:spPr>
            <a:xfrm>
              <a:off x="755576" y="4077072"/>
              <a:ext cx="1746431" cy="584775"/>
            </a:xfrm>
            <a:prstGeom prst="rect">
              <a:avLst/>
            </a:prstGeom>
            <a:noFill/>
          </p:spPr>
          <p:txBody>
            <a:bodyPr wrap="square" rtlCol="1">
              <a:spAutoFit/>
            </a:bodyPr>
            <a:lstStyle/>
            <a:p>
              <a:pPr algn="ctr"/>
              <a:r>
                <a:rPr lang="ar-EG" sz="3200" b="1" dirty="0"/>
                <a:t>وصفي</a:t>
              </a:r>
            </a:p>
          </p:txBody>
        </p:sp>
      </p:grpSp>
      <p:grpSp>
        <p:nvGrpSpPr>
          <p:cNvPr id="26" name="Group 25"/>
          <p:cNvGrpSpPr/>
          <p:nvPr/>
        </p:nvGrpSpPr>
        <p:grpSpPr>
          <a:xfrm>
            <a:off x="2627784" y="5301208"/>
            <a:ext cx="1944216" cy="1080120"/>
            <a:chOff x="2627784" y="5229200"/>
            <a:chExt cx="1944216" cy="1080120"/>
          </a:xfrm>
        </p:grpSpPr>
        <p:sp>
          <p:nvSpPr>
            <p:cNvPr id="8" name="Rectangle 7"/>
            <p:cNvSpPr/>
            <p:nvPr/>
          </p:nvSpPr>
          <p:spPr>
            <a:xfrm>
              <a:off x="2627784" y="5229200"/>
              <a:ext cx="1944216" cy="1080120"/>
            </a:xfrm>
            <a:prstGeom prst="rect">
              <a:avLst/>
            </a:prstGeom>
            <a:gradFill flip="none" rotWithShape="1">
              <a:gsLst>
                <a:gs pos="0">
                  <a:srgbClr val="666699">
                    <a:tint val="66000"/>
                    <a:satMod val="160000"/>
                  </a:srgbClr>
                </a:gs>
                <a:gs pos="50000">
                  <a:srgbClr val="666699">
                    <a:tint val="44500"/>
                    <a:satMod val="160000"/>
                  </a:srgbClr>
                </a:gs>
                <a:gs pos="100000">
                  <a:srgbClr val="666699">
                    <a:tint val="23500"/>
                    <a:satMod val="160000"/>
                  </a:srgbClr>
                </a:gs>
              </a:gsLst>
              <a:lin ang="5400000" scaled="1"/>
              <a:tileRect/>
            </a:gra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9" name="TextBox 18"/>
            <p:cNvSpPr txBox="1"/>
            <p:nvPr/>
          </p:nvSpPr>
          <p:spPr>
            <a:xfrm>
              <a:off x="2771800" y="5445224"/>
              <a:ext cx="1746431" cy="584775"/>
            </a:xfrm>
            <a:prstGeom prst="rect">
              <a:avLst/>
            </a:prstGeom>
            <a:noFill/>
          </p:spPr>
          <p:txBody>
            <a:bodyPr wrap="square" rtlCol="1">
              <a:spAutoFit/>
            </a:bodyPr>
            <a:lstStyle/>
            <a:p>
              <a:pPr algn="ctr"/>
              <a:r>
                <a:rPr lang="ar-EG" sz="3200" b="1" dirty="0"/>
                <a:t>جدلي</a:t>
              </a:r>
            </a:p>
          </p:txBody>
        </p:sp>
      </p:grpSp>
      <p:sp>
        <p:nvSpPr>
          <p:cNvPr id="27" name="Oval 26"/>
          <p:cNvSpPr/>
          <p:nvPr/>
        </p:nvSpPr>
        <p:spPr>
          <a:xfrm>
            <a:off x="6429400" y="521386"/>
            <a:ext cx="2016224" cy="107140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28" name="Oval 27"/>
          <p:cNvSpPr/>
          <p:nvPr/>
        </p:nvSpPr>
        <p:spPr>
          <a:xfrm>
            <a:off x="2771800" y="2789639"/>
            <a:ext cx="2016224" cy="107140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29" name="Oval 28"/>
          <p:cNvSpPr/>
          <p:nvPr/>
        </p:nvSpPr>
        <p:spPr>
          <a:xfrm>
            <a:off x="611560" y="3941767"/>
            <a:ext cx="2016224" cy="107140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xmlns="" val="3796791136"/>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2)">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3" name="feedingfrenzychime.wav"/>
                                        </p:tgtEl>
                                      </p:cMediaNode>
                                    </p:audio>
                                  </p:subTnLst>
                                </p:cTn>
                              </p:par>
                              <p:par>
                                <p:cTn id="8" presetID="2" presetClass="entr" presetSubtype="4"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 calcmode="lin" valueType="num">
                                      <p:cBhvr additive="base">
                                        <p:cTn id="10" dur="500" fill="hold"/>
                                        <p:tgtEl>
                                          <p:spTgt spid="20"/>
                                        </p:tgtEl>
                                        <p:attrNameLst>
                                          <p:attrName>ppt_x</p:attrName>
                                        </p:attrNameLst>
                                      </p:cBhvr>
                                      <p:tavLst>
                                        <p:tav tm="0">
                                          <p:val>
                                            <p:strVal val="#ppt_x"/>
                                          </p:val>
                                        </p:tav>
                                        <p:tav tm="100000">
                                          <p:val>
                                            <p:strVal val="#ppt_x"/>
                                          </p:val>
                                        </p:tav>
                                      </p:tavLst>
                                    </p:anim>
                                    <p:anim calcmode="lin" valueType="num">
                                      <p:cBhvr additive="base">
                                        <p:cTn id="11" dur="500" fill="hold"/>
                                        <p:tgtEl>
                                          <p:spTgt spid="2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
                                            </p:cond>
                                          </p:stCondLst>
                                          <p:endCondLst>
                                            <p:cond evt="onStopAudio" delay="0">
                                              <p:tgtEl>
                                                <p:sldTgt/>
                                              </p:tgtEl>
                                            </p:cond>
                                          </p:endCondLst>
                                        </p:cTn>
                                        <p:tgtEl>
                                          <p:sndTgt r:embed="rId4" name="3.wav"/>
                                        </p:tgtEl>
                                      </p:cMediaNode>
                                    </p:audio>
                                  </p:subTnLst>
                                </p:cTn>
                              </p:par>
                              <p:par>
                                <p:cTn id="12" presetID="2" presetClass="entr" presetSubtype="4"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500" fill="hold"/>
                                        <p:tgtEl>
                                          <p:spTgt spid="21"/>
                                        </p:tgtEl>
                                        <p:attrNameLst>
                                          <p:attrName>ppt_x</p:attrName>
                                        </p:attrNameLst>
                                      </p:cBhvr>
                                      <p:tavLst>
                                        <p:tav tm="0">
                                          <p:val>
                                            <p:strVal val="#ppt_x"/>
                                          </p:val>
                                        </p:tav>
                                        <p:tav tm="100000">
                                          <p:val>
                                            <p:strVal val="#ppt_x"/>
                                          </p:val>
                                        </p:tav>
                                      </p:tavLst>
                                    </p:anim>
                                    <p:anim calcmode="lin" valueType="num">
                                      <p:cBhvr additive="base">
                                        <p:cTn id="15" dur="50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4" name="3.wav"/>
                                        </p:tgtEl>
                                      </p:cMediaNode>
                                    </p:audio>
                                  </p:subTnLst>
                                </p:cTn>
                              </p:par>
                              <p:par>
                                <p:cTn id="16" presetID="2" presetClass="entr" presetSubtype="4"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additive="base">
                                        <p:cTn id="18" dur="500" fill="hold"/>
                                        <p:tgtEl>
                                          <p:spTgt spid="22"/>
                                        </p:tgtEl>
                                        <p:attrNameLst>
                                          <p:attrName>ppt_x</p:attrName>
                                        </p:attrNameLst>
                                      </p:cBhvr>
                                      <p:tavLst>
                                        <p:tav tm="0">
                                          <p:val>
                                            <p:strVal val="#ppt_x"/>
                                          </p:val>
                                        </p:tav>
                                        <p:tav tm="100000">
                                          <p:val>
                                            <p:strVal val="#ppt_x"/>
                                          </p:val>
                                        </p:tav>
                                      </p:tavLst>
                                    </p:anim>
                                    <p:anim calcmode="lin" valueType="num">
                                      <p:cBhvr additive="base">
                                        <p:cTn id="19" dur="50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3.wav"/>
                                        </p:tgtEl>
                                      </p:cMediaNode>
                                    </p:audio>
                                  </p:subTnLst>
                                </p:cTn>
                              </p:par>
                              <p:par>
                                <p:cTn id="20" presetID="2" presetClass="entr" presetSubtype="4"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additive="base">
                                        <p:cTn id="22" dur="500" fill="hold"/>
                                        <p:tgtEl>
                                          <p:spTgt spid="23"/>
                                        </p:tgtEl>
                                        <p:attrNameLst>
                                          <p:attrName>ppt_x</p:attrName>
                                        </p:attrNameLst>
                                      </p:cBhvr>
                                      <p:tavLst>
                                        <p:tav tm="0">
                                          <p:val>
                                            <p:strVal val="#ppt_x"/>
                                          </p:val>
                                        </p:tav>
                                        <p:tav tm="100000">
                                          <p:val>
                                            <p:strVal val="#ppt_x"/>
                                          </p:val>
                                        </p:tav>
                                      </p:tavLst>
                                    </p:anim>
                                    <p:anim calcmode="lin" valueType="num">
                                      <p:cBhvr additive="base">
                                        <p:cTn id="23" dur="50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4" name="3.wav"/>
                                        </p:tgtEl>
                                      </p:cMediaNode>
                                    </p:audio>
                                  </p:subTnLst>
                                </p:cTn>
                              </p:par>
                              <p:par>
                                <p:cTn id="24" presetID="2" presetClass="entr" presetSubtype="4"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500" fill="hold"/>
                                        <p:tgtEl>
                                          <p:spTgt spid="24"/>
                                        </p:tgtEl>
                                        <p:attrNameLst>
                                          <p:attrName>ppt_x</p:attrName>
                                        </p:attrNameLst>
                                      </p:cBhvr>
                                      <p:tavLst>
                                        <p:tav tm="0">
                                          <p:val>
                                            <p:strVal val="#ppt_x"/>
                                          </p:val>
                                        </p:tav>
                                        <p:tav tm="100000">
                                          <p:val>
                                            <p:strVal val="#ppt_x"/>
                                          </p:val>
                                        </p:tav>
                                      </p:tavLst>
                                    </p:anim>
                                    <p:anim calcmode="lin" valueType="num">
                                      <p:cBhvr additive="base">
                                        <p:cTn id="27" dur="500" fill="hold"/>
                                        <p:tgtEl>
                                          <p:spTgt spid="2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4" name="3.wav"/>
                                        </p:tgtEl>
                                      </p:cMediaNode>
                                    </p:audio>
                                  </p:subTnLst>
                                </p:cTn>
                              </p:par>
                              <p:par>
                                <p:cTn id="28" presetID="2" presetClass="entr" presetSubtype="4"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anim calcmode="lin" valueType="num">
                                      <p:cBhvr additive="base">
                                        <p:cTn id="30" dur="500" fill="hold"/>
                                        <p:tgtEl>
                                          <p:spTgt spid="25"/>
                                        </p:tgtEl>
                                        <p:attrNameLst>
                                          <p:attrName>ppt_x</p:attrName>
                                        </p:attrNameLst>
                                      </p:cBhvr>
                                      <p:tavLst>
                                        <p:tav tm="0">
                                          <p:val>
                                            <p:strVal val="#ppt_x"/>
                                          </p:val>
                                        </p:tav>
                                        <p:tav tm="100000">
                                          <p:val>
                                            <p:strVal val="#ppt_x"/>
                                          </p:val>
                                        </p:tav>
                                      </p:tavLst>
                                    </p:anim>
                                    <p:anim calcmode="lin" valueType="num">
                                      <p:cBhvr additive="base">
                                        <p:cTn id="31" dur="500" fill="hold"/>
                                        <p:tgtEl>
                                          <p:spTgt spid="2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4" name="3.wav"/>
                                        </p:tgtEl>
                                      </p:cMediaNode>
                                    </p:audio>
                                  </p:subTnLst>
                                </p:cTn>
                              </p:par>
                              <p:par>
                                <p:cTn id="32" presetID="2" presetClass="entr" presetSubtype="4" fill="hold" nodeType="withEffect">
                                  <p:stCondLst>
                                    <p:cond delay="0"/>
                                  </p:stCondLst>
                                  <p:childTnLst>
                                    <p:set>
                                      <p:cBhvr>
                                        <p:cTn id="33" dur="1" fill="hold">
                                          <p:stCondLst>
                                            <p:cond delay="0"/>
                                          </p:stCondLst>
                                        </p:cTn>
                                        <p:tgtEl>
                                          <p:spTgt spid="26"/>
                                        </p:tgtEl>
                                        <p:attrNameLst>
                                          <p:attrName>style.visibility</p:attrName>
                                        </p:attrNameLst>
                                      </p:cBhvr>
                                      <p:to>
                                        <p:strVal val="visible"/>
                                      </p:to>
                                    </p:set>
                                    <p:anim calcmode="lin" valueType="num">
                                      <p:cBhvr additive="base">
                                        <p:cTn id="34" dur="500" fill="hold"/>
                                        <p:tgtEl>
                                          <p:spTgt spid="26"/>
                                        </p:tgtEl>
                                        <p:attrNameLst>
                                          <p:attrName>ppt_x</p:attrName>
                                        </p:attrNameLst>
                                      </p:cBhvr>
                                      <p:tavLst>
                                        <p:tav tm="0">
                                          <p:val>
                                            <p:strVal val="#ppt_x"/>
                                          </p:val>
                                        </p:tav>
                                        <p:tav tm="100000">
                                          <p:val>
                                            <p:strVal val="#ppt_x"/>
                                          </p:val>
                                        </p:tav>
                                      </p:tavLst>
                                    </p:anim>
                                    <p:anim calcmode="lin" valueType="num">
                                      <p:cBhvr additive="base">
                                        <p:cTn id="35" dur="500" fill="hold"/>
                                        <p:tgtEl>
                                          <p:spTgt spid="2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4" name="3.wav"/>
                                        </p:tgtEl>
                                      </p:cMediaNode>
                                    </p:audio>
                                  </p:sub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wipe(down)">
                                      <p:cBhvr>
                                        <p:cTn id="40" dur="500"/>
                                        <p:tgtEl>
                                          <p:spTgt spid="27"/>
                                        </p:tgtEl>
                                      </p:cBhvr>
                                    </p:animEffect>
                                  </p:childTnLst>
                                  <p:subTnLst>
                                    <p:audio>
                                      <p:cMediaNode>
                                        <p:cTn display="0" masterRel="sameClick">
                                          <p:stCondLst>
                                            <p:cond evt="begin" delay="0">
                                              <p:tn val="38"/>
                                            </p:cond>
                                          </p:stCondLst>
                                          <p:endCondLst>
                                            <p:cond evt="onStopAudio" delay="0">
                                              <p:tgtEl>
                                                <p:sldTgt/>
                                              </p:tgtEl>
                                            </p:cond>
                                          </p:endCondLst>
                                        </p:cTn>
                                        <p:tgtEl>
                                          <p:sndTgt r:embed="rId5" name="whoosh.wav"/>
                                        </p:tgtEl>
                                      </p:cMediaNode>
                                    </p:audio>
                                  </p:sub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wipe(down)">
                                      <p:cBhvr>
                                        <p:cTn id="45" dur="500"/>
                                        <p:tgtEl>
                                          <p:spTgt spid="28"/>
                                        </p:tgtEl>
                                      </p:cBhvr>
                                    </p:animEffect>
                                  </p:childTnLst>
                                  <p:subTnLst>
                                    <p:audio>
                                      <p:cMediaNode>
                                        <p:cTn display="0" masterRel="sameClick">
                                          <p:stCondLst>
                                            <p:cond evt="begin" delay="0">
                                              <p:tn val="43"/>
                                            </p:cond>
                                          </p:stCondLst>
                                          <p:endCondLst>
                                            <p:cond evt="onStopAudio" delay="0">
                                              <p:tgtEl>
                                                <p:sldTgt/>
                                              </p:tgtEl>
                                            </p:cond>
                                          </p:endCondLst>
                                        </p:cTn>
                                        <p:tgtEl>
                                          <p:sndTgt r:embed="rId5" name="whoosh.wav"/>
                                        </p:tgtEl>
                                      </p:cMediaNode>
                                    </p:audio>
                                  </p:sub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wipe(down)">
                                      <p:cBhvr>
                                        <p:cTn id="50" dur="500"/>
                                        <p:tgtEl>
                                          <p:spTgt spid="29"/>
                                        </p:tgtEl>
                                      </p:cBhvr>
                                    </p:animEffect>
                                  </p:childTnLst>
                                  <p:subTnLst>
                                    <p:audio>
                                      <p:cMediaNode>
                                        <p:cTn display="0" masterRel="sameClick">
                                          <p:stCondLst>
                                            <p:cond evt="begin" delay="0">
                                              <p:tn val="48"/>
                                            </p:cond>
                                          </p:stCondLst>
                                          <p:endCondLst>
                                            <p:cond evt="onStopAudio" delay="0">
                                              <p:tgtEl>
                                                <p:sldTgt/>
                                              </p:tgtEl>
                                            </p:cond>
                                          </p:endCondLst>
                                        </p:cTn>
                                        <p:tgtEl>
                                          <p:sndTgt r:embed="rId5"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71600" y="1340768"/>
            <a:ext cx="7416824" cy="4176464"/>
            <a:chOff x="971600" y="1340768"/>
            <a:chExt cx="7416824" cy="4176464"/>
          </a:xfrm>
          <a:scene3d>
            <a:camera prst="orthographicFront">
              <a:rot lat="0" lon="0" rev="0"/>
            </a:camera>
            <a:lightRig rig="glow" dir="t">
              <a:rot lat="0" lon="0" rev="14100000"/>
            </a:lightRig>
          </a:scene3d>
        </p:grpSpPr>
        <p:sp>
          <p:nvSpPr>
            <p:cNvPr id="4" name="Flowchart: Terminator 3"/>
            <p:cNvSpPr/>
            <p:nvPr/>
          </p:nvSpPr>
          <p:spPr>
            <a:xfrm rot="5400000">
              <a:off x="5112060" y="2240868"/>
              <a:ext cx="3744416" cy="2808312"/>
            </a:xfrm>
            <a:prstGeom prst="flowChartTerminator">
              <a:avLst/>
            </a:prstGeom>
            <a:solidFill>
              <a:schemeClr val="bg1">
                <a:lumMod val="7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n>
                  <a:solidFill>
                    <a:srgbClr val="FF0000"/>
                  </a:solidFill>
                </a:ln>
                <a:solidFill>
                  <a:srgbClr val="0000CC"/>
                </a:solidFill>
                <a:latin typeface="Times New Roman" pitchFamily="18" charset="0"/>
              </a:endParaRPr>
            </a:p>
          </p:txBody>
        </p:sp>
        <p:grpSp>
          <p:nvGrpSpPr>
            <p:cNvPr id="5" name="Group 4"/>
            <p:cNvGrpSpPr/>
            <p:nvPr/>
          </p:nvGrpSpPr>
          <p:grpSpPr>
            <a:xfrm>
              <a:off x="971600" y="1340768"/>
              <a:ext cx="7272808" cy="3960440"/>
              <a:chOff x="1331640" y="1484784"/>
              <a:chExt cx="7272808" cy="3960440"/>
            </a:xfrm>
          </p:grpSpPr>
          <p:sp>
            <p:nvSpPr>
              <p:cNvPr id="6" name="Oval Callout 5"/>
              <p:cNvSpPr/>
              <p:nvPr/>
            </p:nvSpPr>
            <p:spPr>
              <a:xfrm>
                <a:off x="1547664" y="1484784"/>
                <a:ext cx="6624736" cy="3960440"/>
              </a:xfrm>
              <a:prstGeom prst="wedgeEllipseCallout">
                <a:avLst>
                  <a:gd name="adj1" fmla="val 18823"/>
                  <a:gd name="adj2" fmla="val 59202"/>
                </a:avLst>
              </a:prstGeom>
              <a:solidFill>
                <a:schemeClr val="accent5">
                  <a:lumMod val="20000"/>
                  <a:lumOff val="80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n>
                    <a:solidFill>
                      <a:srgbClr val="FF0000"/>
                    </a:solidFill>
                  </a:ln>
                  <a:solidFill>
                    <a:srgbClr val="0000CC"/>
                  </a:solidFill>
                  <a:latin typeface="Times New Roman" pitchFamily="18" charset="0"/>
                </a:endParaRPr>
              </a:p>
            </p:txBody>
          </p:sp>
          <p:sp>
            <p:nvSpPr>
              <p:cNvPr id="7" name="Rounded Rectangular Callout 6"/>
              <p:cNvSpPr/>
              <p:nvPr/>
            </p:nvSpPr>
            <p:spPr>
              <a:xfrm rot="10800000">
                <a:off x="1331640" y="2204864"/>
                <a:ext cx="7272808" cy="3240360"/>
              </a:xfrm>
              <a:prstGeom prst="wedgeRoundRectCallout">
                <a:avLst/>
              </a:prstGeom>
              <a:gradFill flip="none" rotWithShape="1">
                <a:gsLst>
                  <a:gs pos="0">
                    <a:srgbClr val="AF5CEE"/>
                  </a:gs>
                  <a:gs pos="50000">
                    <a:schemeClr val="bg2"/>
                  </a:gs>
                  <a:gs pos="100000">
                    <a:srgbClr val="9900CC">
                      <a:tint val="23500"/>
                      <a:satMod val="160000"/>
                    </a:srgbClr>
                  </a:gs>
                </a:gsLst>
                <a:lin ang="54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n>
                    <a:solidFill>
                      <a:srgbClr val="FF0000"/>
                    </a:solidFill>
                  </a:ln>
                  <a:solidFill>
                    <a:srgbClr val="0000CC"/>
                  </a:solidFill>
                  <a:latin typeface="Times New Roman" pitchFamily="18" charset="0"/>
                </a:endParaRPr>
              </a:p>
            </p:txBody>
          </p:sp>
        </p:grpSp>
      </p:grpSp>
      <p:sp>
        <p:nvSpPr>
          <p:cNvPr id="8" name="Rectangle 7"/>
          <p:cNvSpPr/>
          <p:nvPr/>
        </p:nvSpPr>
        <p:spPr>
          <a:xfrm>
            <a:off x="1619672" y="2280644"/>
            <a:ext cx="6174432" cy="2862322"/>
          </a:xfrm>
          <a:prstGeom prst="rect">
            <a:avLst/>
          </a:prstGeom>
        </p:spPr>
        <p:txBody>
          <a:bodyPr wrap="square">
            <a:spAutoFit/>
          </a:bodyPr>
          <a:lstStyle/>
          <a:p>
            <a:pPr algn="ctr"/>
            <a:r>
              <a:rPr lang="ar-EG" sz="6000" b="1" dirty="0" smtClean="0">
                <a:ln>
                  <a:solidFill>
                    <a:srgbClr val="FF0000"/>
                  </a:solidFill>
                </a:ln>
                <a:solidFill>
                  <a:srgbClr val="0000FF"/>
                </a:solidFill>
              </a:rPr>
              <a:t>و- هل استطاع الكاتب إيصال رسالته إلى الجمهورالمستهدف؟</a:t>
            </a:r>
            <a:endParaRPr lang="en-US" sz="6000" dirty="0">
              <a:ln>
                <a:solidFill>
                  <a:srgbClr val="FF0000"/>
                </a:solidFill>
              </a:ln>
              <a:solidFill>
                <a:srgbClr val="0000FF"/>
              </a:solidFill>
            </a:endParaRPr>
          </a:p>
        </p:txBody>
      </p:sp>
    </p:spTree>
    <p:extLst>
      <p:ext uri="{BB962C8B-B14F-4D97-AF65-F5344CB8AC3E}">
        <p14:creationId xmlns:p14="http://schemas.microsoft.com/office/powerpoint/2010/main" xmlns="" val="2267626540"/>
      </p:ext>
    </p:extLst>
  </p:cSld>
  <p:clrMapOvr>
    <a:masterClrMapping/>
  </p:clrMapOvr>
  <p:transition>
    <p:cover dir="rd"/>
    <p:sndAc>
      <p:stSnd>
        <p:snd r:embed="rId3"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4" name="0422 - doodle-doo sound.wav"/>
                                        </p:tgtEl>
                                      </p:cMediaNode>
                                    </p:audio>
                                  </p:sub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subTnLst>
                                    <p:audio>
                                      <p:cMediaNode>
                                        <p:cTn display="0" masterRel="sameClick">
                                          <p:stCondLst>
                                            <p:cond evt="begin" delay="0">
                                              <p:tn val="10"/>
                                            </p:cond>
                                          </p:stCondLst>
                                          <p:endCondLst>
                                            <p:cond evt="onStopAudio" delay="0">
                                              <p:tgtEl>
                                                <p:sldTgt/>
                                              </p:tgtEl>
                                            </p:cond>
                                          </p:endCondLst>
                                        </p:cTn>
                                        <p:tgtEl>
                                          <p:sndTgt r:embed="rId4" name="0422 - doodle-doo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547664" y="476672"/>
            <a:ext cx="7200800" cy="1800200"/>
            <a:chOff x="1547664" y="476672"/>
            <a:chExt cx="7200800" cy="1800200"/>
          </a:xfrm>
        </p:grpSpPr>
        <p:sp>
          <p:nvSpPr>
            <p:cNvPr id="4" name="Rounded Rectangle 3"/>
            <p:cNvSpPr/>
            <p:nvPr/>
          </p:nvSpPr>
          <p:spPr>
            <a:xfrm>
              <a:off x="1547664" y="476672"/>
              <a:ext cx="7200800" cy="1800200"/>
            </a:xfrm>
            <a:prstGeom prst="roundRect">
              <a:avLst/>
            </a:prstGeom>
            <a:gradFill flip="none" rotWithShape="1">
              <a:gsLst>
                <a:gs pos="0">
                  <a:schemeClr val="bg1"/>
                </a:gs>
                <a:gs pos="50000">
                  <a:schemeClr val="accent3">
                    <a:lumMod val="40000"/>
                    <a:lumOff val="60000"/>
                  </a:schemeClr>
                </a:gs>
                <a:gs pos="100000">
                  <a:schemeClr val="accent3">
                    <a:lumMod val="40000"/>
                    <a:lumOff val="60000"/>
                    <a:shade val="100000"/>
                    <a:satMod val="115000"/>
                  </a:schemeClr>
                </a:gs>
              </a:gsLst>
              <a:lin ang="5400000" scaled="1"/>
              <a:tileRect/>
            </a:gra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7" name="Rectangle 6"/>
            <p:cNvSpPr/>
            <p:nvPr/>
          </p:nvSpPr>
          <p:spPr>
            <a:xfrm>
              <a:off x="2051720" y="1024466"/>
              <a:ext cx="6237899" cy="769441"/>
            </a:xfrm>
            <a:prstGeom prst="rect">
              <a:avLst/>
            </a:prstGeom>
          </p:spPr>
          <p:txBody>
            <a:bodyPr wrap="square">
              <a:spAutoFit/>
            </a:bodyPr>
            <a:lstStyle/>
            <a:p>
              <a:pPr algn="l"/>
              <a:r>
                <a:rPr lang="ar-EG" sz="4400" b="1" dirty="0"/>
                <a:t>نعم </a:t>
              </a:r>
              <a:r>
                <a:rPr lang="ar-EG" sz="4400" b="1" dirty="0" smtClean="0"/>
                <a:t>( </a:t>
              </a:r>
              <a:r>
                <a:rPr lang="ar-EG" sz="4400" dirty="0" smtClean="0"/>
                <a:t>............................</a:t>
              </a:r>
              <a:r>
                <a:rPr lang="ar-EG" sz="4400" b="1" dirty="0" smtClean="0"/>
                <a:t> )</a:t>
              </a:r>
              <a:endParaRPr lang="ar-EG" sz="4400" dirty="0"/>
            </a:p>
          </p:txBody>
        </p:sp>
      </p:grpSp>
      <p:grpSp>
        <p:nvGrpSpPr>
          <p:cNvPr id="11" name="Group 10"/>
          <p:cNvGrpSpPr/>
          <p:nvPr/>
        </p:nvGrpSpPr>
        <p:grpSpPr>
          <a:xfrm>
            <a:off x="899592" y="2636912"/>
            <a:ext cx="7200800" cy="1800200"/>
            <a:chOff x="899592" y="2636912"/>
            <a:chExt cx="7200800" cy="1800200"/>
          </a:xfrm>
        </p:grpSpPr>
        <p:sp>
          <p:nvSpPr>
            <p:cNvPr id="5" name="Rounded Rectangle 4"/>
            <p:cNvSpPr/>
            <p:nvPr/>
          </p:nvSpPr>
          <p:spPr>
            <a:xfrm>
              <a:off x="899592" y="2636912"/>
              <a:ext cx="7200800" cy="1800200"/>
            </a:xfrm>
            <a:prstGeom prst="roundRect">
              <a:avLst/>
            </a:prstGeom>
            <a:gradFill flip="none" rotWithShape="1">
              <a:gsLst>
                <a:gs pos="0">
                  <a:schemeClr val="bg1"/>
                </a:gs>
                <a:gs pos="50000">
                  <a:schemeClr val="accent3">
                    <a:lumMod val="40000"/>
                    <a:lumOff val="60000"/>
                  </a:schemeClr>
                </a:gs>
                <a:gs pos="100000">
                  <a:schemeClr val="accent3">
                    <a:lumMod val="40000"/>
                    <a:lumOff val="60000"/>
                    <a:shade val="100000"/>
                    <a:satMod val="115000"/>
                  </a:schemeClr>
                </a:gs>
              </a:gsLst>
              <a:lin ang="5400000" scaled="1"/>
              <a:tileRect/>
            </a:gra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Rectangle 7"/>
            <p:cNvSpPr/>
            <p:nvPr/>
          </p:nvSpPr>
          <p:spPr>
            <a:xfrm>
              <a:off x="1475656" y="3212976"/>
              <a:ext cx="6237899" cy="769441"/>
            </a:xfrm>
            <a:prstGeom prst="rect">
              <a:avLst/>
            </a:prstGeom>
          </p:spPr>
          <p:txBody>
            <a:bodyPr wrap="square">
              <a:spAutoFit/>
            </a:bodyPr>
            <a:lstStyle/>
            <a:p>
              <a:pPr algn="l"/>
              <a:r>
                <a:rPr lang="ar-EG" sz="4400" b="1" dirty="0" smtClean="0"/>
                <a:t>لا ( </a:t>
              </a:r>
              <a:r>
                <a:rPr lang="ar-EG" sz="4400" dirty="0" smtClean="0"/>
                <a:t>............................</a:t>
              </a:r>
              <a:r>
                <a:rPr lang="ar-EG" sz="4400" b="1" dirty="0" smtClean="0"/>
                <a:t> )</a:t>
              </a:r>
              <a:endParaRPr lang="ar-EG" sz="4400" dirty="0"/>
            </a:p>
          </p:txBody>
        </p:sp>
      </p:grpSp>
      <p:grpSp>
        <p:nvGrpSpPr>
          <p:cNvPr id="10" name="Group 9"/>
          <p:cNvGrpSpPr/>
          <p:nvPr/>
        </p:nvGrpSpPr>
        <p:grpSpPr>
          <a:xfrm>
            <a:off x="251520" y="4797152"/>
            <a:ext cx="7246011" cy="1800200"/>
            <a:chOff x="251520" y="4797152"/>
            <a:chExt cx="7246011" cy="1800200"/>
          </a:xfrm>
        </p:grpSpPr>
        <p:sp>
          <p:nvSpPr>
            <p:cNvPr id="6" name="Rounded Rectangle 5"/>
            <p:cNvSpPr/>
            <p:nvPr/>
          </p:nvSpPr>
          <p:spPr>
            <a:xfrm>
              <a:off x="251520" y="4797152"/>
              <a:ext cx="7200800" cy="1800200"/>
            </a:xfrm>
            <a:prstGeom prst="roundRect">
              <a:avLst/>
            </a:prstGeom>
            <a:gradFill flip="none" rotWithShape="1">
              <a:gsLst>
                <a:gs pos="0">
                  <a:schemeClr val="bg1"/>
                </a:gs>
                <a:gs pos="50000">
                  <a:schemeClr val="accent3">
                    <a:lumMod val="40000"/>
                    <a:lumOff val="60000"/>
                  </a:schemeClr>
                </a:gs>
                <a:gs pos="100000">
                  <a:schemeClr val="accent3">
                    <a:lumMod val="40000"/>
                    <a:lumOff val="60000"/>
                    <a:shade val="100000"/>
                    <a:satMod val="115000"/>
                  </a:schemeClr>
                </a:gs>
              </a:gsLst>
              <a:lin ang="5400000" scaled="1"/>
              <a:tileRect/>
            </a:gra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9" name="Rectangle 8"/>
            <p:cNvSpPr/>
            <p:nvPr/>
          </p:nvSpPr>
          <p:spPr>
            <a:xfrm>
              <a:off x="323528" y="5395863"/>
              <a:ext cx="7174003" cy="769441"/>
            </a:xfrm>
            <a:prstGeom prst="rect">
              <a:avLst/>
            </a:prstGeom>
          </p:spPr>
          <p:txBody>
            <a:bodyPr wrap="square">
              <a:spAutoFit/>
            </a:bodyPr>
            <a:lstStyle/>
            <a:p>
              <a:pPr algn="l"/>
              <a:r>
                <a:rPr lang="ar-EG" sz="4400" b="1" dirty="0" smtClean="0"/>
                <a:t>إلى حد ما ( </a:t>
              </a:r>
              <a:r>
                <a:rPr lang="ar-EG" sz="4400" dirty="0" smtClean="0"/>
                <a:t>...........................</a:t>
              </a:r>
              <a:r>
                <a:rPr lang="ar-EG" sz="4400" b="1" dirty="0" smtClean="0"/>
                <a:t> )</a:t>
              </a:r>
              <a:endParaRPr lang="ar-EG" sz="4400" dirty="0"/>
            </a:p>
          </p:txBody>
        </p:sp>
      </p:grpSp>
      <p:sp>
        <p:nvSpPr>
          <p:cNvPr id="13" name="Rectangle 12"/>
          <p:cNvSpPr/>
          <p:nvPr/>
        </p:nvSpPr>
        <p:spPr>
          <a:xfrm>
            <a:off x="3995936" y="764704"/>
            <a:ext cx="1368152" cy="923330"/>
          </a:xfrm>
          <a:prstGeom prst="rect">
            <a:avLst/>
          </a:prstGeom>
        </p:spPr>
        <p:txBody>
          <a:bodyPr wrap="square">
            <a:spAutoFit/>
          </a:bodyPr>
          <a:lstStyle/>
          <a:p>
            <a:pPr algn="ctr"/>
            <a:r>
              <a:rPr lang="en-US" sz="5400" dirty="0">
                <a:ln>
                  <a:solidFill>
                    <a:schemeClr val="tx1"/>
                  </a:solidFill>
                </a:ln>
                <a:solidFill>
                  <a:srgbClr val="FF0000"/>
                </a:solidFill>
                <a:latin typeface="Arial Unicode MS"/>
                <a:ea typeface="Arial Unicode MS"/>
                <a:cs typeface="Arial Unicode MS"/>
              </a:rPr>
              <a:t>✔</a:t>
            </a:r>
            <a:endParaRPr lang="ar-EG" sz="5400" dirty="0">
              <a:ln>
                <a:solidFill>
                  <a:schemeClr val="tx1"/>
                </a:solidFill>
              </a:ln>
              <a:solidFill>
                <a:srgbClr val="FF0000"/>
              </a:solidFill>
              <a:latin typeface="Times New Roman" pitchFamily="18" charset="0"/>
            </a:endParaRPr>
          </a:p>
        </p:txBody>
      </p:sp>
    </p:spTree>
    <p:extLst>
      <p:ext uri="{BB962C8B-B14F-4D97-AF65-F5344CB8AC3E}">
        <p14:creationId xmlns:p14="http://schemas.microsoft.com/office/powerpoint/2010/main" xmlns="" val="3491838544"/>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3" name="drive_car_accel.wav"/>
                                        </p:tgtEl>
                                      </p:cMediaNode>
                                    </p:audio>
                                  </p:subTnLst>
                                </p:cTn>
                              </p:par>
                              <p:par>
                                <p:cTn id="8" presetID="6"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500"/>
                                        <p:tgtEl>
                                          <p:spTgt spid="11"/>
                                        </p:tgtEl>
                                      </p:cBhvr>
                                    </p:animEffect>
                                  </p:childTnLst>
                                  <p:subTnLst>
                                    <p:audio>
                                      <p:cMediaNode>
                                        <p:cTn display="0" masterRel="sameClick">
                                          <p:stCondLst>
                                            <p:cond evt="begin" delay="0">
                                              <p:tn val="8"/>
                                            </p:cond>
                                          </p:stCondLst>
                                          <p:endCondLst>
                                            <p:cond evt="onStopAudio" delay="0">
                                              <p:tgtEl>
                                                <p:sldTgt/>
                                              </p:tgtEl>
                                            </p:cond>
                                          </p:endCondLst>
                                        </p:cTn>
                                        <p:tgtEl>
                                          <p:sndTgt r:embed="rId3" name="drive_car_accel.wav"/>
                                        </p:tgtEl>
                                      </p:cMediaNode>
                                    </p:audio>
                                  </p:subTnLst>
                                </p:cTn>
                              </p:par>
                              <p:par>
                                <p:cTn id="11" presetID="6" presetClass="entr" presetSubtype="1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in)">
                                      <p:cBhvr>
                                        <p:cTn id="13" dur="500"/>
                                        <p:tgtEl>
                                          <p:spTgt spid="10"/>
                                        </p:tgtEl>
                                      </p:cBhvr>
                                    </p:animEffect>
                                  </p:childTnLst>
                                  <p:subTnLst>
                                    <p:audio>
                                      <p:cMediaNode>
                                        <p:cTn display="0" masterRel="sameClick">
                                          <p:stCondLst>
                                            <p:cond evt="begin" delay="0">
                                              <p:tn val="11"/>
                                            </p:cond>
                                          </p:stCondLst>
                                          <p:endCondLst>
                                            <p:cond evt="onStopAudio" delay="0">
                                              <p:tgtEl>
                                                <p:sldTgt/>
                                              </p:tgtEl>
                                            </p:cond>
                                          </p:endCondLst>
                                        </p:cTn>
                                        <p:tgtEl>
                                          <p:sndTgt r:embed="rId3" name="drive_car_accel.wav"/>
                                        </p:tgtEl>
                                      </p:cMediaNode>
                                    </p:audio>
                                  </p:subTnLst>
                                </p:cTn>
                              </p:par>
                            </p:childTnLst>
                          </p:cTn>
                        </p:par>
                      </p:childTnLst>
                    </p:cTn>
                  </p:par>
                  <p:par>
                    <p:cTn id="14" fill="hold">
                      <p:stCondLst>
                        <p:cond delay="indefinite"/>
                      </p:stCondLst>
                      <p:childTnLst>
                        <p:par>
                          <p:cTn id="15" fill="hold">
                            <p:stCondLst>
                              <p:cond delay="0"/>
                            </p:stCondLst>
                            <p:childTnLst>
                              <p:par>
                                <p:cTn id="16" presetID="23" presetClass="entr" presetSubtype="528"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500" fill="hold"/>
                                        <p:tgtEl>
                                          <p:spTgt spid="13"/>
                                        </p:tgtEl>
                                        <p:attrNameLst>
                                          <p:attrName>ppt_w</p:attrName>
                                        </p:attrNameLst>
                                      </p:cBhvr>
                                      <p:tavLst>
                                        <p:tav tm="0">
                                          <p:val>
                                            <p:fltVal val="0"/>
                                          </p:val>
                                        </p:tav>
                                        <p:tav tm="100000">
                                          <p:val>
                                            <p:strVal val="#ppt_w"/>
                                          </p:val>
                                        </p:tav>
                                      </p:tavLst>
                                    </p:anim>
                                    <p:anim calcmode="lin" valueType="num">
                                      <p:cBhvr>
                                        <p:cTn id="19" dur="500" fill="hold"/>
                                        <p:tgtEl>
                                          <p:spTgt spid="13"/>
                                        </p:tgtEl>
                                        <p:attrNameLst>
                                          <p:attrName>ppt_h</p:attrName>
                                        </p:attrNameLst>
                                      </p:cBhvr>
                                      <p:tavLst>
                                        <p:tav tm="0">
                                          <p:val>
                                            <p:fltVal val="0"/>
                                          </p:val>
                                        </p:tav>
                                        <p:tav tm="100000">
                                          <p:val>
                                            <p:strVal val="#ppt_h"/>
                                          </p:val>
                                        </p:tav>
                                      </p:tavLst>
                                    </p:anim>
                                    <p:anim calcmode="lin" valueType="num">
                                      <p:cBhvr>
                                        <p:cTn id="20" dur="500" fill="hold"/>
                                        <p:tgtEl>
                                          <p:spTgt spid="13"/>
                                        </p:tgtEl>
                                        <p:attrNameLst>
                                          <p:attrName>ppt_x</p:attrName>
                                        </p:attrNameLst>
                                      </p:cBhvr>
                                      <p:tavLst>
                                        <p:tav tm="0">
                                          <p:val>
                                            <p:fltVal val="0.5"/>
                                          </p:val>
                                        </p:tav>
                                        <p:tav tm="100000">
                                          <p:val>
                                            <p:strVal val="#ppt_x"/>
                                          </p:val>
                                        </p:tav>
                                      </p:tavLst>
                                    </p:anim>
                                    <p:anim calcmode="lin" valueType="num">
                                      <p:cBhvr>
                                        <p:cTn id="21" dur="500" fill="hold"/>
                                        <p:tgtEl>
                                          <p:spTgt spid="13"/>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11560" y="979231"/>
            <a:ext cx="7992888" cy="4754025"/>
            <a:chOff x="1475656" y="1412776"/>
            <a:chExt cx="7416824" cy="4544888"/>
          </a:xfrm>
          <a:scene3d>
            <a:camera prst="orthographicFront">
              <a:rot lat="0" lon="0" rev="0"/>
            </a:camera>
            <a:lightRig rig="glow" dir="t">
              <a:rot lat="0" lon="0" rev="14100000"/>
            </a:lightRig>
          </a:scene3d>
        </p:grpSpPr>
        <p:sp>
          <p:nvSpPr>
            <p:cNvPr id="4" name="Oval 3"/>
            <p:cNvSpPr/>
            <p:nvPr/>
          </p:nvSpPr>
          <p:spPr>
            <a:xfrm>
              <a:off x="1475656" y="3077344"/>
              <a:ext cx="6408712" cy="2880320"/>
            </a:xfrm>
            <a:prstGeom prst="ellipse">
              <a:avLst/>
            </a:prstGeom>
            <a:solidFill>
              <a:srgbClr val="FFFF00"/>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5" name="Oval 4"/>
            <p:cNvSpPr/>
            <p:nvPr/>
          </p:nvSpPr>
          <p:spPr>
            <a:xfrm>
              <a:off x="2483768" y="1412776"/>
              <a:ext cx="6408712" cy="2880320"/>
            </a:xfrm>
            <a:prstGeom prst="ellipse">
              <a:avLst/>
            </a:prstGeom>
            <a:solidFill>
              <a:srgbClr val="00CC00"/>
            </a:solidFill>
            <a:ln>
              <a:solidFill>
                <a:schemeClr val="bg1"/>
              </a:solid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6" name="Wave 5"/>
            <p:cNvSpPr/>
            <p:nvPr/>
          </p:nvSpPr>
          <p:spPr>
            <a:xfrm>
              <a:off x="1475656" y="1772816"/>
              <a:ext cx="7416824" cy="3888432"/>
            </a:xfrm>
            <a:prstGeom prst="wave">
              <a:avLst/>
            </a:prstGeom>
            <a:gradFill flip="none" rotWithShape="1">
              <a:gsLst>
                <a:gs pos="0">
                  <a:srgbClr val="CCFF33">
                    <a:tint val="66000"/>
                    <a:satMod val="160000"/>
                  </a:srgbClr>
                </a:gs>
                <a:gs pos="50000">
                  <a:schemeClr val="bg1"/>
                </a:gs>
                <a:gs pos="100000">
                  <a:schemeClr val="bg1">
                    <a:lumMod val="75000"/>
                  </a:schemeClr>
                </a:gs>
              </a:gsLst>
              <a:lin ang="54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sp>
        <p:nvSpPr>
          <p:cNvPr id="7" name="Rectangle 6"/>
          <p:cNvSpPr/>
          <p:nvPr/>
        </p:nvSpPr>
        <p:spPr>
          <a:xfrm>
            <a:off x="827584" y="2441130"/>
            <a:ext cx="7488832" cy="1938992"/>
          </a:xfrm>
          <a:prstGeom prst="rect">
            <a:avLst/>
          </a:prstGeom>
        </p:spPr>
        <p:txBody>
          <a:bodyPr wrap="square">
            <a:spAutoFit/>
          </a:bodyPr>
          <a:lstStyle/>
          <a:p>
            <a:pPr algn="ctr"/>
            <a:r>
              <a:rPr lang="ar-EG" sz="6000" b="1" dirty="0" smtClean="0">
                <a:ln>
                  <a:solidFill>
                    <a:srgbClr val="FF0000"/>
                  </a:solidFill>
                </a:ln>
              </a:rPr>
              <a:t>ز- أدلة من النص تدعم تقويمك السابق له:</a:t>
            </a:r>
            <a:endParaRPr lang="en-US" sz="6000" dirty="0">
              <a:ln>
                <a:solidFill>
                  <a:srgbClr val="FF0000"/>
                </a:solidFill>
              </a:ln>
            </a:endParaRPr>
          </a:p>
        </p:txBody>
      </p:sp>
    </p:spTree>
    <p:extLst>
      <p:ext uri="{BB962C8B-B14F-4D97-AF65-F5344CB8AC3E}">
        <p14:creationId xmlns:p14="http://schemas.microsoft.com/office/powerpoint/2010/main" xmlns="" val="1832760327"/>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0048 - حد حاسم للويندوز.wav"/>
                                        </p:tgtEl>
                                      </p:cMediaNode>
                                    </p:audio>
                                  </p:subTnLst>
                                </p:cTn>
                              </p:par>
                              <p:par>
                                <p:cTn id="8" presetID="4"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in)">
                                      <p:cBhvr>
                                        <p:cTn id="10" dur="500"/>
                                        <p:tgtEl>
                                          <p:spTgt spid="7"/>
                                        </p:tgtEl>
                                      </p:cBhvr>
                                    </p:animEffect>
                                  </p:childTnLst>
                                  <p:subTnLst>
                                    <p:audio>
                                      <p:cMediaNode>
                                        <p:cTn display="0" masterRel="sameClick">
                                          <p:stCondLst>
                                            <p:cond evt="begin" delay="0">
                                              <p:tn val="8"/>
                                            </p:cond>
                                          </p:stCondLst>
                                          <p:endCondLst>
                                            <p:cond evt="onStopAudio" delay="0">
                                              <p:tgtEl>
                                                <p:sldTgt/>
                                              </p:tgtEl>
                                            </p:cond>
                                          </p:endCondLst>
                                        </p:cTn>
                                        <p:tgtEl>
                                          <p:sndTgt r:embed="rId3" name="0048 - حد حاسم للويندوز.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07504" y="116632"/>
            <a:ext cx="8928992" cy="6624736"/>
            <a:chOff x="107504" y="116632"/>
            <a:chExt cx="8928992" cy="6624736"/>
          </a:xfrm>
        </p:grpSpPr>
        <p:sp>
          <p:nvSpPr>
            <p:cNvPr id="3" name="Rectangle 2"/>
            <p:cNvSpPr/>
            <p:nvPr/>
          </p:nvSpPr>
          <p:spPr>
            <a:xfrm>
              <a:off x="4355976" y="188640"/>
              <a:ext cx="4680520" cy="6324144"/>
            </a:xfrm>
            <a:prstGeom prst="rect">
              <a:avLst/>
            </a:prstGeom>
            <a:solidFill>
              <a:schemeClr val="accent5">
                <a:lumMod val="75000"/>
              </a:schemeClr>
            </a:solidFill>
            <a:ln>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4" name="Group 3"/>
            <p:cNvGrpSpPr/>
            <p:nvPr/>
          </p:nvGrpSpPr>
          <p:grpSpPr>
            <a:xfrm>
              <a:off x="107504" y="116632"/>
              <a:ext cx="8712968" cy="6624736"/>
              <a:chOff x="107504" y="116632"/>
              <a:chExt cx="8712968" cy="6624736"/>
            </a:xfrm>
          </p:grpSpPr>
          <p:grpSp>
            <p:nvGrpSpPr>
              <p:cNvPr id="5" name="Group 4"/>
              <p:cNvGrpSpPr/>
              <p:nvPr/>
            </p:nvGrpSpPr>
            <p:grpSpPr>
              <a:xfrm>
                <a:off x="107504" y="188640"/>
                <a:ext cx="8712967" cy="6552728"/>
                <a:chOff x="107504" y="188640"/>
                <a:chExt cx="8712967" cy="6552728"/>
              </a:xfrm>
            </p:grpSpPr>
            <p:grpSp>
              <p:nvGrpSpPr>
                <p:cNvPr id="9" name="Group 8"/>
                <p:cNvGrpSpPr/>
                <p:nvPr/>
              </p:nvGrpSpPr>
              <p:grpSpPr>
                <a:xfrm>
                  <a:off x="107504" y="188640"/>
                  <a:ext cx="8712967" cy="6552728"/>
                  <a:chOff x="107504" y="188640"/>
                  <a:chExt cx="8712967" cy="6552728"/>
                </a:xfrm>
              </p:grpSpPr>
              <p:grpSp>
                <p:nvGrpSpPr>
                  <p:cNvPr id="11" name="Group 10"/>
                  <p:cNvGrpSpPr/>
                  <p:nvPr/>
                </p:nvGrpSpPr>
                <p:grpSpPr>
                  <a:xfrm>
                    <a:off x="107504" y="188640"/>
                    <a:ext cx="8712967" cy="6552728"/>
                    <a:chOff x="395536" y="476672"/>
                    <a:chExt cx="8113753" cy="6192688"/>
                  </a:xfrm>
                  <a:solidFill>
                    <a:srgbClr val="FF0000"/>
                  </a:solidFill>
                  <a:scene3d>
                    <a:camera prst="orthographicFront">
                      <a:rot lat="0" lon="0" rev="0"/>
                    </a:camera>
                    <a:lightRig rig="glow" dir="t">
                      <a:rot lat="0" lon="0" rev="14100000"/>
                    </a:lightRig>
                  </a:scene3d>
                </p:grpSpPr>
                <p:sp>
                  <p:nvSpPr>
                    <p:cNvPr id="13" name="Round Single Corner Rectangle 12"/>
                    <p:cNvSpPr/>
                    <p:nvPr/>
                  </p:nvSpPr>
                  <p:spPr>
                    <a:xfrm>
                      <a:off x="395536" y="476672"/>
                      <a:ext cx="5760640" cy="6192688"/>
                    </a:xfrm>
                    <a:prstGeom prst="round1Rect">
                      <a:avLst/>
                    </a:prstGeom>
                    <a:solidFill>
                      <a:schemeClr val="tx1">
                        <a:lumMod val="50000"/>
                        <a:lumOff val="50000"/>
                      </a:schemeClr>
                    </a:solidFill>
                    <a:ln>
                      <a:solidFill>
                        <a:schemeClr val="bg1"/>
                      </a:solid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4" name="Rounded Rectangle 13"/>
                    <p:cNvSpPr/>
                    <p:nvPr/>
                  </p:nvSpPr>
                  <p:spPr>
                    <a:xfrm>
                      <a:off x="611560" y="620688"/>
                      <a:ext cx="7897729" cy="5832648"/>
                    </a:xfrm>
                    <a:prstGeom prst="roundRect">
                      <a:avLst>
                        <a:gd name="adj" fmla="val 9377"/>
                      </a:avLst>
                    </a:prstGeom>
                    <a:solidFill>
                      <a:schemeClr val="bg1"/>
                    </a:solidFill>
                    <a:ln>
                      <a:solidFill>
                        <a:schemeClr val="bg1"/>
                      </a:solid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pic>
                <p:nvPicPr>
                  <p:cNvPr id="12" name="Picture 11"/>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39482" y="188640"/>
                    <a:ext cx="2667000" cy="752475"/>
                  </a:xfrm>
                  <a:prstGeom prst="rect">
                    <a:avLst/>
                  </a:prstGeom>
                </p:spPr>
              </p:pic>
            </p:grpSp>
            <p:pic>
              <p:nvPicPr>
                <p:cNvPr id="10" name="Picture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956375" y="332656"/>
                  <a:ext cx="864096" cy="348081"/>
                </a:xfrm>
                <a:prstGeom prst="rect">
                  <a:avLst/>
                </a:prstGeom>
              </p:spPr>
            </p:pic>
          </p:grpSp>
          <p:grpSp>
            <p:nvGrpSpPr>
              <p:cNvPr id="6" name="Group 5"/>
              <p:cNvGrpSpPr/>
              <p:nvPr/>
            </p:nvGrpSpPr>
            <p:grpSpPr>
              <a:xfrm>
                <a:off x="3006482" y="116632"/>
                <a:ext cx="5813990" cy="747720"/>
                <a:chOff x="3006482" y="116632"/>
                <a:chExt cx="5813990" cy="747720"/>
              </a:xfrm>
            </p:grpSpPr>
            <p:pic>
              <p:nvPicPr>
                <p:cNvPr id="7" name="Picture 6"/>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3006482" y="116632"/>
                  <a:ext cx="3067050" cy="74772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5753422" y="116632"/>
                  <a:ext cx="3067050" cy="747720"/>
                </a:xfrm>
                <a:prstGeom prst="rect">
                  <a:avLst/>
                </a:prstGeom>
              </p:spPr>
            </p:pic>
          </p:grpSp>
        </p:grpSp>
      </p:grpSp>
      <p:sp>
        <p:nvSpPr>
          <p:cNvPr id="15" name="TextBox 14"/>
          <p:cNvSpPr txBox="1"/>
          <p:nvPr/>
        </p:nvSpPr>
        <p:spPr>
          <a:xfrm>
            <a:off x="395536" y="1118349"/>
            <a:ext cx="8280920" cy="5262979"/>
          </a:xfrm>
          <a:prstGeom prst="rect">
            <a:avLst/>
          </a:prstGeom>
          <a:noFill/>
        </p:spPr>
        <p:txBody>
          <a:bodyPr wrap="square" rtlCol="1">
            <a:spAutoFit/>
          </a:bodyPr>
          <a:lstStyle/>
          <a:p>
            <a:r>
              <a:rPr lang="ar-SA" sz="4800" b="1" dirty="0"/>
              <a:t>حيث طرح فكرته بكل جرأة ثم ذهب إلى العقدة ثم أتى بالحلول بعدها ونقل أفكاره إلى القراء بذكاء. </a:t>
            </a:r>
            <a:endParaRPr lang="en-US" sz="4800" dirty="0"/>
          </a:p>
          <a:p>
            <a:r>
              <a:rPr lang="ar-SA" sz="4800" b="1" dirty="0"/>
              <a:t>تتفق – مشاعرنا الوطنية – يمكننا التعبير عن حب الوطن</a:t>
            </a:r>
            <a:r>
              <a:rPr lang="ar-SA" sz="4800" b="1" dirty="0" smtClean="0"/>
              <a:t>.</a:t>
            </a:r>
            <a:endParaRPr lang="ar-EG" sz="4800" b="1" dirty="0" smtClean="0"/>
          </a:p>
          <a:p>
            <a:r>
              <a:rPr lang="ar-SA" sz="4800" b="1" dirty="0"/>
              <a:t>العلاقة بين الوطن والمواطن هي علاقة انتماء وولاء الاستناد إلى لغة العلم. </a:t>
            </a:r>
            <a:r>
              <a:rPr lang="ar-SA" sz="4800" b="1" dirty="0" smtClean="0"/>
              <a:t> </a:t>
            </a:r>
            <a:endParaRPr lang="en-US" sz="4800" dirty="0"/>
          </a:p>
        </p:txBody>
      </p:sp>
    </p:spTree>
    <p:extLst>
      <p:ext uri="{BB962C8B-B14F-4D97-AF65-F5344CB8AC3E}">
        <p14:creationId xmlns:p14="http://schemas.microsoft.com/office/powerpoint/2010/main" xmlns="" val="1963229882"/>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26.wav"/>
                                        </p:tgtEl>
                                      </p:cMediaNode>
                                    </p:audio>
                                  </p:subTnLst>
                                </p:cTn>
                              </p:par>
                              <p:par>
                                <p:cTn id="10" presetID="53" presetClass="entr" presetSubtype="16"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214313" y="-71438"/>
            <a:ext cx="8929687" cy="6929438"/>
            <a:chOff x="2214546" y="-71462"/>
            <a:chExt cx="5143536" cy="7000924"/>
          </a:xfrm>
        </p:grpSpPr>
        <p:sp>
          <p:nvSpPr>
            <p:cNvPr id="3" name="Cloud 2"/>
            <p:cNvSpPr/>
            <p:nvPr/>
          </p:nvSpPr>
          <p:spPr>
            <a:xfrm>
              <a:off x="2214546" y="-71462"/>
              <a:ext cx="1643074" cy="1785926"/>
            </a:xfrm>
            <a:prstGeom prst="cloud">
              <a:avLst/>
            </a:prstGeom>
            <a:gradFill flip="none" rotWithShape="1">
              <a:gsLst>
                <a:gs pos="0">
                  <a:srgbClr val="0000FF">
                    <a:shade val="30000"/>
                    <a:satMod val="115000"/>
                  </a:srgbClr>
                </a:gs>
                <a:gs pos="50000">
                  <a:srgbClr val="0000FF">
                    <a:shade val="67500"/>
                    <a:satMod val="115000"/>
                  </a:srgbClr>
                </a:gs>
                <a:gs pos="100000">
                  <a:srgbClr val="0000FF">
                    <a:shade val="100000"/>
                    <a:satMod val="115000"/>
                  </a:srgbClr>
                </a:gs>
              </a:gsLst>
              <a:lin ang="2700000" scaled="1"/>
              <a:tileRect/>
            </a:gradFill>
            <a:ln>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dirty="0">
                <a:latin typeface="Arial" pitchFamily="34" charset="0"/>
              </a:endParaRPr>
            </a:p>
          </p:txBody>
        </p:sp>
        <p:sp>
          <p:nvSpPr>
            <p:cNvPr id="4" name="Cloud 3"/>
            <p:cNvSpPr/>
            <p:nvPr/>
          </p:nvSpPr>
          <p:spPr>
            <a:xfrm>
              <a:off x="5715008" y="5143536"/>
              <a:ext cx="1643074" cy="1785926"/>
            </a:xfrm>
            <a:prstGeom prst="cloud">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16200000" scaled="1"/>
              <a:tileRect/>
            </a:gradFill>
            <a:ln w="28575">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dirty="0">
                <a:latin typeface="Arial" pitchFamily="34" charset="0"/>
              </a:endParaRPr>
            </a:p>
          </p:txBody>
        </p:sp>
        <p:sp>
          <p:nvSpPr>
            <p:cNvPr id="5" name="Rounded Rectangle 4"/>
            <p:cNvSpPr/>
            <p:nvPr/>
          </p:nvSpPr>
          <p:spPr>
            <a:xfrm>
              <a:off x="2214546" y="571480"/>
              <a:ext cx="4000528" cy="6215106"/>
            </a:xfrm>
            <a:prstGeom prst="roundRect">
              <a:avLst/>
            </a:prstGeom>
            <a:solidFill>
              <a:schemeClr val="bg1">
                <a:lumMod val="85000"/>
              </a:schemeClr>
            </a:solidFill>
            <a:ln w="57150">
              <a:solidFill>
                <a:schemeClr val="tx1">
                  <a:lumMod val="50000"/>
                  <a:lumOff val="50000"/>
                </a:schemeClr>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dirty="0">
                <a:latin typeface="Arial" pitchFamily="34" charset="0"/>
              </a:endParaRPr>
            </a:p>
          </p:txBody>
        </p:sp>
        <p:sp>
          <p:nvSpPr>
            <p:cNvPr id="6" name="Rounded Rectangle 5"/>
            <p:cNvSpPr/>
            <p:nvPr/>
          </p:nvSpPr>
          <p:spPr>
            <a:xfrm>
              <a:off x="3214678" y="142852"/>
              <a:ext cx="4000528" cy="6215106"/>
            </a:xfrm>
            <a:prstGeom prst="roundRect">
              <a:avLst/>
            </a:prstGeom>
            <a:gradFill flip="none" rotWithShape="1">
              <a:gsLst>
                <a:gs pos="0">
                  <a:srgbClr val="CC00CC">
                    <a:shade val="30000"/>
                    <a:satMod val="115000"/>
                  </a:srgbClr>
                </a:gs>
                <a:gs pos="50000">
                  <a:srgbClr val="CC00CC">
                    <a:shade val="67500"/>
                    <a:satMod val="115000"/>
                  </a:srgbClr>
                </a:gs>
                <a:gs pos="100000">
                  <a:srgbClr val="CC00CC">
                    <a:shade val="100000"/>
                    <a:satMod val="115000"/>
                  </a:srgbClr>
                </a:gs>
              </a:gsLst>
              <a:lin ang="5400000" scaled="1"/>
              <a:tileRect/>
            </a:gradFill>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dirty="0">
                <a:latin typeface="Arial" pitchFamily="34" charset="0"/>
              </a:endParaRPr>
            </a:p>
          </p:txBody>
        </p:sp>
        <p:sp>
          <p:nvSpPr>
            <p:cNvPr id="7" name="Rectangle 6"/>
            <p:cNvSpPr/>
            <p:nvPr/>
          </p:nvSpPr>
          <p:spPr>
            <a:xfrm>
              <a:off x="2572079" y="286203"/>
              <a:ext cx="4285823" cy="6357769"/>
            </a:xfrm>
            <a:prstGeom prst="rect">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dirty="0">
                <a:latin typeface="Arial" pitchFamily="34" charset="0"/>
              </a:endParaRPr>
            </a:p>
          </p:txBody>
        </p:sp>
      </p:grpSp>
      <p:sp>
        <p:nvSpPr>
          <p:cNvPr id="8" name="Rectangle 1"/>
          <p:cNvSpPr>
            <a:spLocks noChangeArrowheads="1"/>
          </p:cNvSpPr>
          <p:nvPr/>
        </p:nvSpPr>
        <p:spPr bwMode="auto">
          <a:xfrm>
            <a:off x="1403648" y="548680"/>
            <a:ext cx="6521378" cy="1569660"/>
          </a:xfrm>
          <a:prstGeom prst="rect">
            <a:avLst/>
          </a:prstGeom>
          <a:noFill/>
          <a:ln w="9525">
            <a:noFill/>
            <a:miter lim="800000"/>
            <a:headEnd/>
            <a:tailEnd/>
          </a:ln>
        </p:spPr>
        <p:txBody>
          <a:bodyPr wrap="square" anchor="ctr">
            <a:spAutoFit/>
          </a:bodyPr>
          <a:lstStyle/>
          <a:p>
            <a:pPr algn="ctr"/>
            <a:r>
              <a:rPr lang="ar-EG" sz="4800" b="1" dirty="0" smtClean="0">
                <a:solidFill>
                  <a:srgbClr val="C00000"/>
                </a:solidFill>
              </a:rPr>
              <a:t>ح- بم </a:t>
            </a:r>
            <a:r>
              <a:rPr lang="ar-EG" sz="4800" b="1" dirty="0">
                <a:solidFill>
                  <a:srgbClr val="C00000"/>
                </a:solidFill>
              </a:rPr>
              <a:t>تحكم على النص السابق من حيث الصدق والموضوعية؟</a:t>
            </a:r>
            <a:endParaRPr lang="en-US" sz="4800" dirty="0">
              <a:solidFill>
                <a:srgbClr val="C00000"/>
              </a:solidFill>
            </a:endParaRPr>
          </a:p>
        </p:txBody>
      </p:sp>
      <p:sp>
        <p:nvSpPr>
          <p:cNvPr id="9" name="TextBox 8"/>
          <p:cNvSpPr txBox="1"/>
          <p:nvPr/>
        </p:nvSpPr>
        <p:spPr>
          <a:xfrm>
            <a:off x="899592" y="2886035"/>
            <a:ext cx="7344816" cy="830997"/>
          </a:xfrm>
          <a:prstGeom prst="rect">
            <a:avLst/>
          </a:prstGeom>
          <a:noFill/>
        </p:spPr>
        <p:txBody>
          <a:bodyPr wrap="square" rtlCol="1">
            <a:spAutoFit/>
          </a:bodyPr>
          <a:lstStyle/>
          <a:p>
            <a:pPr algn="ctr"/>
            <a:r>
              <a:rPr lang="ar-EG" sz="4800" b="1" dirty="0" smtClean="0"/>
              <a:t>موضوعي</a:t>
            </a:r>
            <a:endParaRPr lang="en-US" sz="4800" dirty="0"/>
          </a:p>
        </p:txBody>
      </p:sp>
    </p:spTree>
    <p:extLst>
      <p:ext uri="{BB962C8B-B14F-4D97-AF65-F5344CB8AC3E}">
        <p14:creationId xmlns:p14="http://schemas.microsoft.com/office/powerpoint/2010/main" xmlns="" val="3467475193"/>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
                                        <p:tgtEl>
                                          <p:spTgt spid="2"/>
                                        </p:tgtEl>
                                      </p:cBhvr>
                                    </p:animEffect>
                                    <p:anim calcmode="lin" valueType="num">
                                      <p:cBhvr>
                                        <p:cTn id="8" dur="200" fill="hold"/>
                                        <p:tgtEl>
                                          <p:spTgt spid="2"/>
                                        </p:tgtEl>
                                        <p:attrNameLst>
                                          <p:attrName>ppt_x</p:attrName>
                                        </p:attrNameLst>
                                      </p:cBhvr>
                                      <p:tavLst>
                                        <p:tav tm="0">
                                          <p:val>
                                            <p:strVal val="#ppt_x"/>
                                          </p:val>
                                        </p:tav>
                                        <p:tav tm="100000">
                                          <p:val>
                                            <p:strVal val="#ppt_x"/>
                                          </p:val>
                                        </p:tav>
                                      </p:tavLst>
                                    </p:anim>
                                    <p:anim calcmode="lin" valueType="num">
                                      <p:cBhvr>
                                        <p:cTn id="9" dur="200" fill="hold"/>
                                        <p:tgtEl>
                                          <p:spTgt spid="2"/>
                                        </p:tgtEl>
                                        <p:attrNameLst>
                                          <p:attrName>ppt_y</p:attrName>
                                        </p:attrNameLst>
                                      </p:cBhvr>
                                      <p:tavLst>
                                        <p:tav tm="0">
                                          <p:val>
                                            <p:strVal val="#ppt_y+0.31"/>
                                          </p:val>
                                        </p:tav>
                                        <p:tav tm="100000">
                                          <p:val>
                                            <p:strVal val="#ppt_y+0.31"/>
                                          </p:val>
                                        </p:tav>
                                      </p:tavLst>
                                    </p:anim>
                                    <p:anim calcmode="lin" valueType="num">
                                      <p:cBhvr>
                                        <p:cTn id="10" dur="300" decel="50000" fill="hold">
                                          <p:stCondLst>
                                            <p:cond delay="2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300" decel="50000" fill="hold">
                                          <p:stCondLst>
                                            <p:cond delay="2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070 - arcade game miss sound.wav"/>
                                        </p:tgtEl>
                                      </p:cMediaNode>
                                    </p:audio>
                                  </p:subTnLst>
                                </p:cTn>
                              </p:par>
                              <p:par>
                                <p:cTn id="12" presetID="22" presetClass="entr" presetSubtype="2" fill="hold" grpId="0" nodeType="with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wipe(right)">
                                      <p:cBhvr>
                                        <p:cTn id="14" dur="500"/>
                                        <p:tgtEl>
                                          <p:spTgt spid="8">
                                            <p:txEl>
                                              <p:pRg st="0" end="0"/>
                                            </p:txEl>
                                          </p:spTgt>
                                        </p:tgtEl>
                                      </p:cBhvr>
                                    </p:animEffect>
                                  </p:childTnLst>
                                  <p:subTnLst>
                                    <p:audio>
                                      <p:cMediaNode>
                                        <p:cTn display="0" masterRel="sameClick">
                                          <p:stCondLst>
                                            <p:cond evt="begin" delay="0">
                                              <p:tn val="12"/>
                                            </p:cond>
                                          </p:stCondLst>
                                          <p:endCondLst>
                                            <p:cond evt="onStopAudio" delay="0">
                                              <p:tgtEl>
                                                <p:sldTgt/>
                                              </p:tgtEl>
                                            </p:cond>
                                          </p:endCondLst>
                                        </p:cTn>
                                        <p:tgtEl>
                                          <p:sndTgt r:embed="rId4" name="بو.wav"/>
                                        </p:tgtEl>
                                      </p:cMediaNode>
                                    </p:audio>
                                  </p:sub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subTnLst>
                                    <p:audio>
                                      <p:cMediaNode>
                                        <p:cTn display="0" masterRel="sameClick">
                                          <p:stCondLst>
                                            <p:cond evt="begin" delay="0">
                                              <p:tn val="17"/>
                                            </p:cond>
                                          </p:stCondLst>
                                          <p:endCondLst>
                                            <p:cond evt="onStopAudio" delay="0">
                                              <p:tgtEl>
                                                <p:sldTgt/>
                                              </p:tgtEl>
                                            </p:cond>
                                          </p:endCondLst>
                                        </p:cTn>
                                        <p:tgtEl>
                                          <p:sndTgt r:embed="rId5" name="bon_mone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23528" y="188640"/>
            <a:ext cx="8316416" cy="6480720"/>
            <a:chOff x="1331640" y="116632"/>
            <a:chExt cx="6624736" cy="6480720"/>
          </a:xfrm>
        </p:grpSpPr>
        <p:grpSp>
          <p:nvGrpSpPr>
            <p:cNvPr id="3" name="Group 2"/>
            <p:cNvGrpSpPr/>
            <p:nvPr/>
          </p:nvGrpSpPr>
          <p:grpSpPr>
            <a:xfrm>
              <a:off x="1331640" y="116632"/>
              <a:ext cx="6624736" cy="6480720"/>
              <a:chOff x="1331640" y="116632"/>
              <a:chExt cx="6624736" cy="6480720"/>
            </a:xfrm>
          </p:grpSpPr>
          <p:sp>
            <p:nvSpPr>
              <p:cNvPr id="5" name="Flowchart: Terminator 4"/>
              <p:cNvSpPr/>
              <p:nvPr/>
            </p:nvSpPr>
            <p:spPr>
              <a:xfrm>
                <a:off x="1331640" y="2528900"/>
                <a:ext cx="4032448" cy="4068452"/>
              </a:xfrm>
              <a:prstGeom prst="flowChartTerminator">
                <a:avLst/>
              </a:prstGeom>
              <a:solidFill>
                <a:srgbClr val="990099"/>
              </a:solidFill>
              <a:ln w="3810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6" name="Rectangle 5"/>
              <p:cNvSpPr/>
              <p:nvPr/>
            </p:nvSpPr>
            <p:spPr>
              <a:xfrm>
                <a:off x="1403648" y="116632"/>
                <a:ext cx="5616624" cy="4824536"/>
              </a:xfrm>
              <a:prstGeom prst="rect">
                <a:avLst/>
              </a:prstGeom>
              <a:gradFill flip="none" rotWithShape="1">
                <a:gsLst>
                  <a:gs pos="0">
                    <a:srgbClr val="FF5050">
                      <a:shade val="30000"/>
                      <a:satMod val="115000"/>
                    </a:srgbClr>
                  </a:gs>
                  <a:gs pos="50000">
                    <a:srgbClr val="FF5050">
                      <a:shade val="67500"/>
                      <a:satMod val="115000"/>
                    </a:srgbClr>
                  </a:gs>
                  <a:gs pos="100000">
                    <a:srgbClr val="FF5050">
                      <a:shade val="100000"/>
                      <a:satMod val="115000"/>
                    </a:srgbClr>
                  </a:gs>
                </a:gsLst>
                <a:lin ang="2700000" scaled="1"/>
                <a:tileRect/>
              </a:gradFill>
              <a:ln>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7" name="Rounded Rectangle 6"/>
              <p:cNvSpPr/>
              <p:nvPr/>
            </p:nvSpPr>
            <p:spPr>
              <a:xfrm>
                <a:off x="2123728" y="260648"/>
                <a:ext cx="5832648" cy="6336704"/>
              </a:xfrm>
              <a:prstGeom prst="roundRect">
                <a:avLst/>
              </a:prstGeom>
              <a:gradFill flip="none" rotWithShape="1">
                <a:gsLst>
                  <a:gs pos="0">
                    <a:schemeClr val="accent2">
                      <a:lumMod val="60000"/>
                      <a:lumOff val="40000"/>
                    </a:schemeClr>
                  </a:gs>
                  <a:gs pos="50000">
                    <a:schemeClr val="bg1"/>
                  </a:gs>
                  <a:gs pos="100000">
                    <a:schemeClr val="bg1">
                      <a:lumMod val="85000"/>
                    </a:schemeClr>
                  </a:gs>
                </a:gsLst>
                <a:lin ang="5400000" scaled="1"/>
                <a:tileRect/>
              </a:gra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sp>
          <p:nvSpPr>
            <p:cNvPr id="4" name="Rectangle 3"/>
            <p:cNvSpPr/>
            <p:nvPr/>
          </p:nvSpPr>
          <p:spPr>
            <a:xfrm>
              <a:off x="1763688" y="620688"/>
              <a:ext cx="5806618" cy="5544616"/>
            </a:xfrm>
            <a:prstGeom prst="rect">
              <a:avLst/>
            </a:prstGeom>
            <a:solidFill>
              <a:schemeClr val="bg1"/>
            </a:solidFill>
            <a:ln w="5715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sp>
        <p:nvSpPr>
          <p:cNvPr id="8" name="Rectangle 7"/>
          <p:cNvSpPr/>
          <p:nvPr/>
        </p:nvSpPr>
        <p:spPr>
          <a:xfrm>
            <a:off x="1403648" y="3009726"/>
            <a:ext cx="6030416" cy="923330"/>
          </a:xfrm>
          <a:prstGeom prst="rect">
            <a:avLst/>
          </a:prstGeom>
        </p:spPr>
        <p:txBody>
          <a:bodyPr wrap="square">
            <a:spAutoFit/>
          </a:bodyPr>
          <a:lstStyle/>
          <a:p>
            <a:pPr lvl="0" algn="ctr" fontAlgn="base">
              <a:spcBef>
                <a:spcPct val="0"/>
              </a:spcBef>
              <a:spcAft>
                <a:spcPct val="0"/>
              </a:spcAft>
            </a:pPr>
            <a:r>
              <a:rPr lang="ar-EG" sz="5400" b="1" dirty="0" smtClean="0">
                <a:latin typeface="Times New Roman" pitchFamily="18" charset="0"/>
                <a:ea typeface="Calibri" pitchFamily="34" charset="0"/>
                <a:cs typeface="Times New Roman" pitchFamily="18" charset="0"/>
              </a:rPr>
              <a:t>إيجابياً</a:t>
            </a:r>
            <a:endParaRPr lang="en-US" sz="6000" dirty="0">
              <a:latin typeface="Arial" pitchFamily="34" charset="0"/>
              <a:cs typeface="Arial" pitchFamily="34" charset="0"/>
            </a:endParaRPr>
          </a:p>
        </p:txBody>
      </p:sp>
      <p:sp>
        <p:nvSpPr>
          <p:cNvPr id="9" name="TextBox 8"/>
          <p:cNvSpPr txBox="1"/>
          <p:nvPr/>
        </p:nvSpPr>
        <p:spPr>
          <a:xfrm>
            <a:off x="1619672" y="995244"/>
            <a:ext cx="5832648" cy="1569660"/>
          </a:xfrm>
          <a:prstGeom prst="rect">
            <a:avLst/>
          </a:prstGeom>
          <a:noFill/>
        </p:spPr>
        <p:txBody>
          <a:bodyPr wrap="square" rtlCol="1">
            <a:spAutoFit/>
          </a:bodyPr>
          <a:lstStyle/>
          <a:p>
            <a:pPr algn="ctr"/>
            <a:r>
              <a:rPr lang="ar-EG" sz="4800" b="1" dirty="0">
                <a:solidFill>
                  <a:srgbClr val="0000FF"/>
                </a:solidFill>
              </a:rPr>
              <a:t>ط-هل كان التأثير في القراء إيجابيًّا أم سلبيًّا؟</a:t>
            </a:r>
            <a:endParaRPr lang="en-US" sz="4800" dirty="0">
              <a:solidFill>
                <a:srgbClr val="0000FF"/>
              </a:solidFill>
            </a:endParaRPr>
          </a:p>
        </p:txBody>
      </p:sp>
    </p:spTree>
    <p:extLst>
      <p:ext uri="{BB962C8B-B14F-4D97-AF65-F5344CB8AC3E}">
        <p14:creationId xmlns:p14="http://schemas.microsoft.com/office/powerpoint/2010/main" xmlns="" val="3105780380"/>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4/3*#ppt_w"/>
                                          </p:val>
                                        </p:tav>
                                        <p:tav tm="100000">
                                          <p:val>
                                            <p:strVal val="#ppt_w"/>
                                          </p:val>
                                        </p:tav>
                                      </p:tavLst>
                                    </p:anim>
                                    <p:anim calcmode="lin" valueType="num">
                                      <p:cBhvr>
                                        <p:cTn id="8" dur="500" fill="hold"/>
                                        <p:tgtEl>
                                          <p:spTgt spid="2"/>
                                        </p:tgtEl>
                                        <p:attrNameLst>
                                          <p:attrName>ppt_h</p:attrName>
                                        </p:attrNameLst>
                                      </p:cBhvr>
                                      <p:tavLst>
                                        <p:tav tm="0">
                                          <p:val>
                                            <p:strVal val="4/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0889 - pinball game shoot sound.wav"/>
                                        </p:tgtEl>
                                      </p:cMediaNode>
                                    </p:audio>
                                  </p:subTnLst>
                                </p:cTn>
                              </p:par>
                              <p:par>
                                <p:cTn id="9" presetID="23" presetClass="entr" presetSubtype="16"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9"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0-#ppt_w/2"/>
                                          </p:val>
                                        </p:tav>
                                        <p:tav tm="100000">
                                          <p:val>
                                            <p:strVal val="#ppt_x"/>
                                          </p:val>
                                        </p:tav>
                                      </p:tavLst>
                                    </p:anim>
                                    <p:anim calcmode="lin" valueType="num">
                                      <p:cBhvr additive="base">
                                        <p:cTn id="18" dur="500" fill="hold"/>
                                        <p:tgtEl>
                                          <p:spTgt spid="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Pout3.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67544" y="1268760"/>
            <a:ext cx="8106124" cy="4608512"/>
            <a:chOff x="928662" y="785794"/>
            <a:chExt cx="6929486" cy="3429024"/>
          </a:xfrm>
          <a:scene3d>
            <a:camera prst="orthographicFront">
              <a:rot lat="0" lon="0" rev="0"/>
            </a:camera>
            <a:lightRig rig="glow" dir="t">
              <a:rot lat="0" lon="0" rev="14100000"/>
            </a:lightRig>
          </a:scene3d>
        </p:grpSpPr>
        <p:sp>
          <p:nvSpPr>
            <p:cNvPr id="5" name="Oval 4"/>
            <p:cNvSpPr/>
            <p:nvPr/>
          </p:nvSpPr>
          <p:spPr bwMode="auto">
            <a:xfrm>
              <a:off x="1714480" y="785794"/>
              <a:ext cx="6143668" cy="2714644"/>
            </a:xfrm>
            <a:prstGeom prst="ellipse">
              <a:avLst/>
            </a:prstGeom>
            <a:gradFill flip="none" rotWithShape="1">
              <a:gsLst>
                <a:gs pos="0">
                  <a:srgbClr val="B800B8"/>
                </a:gs>
                <a:gs pos="50000">
                  <a:schemeClr val="bg1"/>
                </a:gs>
                <a:gs pos="100000">
                  <a:srgbClr val="990099">
                    <a:shade val="100000"/>
                    <a:satMod val="115000"/>
                  </a:srgbClr>
                </a:gs>
              </a:gsLst>
              <a:lin ang="5400000" scaled="1"/>
              <a:tileRect/>
            </a:gradFill>
            <a:ln w="38100" cap="flat" cmpd="sng" algn="ctr">
              <a:solidFill>
                <a:srgbClr val="FFCCFF"/>
              </a:solidFill>
              <a:prstDash val="solid"/>
              <a:round/>
              <a:headEnd type="none" w="med" len="med"/>
              <a:tailEnd type="none" w="med" len="med"/>
            </a:ln>
            <a:effectLst/>
            <a:sp3d prstMaterial="softEdge">
              <a:bevelT w="127000" prst="artDeco"/>
            </a:sp3d>
          </p:spPr>
          <p:style>
            <a:lnRef idx="0">
              <a:scrgbClr r="0" g="0" b="0"/>
            </a:lnRef>
            <a:fillRef idx="1003">
              <a:schemeClr val="lt1"/>
            </a:fillRef>
            <a:effectRef idx="0">
              <a:scrgbClr r="0" g="0" b="0"/>
            </a:effectRef>
            <a:fontRef idx="major"/>
          </p:style>
          <p:txBody>
            <a:bodyPr vert="horz" wrap="square" lIns="91440" tIns="45720" rIns="91440" bIns="45720" numCol="1" rtlCol="1" anchor="t" anchorCtr="0" compatLnSpc="1">
              <a:prstTxWarp prst="textNoShape">
                <a:avLst/>
              </a:prstTxWarp>
            </a:bodyPr>
            <a:lstStyle/>
            <a:p>
              <a:pPr marL="0" marR="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charset="0"/>
                <a:cs typeface="Arial" charset="0"/>
              </a:endParaRPr>
            </a:p>
          </p:txBody>
        </p:sp>
        <p:sp>
          <p:nvSpPr>
            <p:cNvPr id="6" name="Moon 5"/>
            <p:cNvSpPr/>
            <p:nvPr/>
          </p:nvSpPr>
          <p:spPr bwMode="auto">
            <a:xfrm>
              <a:off x="928662" y="857232"/>
              <a:ext cx="2928958" cy="3357586"/>
            </a:xfrm>
            <a:prstGeom prst="moon">
              <a:avLst/>
            </a:prstGeom>
            <a:ln w="9525" cap="flat" cmpd="sng" algn="ctr">
              <a:noFill/>
              <a:prstDash val="solid"/>
              <a:round/>
              <a:headEnd type="none" w="med" len="med"/>
              <a:tailEnd type="none" w="med" len="med"/>
            </a:ln>
            <a:effectLst/>
            <a:sp3d prstMaterial="softEdge">
              <a:bevelT w="127000" prst="artDeco"/>
            </a:sp3d>
          </p:spPr>
          <p:style>
            <a:lnRef idx="0">
              <a:scrgbClr r="0" g="0" b="0"/>
            </a:lnRef>
            <a:fillRef idx="1003">
              <a:schemeClr val="lt1"/>
            </a:fillRef>
            <a:effectRef idx="0">
              <a:scrgbClr r="0" g="0" b="0"/>
            </a:effectRef>
            <a:fontRef idx="major"/>
          </p:style>
          <p:txBody>
            <a:bodyPr vert="horz" wrap="square" lIns="91440" tIns="45720" rIns="91440" bIns="45720" numCol="1" rtlCol="1" anchor="t" anchorCtr="0" compatLnSpc="1">
              <a:prstTxWarp prst="textNoShape">
                <a:avLst/>
              </a:prstTxWarp>
            </a:bodyPr>
            <a:lstStyle/>
            <a:p>
              <a:pPr marL="0" marR="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charset="0"/>
                <a:cs typeface="Arial" charset="0"/>
              </a:endParaRPr>
            </a:p>
          </p:txBody>
        </p:sp>
        <p:sp>
          <p:nvSpPr>
            <p:cNvPr id="7" name="Plaque 6"/>
            <p:cNvSpPr/>
            <p:nvPr/>
          </p:nvSpPr>
          <p:spPr bwMode="auto">
            <a:xfrm>
              <a:off x="1500166" y="1428736"/>
              <a:ext cx="6143668" cy="2286016"/>
            </a:xfrm>
            <a:prstGeom prst="plaque">
              <a:avLst/>
            </a:prstGeom>
            <a:gradFill flip="none" rotWithShape="1">
              <a:gsLst>
                <a:gs pos="0">
                  <a:srgbClr val="FF0000">
                    <a:shade val="30000"/>
                    <a:satMod val="115000"/>
                  </a:srgbClr>
                </a:gs>
                <a:gs pos="50000">
                  <a:srgbClr val="FF0000">
                    <a:shade val="67500"/>
                    <a:satMod val="115000"/>
                  </a:srgbClr>
                </a:gs>
                <a:gs pos="100000">
                  <a:schemeClr val="bg1"/>
                </a:gs>
              </a:gsLst>
              <a:lin ang="5400000" scaled="1"/>
              <a:tileRect/>
            </a:gradFill>
            <a:ln w="57150" cap="flat" cmpd="sng" algn="ctr">
              <a:solidFill>
                <a:schemeClr val="bg1"/>
              </a:solidFill>
              <a:prstDash val="solid"/>
              <a:round/>
              <a:headEnd type="none" w="med" len="med"/>
              <a:tailEnd type="none" w="med" len="med"/>
            </a:ln>
            <a:effectLst/>
            <a:sp3d prstMaterial="softEdge">
              <a:bevelT w="127000" prst="artDeco"/>
            </a:sp3d>
          </p:spPr>
          <p:style>
            <a:lnRef idx="0">
              <a:scrgbClr r="0" g="0" b="0"/>
            </a:lnRef>
            <a:fillRef idx="1003">
              <a:schemeClr val="lt1"/>
            </a:fillRef>
            <a:effectRef idx="0">
              <a:scrgbClr r="0" g="0" b="0"/>
            </a:effectRef>
            <a:fontRef idx="major"/>
          </p:style>
          <p:txBody>
            <a:bodyPr vert="horz" wrap="square" lIns="91440" tIns="45720" rIns="91440" bIns="45720" numCol="1" rtlCol="1" anchor="t" anchorCtr="0" compatLnSpc="1">
              <a:prstTxWarp prst="textNoShape">
                <a:avLst/>
              </a:prstTxWarp>
            </a:bodyPr>
            <a:lstStyle/>
            <a:p>
              <a:pPr marL="0" marR="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charset="0"/>
                <a:cs typeface="Arial" charset="0"/>
              </a:endParaRPr>
            </a:p>
          </p:txBody>
        </p:sp>
      </p:grpSp>
      <p:sp>
        <p:nvSpPr>
          <p:cNvPr id="8" name="TextBox 7"/>
          <p:cNvSpPr txBox="1"/>
          <p:nvPr/>
        </p:nvSpPr>
        <p:spPr>
          <a:xfrm>
            <a:off x="1643042" y="2460492"/>
            <a:ext cx="6143668" cy="2585323"/>
          </a:xfrm>
          <a:prstGeom prst="rect">
            <a:avLst/>
          </a:prstGeom>
          <a:noFill/>
        </p:spPr>
        <p:txBody>
          <a:bodyPr wrap="square" rtlCol="1">
            <a:spAutoFit/>
          </a:bodyPr>
          <a:lstStyle/>
          <a:p>
            <a:pPr lvl="0" algn="ctr"/>
            <a:r>
              <a:rPr lang="ar-EG" sz="5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1- اقرأ المقال التالي قراءة متانية، ثم أجب عن الأسئلة التي تليه:</a:t>
            </a:r>
            <a:endParaRPr lang="en-US" sz="54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 name="Rectangle 1"/>
          <p:cNvSpPr/>
          <p:nvPr/>
        </p:nvSpPr>
        <p:spPr>
          <a:xfrm>
            <a:off x="5931121" y="3244334"/>
            <a:ext cx="184731" cy="707886"/>
          </a:xfrm>
          <a:prstGeom prst="rect">
            <a:avLst/>
          </a:prstGeom>
        </p:spPr>
        <p:txBody>
          <a:bodyPr wrap="none">
            <a:spAutoFit/>
          </a:bodyPr>
          <a:lstStyle/>
          <a:p>
            <a:endParaRPr lang="ar-EG" sz="4000" dirty="0"/>
          </a:p>
        </p:txBody>
      </p:sp>
    </p:spTree>
    <p:extLst>
      <p:ext uri="{BB962C8B-B14F-4D97-AF65-F5344CB8AC3E}">
        <p14:creationId xmlns:p14="http://schemas.microsoft.com/office/powerpoint/2010/main" xmlns="" val="1262704004"/>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1088 - spring boing.wav"/>
                                        </p:tgtEl>
                                      </p:cMediaNode>
                                    </p:audio>
                                  </p:subTnLst>
                                </p:cTn>
                              </p:par>
                              <p:par>
                                <p:cTn id="9" presetID="17" presetClass="entr" presetSubtype="1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1088 - spring bo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23528" y="1340768"/>
            <a:ext cx="8358246" cy="4357694"/>
            <a:chOff x="428596" y="2428868"/>
            <a:chExt cx="8358246" cy="4357694"/>
          </a:xfrm>
        </p:grpSpPr>
        <p:grpSp>
          <p:nvGrpSpPr>
            <p:cNvPr id="4" name="Group 12"/>
            <p:cNvGrpSpPr/>
            <p:nvPr/>
          </p:nvGrpSpPr>
          <p:grpSpPr>
            <a:xfrm rot="10800000">
              <a:off x="428596" y="2428868"/>
              <a:ext cx="8358246" cy="4357694"/>
              <a:chOff x="642910" y="2571744"/>
              <a:chExt cx="7744197" cy="3979455"/>
            </a:xfrm>
            <a:scene3d>
              <a:camera prst="orthographicFront">
                <a:rot lat="0" lon="0" rev="0"/>
              </a:camera>
              <a:lightRig rig="glow" dir="t">
                <a:rot lat="0" lon="0" rev="14100000"/>
              </a:lightRig>
            </a:scene3d>
          </p:grpSpPr>
          <p:sp>
            <p:nvSpPr>
              <p:cNvPr id="6" name="L-Shape 5"/>
              <p:cNvSpPr/>
              <p:nvPr/>
            </p:nvSpPr>
            <p:spPr>
              <a:xfrm>
                <a:off x="642910" y="2571744"/>
                <a:ext cx="4214842" cy="3929090"/>
              </a:xfrm>
              <a:prstGeom prst="corner">
                <a:avLst/>
              </a:prstGeom>
              <a:gradFill flip="none" rotWithShape="1">
                <a:gsLst>
                  <a:gs pos="0">
                    <a:srgbClr val="F22E00">
                      <a:shade val="30000"/>
                      <a:satMod val="115000"/>
                    </a:srgbClr>
                  </a:gs>
                  <a:gs pos="50000">
                    <a:srgbClr val="F22E00">
                      <a:shade val="67500"/>
                      <a:satMod val="115000"/>
                    </a:srgbClr>
                  </a:gs>
                  <a:gs pos="100000">
                    <a:srgbClr val="F22E00">
                      <a:shade val="100000"/>
                      <a:satMod val="115000"/>
                    </a:srgbClr>
                  </a:gs>
                </a:gsLst>
                <a:lin ang="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7" name="Moon 6"/>
              <p:cNvSpPr/>
              <p:nvPr/>
            </p:nvSpPr>
            <p:spPr>
              <a:xfrm rot="15364254">
                <a:off x="3980445" y="3872274"/>
                <a:ext cx="2286016" cy="3071834"/>
              </a:xfrm>
              <a:prstGeom prst="moon">
                <a:avLst/>
              </a:prstGeom>
              <a:gradFill flip="none" rotWithShape="1">
                <a:gsLst>
                  <a:gs pos="0">
                    <a:srgbClr val="00FF00">
                      <a:shade val="30000"/>
                      <a:satMod val="115000"/>
                    </a:srgbClr>
                  </a:gs>
                  <a:gs pos="50000">
                    <a:srgbClr val="00FF00">
                      <a:shade val="67500"/>
                      <a:satMod val="115000"/>
                    </a:srgbClr>
                  </a:gs>
                  <a:gs pos="100000">
                    <a:srgbClr val="00FF00">
                      <a:shade val="100000"/>
                      <a:satMod val="115000"/>
                    </a:srgbClr>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8" name="Chord 7"/>
              <p:cNvSpPr/>
              <p:nvPr/>
            </p:nvSpPr>
            <p:spPr>
              <a:xfrm rot="17212822">
                <a:off x="5738706" y="3832253"/>
                <a:ext cx="2224968" cy="3071834"/>
              </a:xfrm>
              <a:prstGeom prst="chord">
                <a:avLst/>
              </a:prstGeom>
              <a:gradFill flip="none" rotWithShape="1">
                <a:gsLst>
                  <a:gs pos="0">
                    <a:srgbClr val="0000FF">
                      <a:shade val="30000"/>
                      <a:satMod val="115000"/>
                    </a:srgbClr>
                  </a:gs>
                  <a:gs pos="50000">
                    <a:srgbClr val="0000FF">
                      <a:shade val="67500"/>
                      <a:satMod val="115000"/>
                    </a:srgbClr>
                  </a:gs>
                  <a:gs pos="100000">
                    <a:srgbClr val="0000FF">
                      <a:shade val="100000"/>
                      <a:satMod val="115000"/>
                    </a:srgbClr>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9" name="Flowchart: Manual Input 8"/>
              <p:cNvSpPr/>
              <p:nvPr/>
            </p:nvSpPr>
            <p:spPr>
              <a:xfrm rot="10800000">
                <a:off x="857224" y="2786058"/>
                <a:ext cx="7500990" cy="3571900"/>
              </a:xfrm>
              <a:prstGeom prst="flowChartManualInput">
                <a:avLst/>
              </a:prstGeom>
              <a:solidFill>
                <a:srgbClr val="FFFF00"/>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grpSp>
        <p:sp>
          <p:nvSpPr>
            <p:cNvPr id="5" name="Rectangle 2"/>
            <p:cNvSpPr>
              <a:spLocks noChangeArrowheads="1"/>
            </p:cNvSpPr>
            <p:nvPr/>
          </p:nvSpPr>
          <p:spPr bwMode="auto">
            <a:xfrm>
              <a:off x="1071538" y="4419391"/>
              <a:ext cx="700092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ar-SA" sz="54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0" name="Rectangle 9"/>
          <p:cNvSpPr/>
          <p:nvPr/>
        </p:nvSpPr>
        <p:spPr>
          <a:xfrm>
            <a:off x="1009978" y="2294870"/>
            <a:ext cx="7008441" cy="2862322"/>
          </a:xfrm>
          <a:prstGeom prst="rect">
            <a:avLst/>
          </a:prstGeom>
        </p:spPr>
        <p:txBody>
          <a:bodyPr wrap="square">
            <a:spAutoFit/>
          </a:bodyPr>
          <a:lstStyle/>
          <a:p>
            <a:pPr algn="ctr"/>
            <a:r>
              <a:rPr lang="ar-EG" sz="6000" b="1" dirty="0" smtClean="0">
                <a:ln>
                  <a:solidFill>
                    <a:srgbClr val="FF0000"/>
                  </a:solidFill>
                </a:ln>
                <a:solidFill>
                  <a:srgbClr val="0000FF"/>
                </a:solidFill>
              </a:rPr>
              <a:t>ي-اكتب في المربع التالي خمسة أساليب عملية للتعبير عن حب الوطن:</a:t>
            </a:r>
            <a:endParaRPr lang="en-US" sz="6000" dirty="0">
              <a:ln>
                <a:solidFill>
                  <a:srgbClr val="FF0000"/>
                </a:solidFill>
              </a:ln>
              <a:solidFill>
                <a:srgbClr val="0000FF"/>
              </a:solidFill>
            </a:endParaRPr>
          </a:p>
        </p:txBody>
      </p:sp>
    </p:spTree>
    <p:extLst>
      <p:ext uri="{BB962C8B-B14F-4D97-AF65-F5344CB8AC3E}">
        <p14:creationId xmlns:p14="http://schemas.microsoft.com/office/powerpoint/2010/main" xmlns="" val="2381280255"/>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
                                        <p:tgtEl>
                                          <p:spTgt spid="3"/>
                                        </p:tgtEl>
                                      </p:cBhvr>
                                    </p:animEffect>
                                    <p:anim calcmode="lin" valueType="num">
                                      <p:cBhvr>
                                        <p:cTn id="8" dur="200" fill="hold"/>
                                        <p:tgtEl>
                                          <p:spTgt spid="3"/>
                                        </p:tgtEl>
                                        <p:attrNameLst>
                                          <p:attrName>ppt_x</p:attrName>
                                        </p:attrNameLst>
                                      </p:cBhvr>
                                      <p:tavLst>
                                        <p:tav tm="0">
                                          <p:val>
                                            <p:strVal val="#ppt_x"/>
                                          </p:val>
                                        </p:tav>
                                        <p:tav tm="100000">
                                          <p:val>
                                            <p:strVal val="#ppt_x"/>
                                          </p:val>
                                        </p:tav>
                                      </p:tavLst>
                                    </p:anim>
                                    <p:anim calcmode="lin" valueType="num">
                                      <p:cBhvr>
                                        <p:cTn id="9" dur="200" fill="hold"/>
                                        <p:tgtEl>
                                          <p:spTgt spid="3"/>
                                        </p:tgtEl>
                                        <p:attrNameLst>
                                          <p:attrName>ppt_y</p:attrName>
                                        </p:attrNameLst>
                                      </p:cBhvr>
                                      <p:tavLst>
                                        <p:tav tm="0">
                                          <p:val>
                                            <p:strVal val="#ppt_y+0.31"/>
                                          </p:val>
                                        </p:tav>
                                        <p:tav tm="100000">
                                          <p:val>
                                            <p:strVal val="#ppt_y+0.31"/>
                                          </p:val>
                                        </p:tav>
                                      </p:tavLst>
                                    </p:anim>
                                    <p:anim calcmode="lin" valueType="num">
                                      <p:cBhvr>
                                        <p:cTn id="10" dur="300" decel="50000" fill="hold">
                                          <p:stCondLst>
                                            <p:cond delay="2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300" decel="50000" fill="hold">
                                          <p:stCondLst>
                                            <p:cond delay="2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026 - غلق الويندوز.wav"/>
                                        </p:tgtEl>
                                      </p:cMediaNode>
                                    </p:audio>
                                  </p:subTnLst>
                                </p:cTn>
                              </p:par>
                              <p:par>
                                <p:cTn id="12" presetID="43"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
                                        <p:tgtEl>
                                          <p:spTgt spid="10"/>
                                        </p:tgtEl>
                                      </p:cBhvr>
                                    </p:animEffect>
                                    <p:anim calcmode="lin" valueType="num">
                                      <p:cBhvr>
                                        <p:cTn id="15" dur="200" fill="hold"/>
                                        <p:tgtEl>
                                          <p:spTgt spid="10"/>
                                        </p:tgtEl>
                                        <p:attrNameLst>
                                          <p:attrName>ppt_x</p:attrName>
                                        </p:attrNameLst>
                                      </p:cBhvr>
                                      <p:tavLst>
                                        <p:tav tm="0">
                                          <p:val>
                                            <p:strVal val="#ppt_x"/>
                                          </p:val>
                                        </p:tav>
                                        <p:tav tm="100000">
                                          <p:val>
                                            <p:strVal val="#ppt_x"/>
                                          </p:val>
                                        </p:tav>
                                      </p:tavLst>
                                    </p:anim>
                                    <p:anim calcmode="lin" valueType="num">
                                      <p:cBhvr>
                                        <p:cTn id="16" dur="200" fill="hold"/>
                                        <p:tgtEl>
                                          <p:spTgt spid="10"/>
                                        </p:tgtEl>
                                        <p:attrNameLst>
                                          <p:attrName>ppt_y</p:attrName>
                                        </p:attrNameLst>
                                      </p:cBhvr>
                                      <p:tavLst>
                                        <p:tav tm="0">
                                          <p:val>
                                            <p:strVal val="#ppt_y+0.31"/>
                                          </p:val>
                                        </p:tav>
                                        <p:tav tm="100000">
                                          <p:val>
                                            <p:strVal val="#ppt_y+0.31"/>
                                          </p:val>
                                        </p:tav>
                                      </p:tavLst>
                                    </p:anim>
                                    <p:anim calcmode="lin" valueType="num">
                                      <p:cBhvr>
                                        <p:cTn id="17" dur="300" decel="50000" fill="hold">
                                          <p:stCondLst>
                                            <p:cond delay="200"/>
                                          </p:stCondLst>
                                        </p:cTn>
                                        <p:tgtEl>
                                          <p:spTgt spid="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300" decel="50000" fill="hold">
                                          <p:stCondLst>
                                            <p:cond delay="200"/>
                                          </p:stCondLst>
                                        </p:cTn>
                                        <p:tgtEl>
                                          <p:spTgt spid="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07504" y="116632"/>
            <a:ext cx="8820473" cy="6768752"/>
            <a:chOff x="323527" y="476672"/>
            <a:chExt cx="8424937" cy="6192688"/>
          </a:xfrm>
        </p:grpSpPr>
        <p:grpSp>
          <p:nvGrpSpPr>
            <p:cNvPr id="3" name="Group 2"/>
            <p:cNvGrpSpPr/>
            <p:nvPr/>
          </p:nvGrpSpPr>
          <p:grpSpPr>
            <a:xfrm>
              <a:off x="323527" y="476672"/>
              <a:ext cx="8424937" cy="6192688"/>
              <a:chOff x="323527" y="476672"/>
              <a:chExt cx="8424937" cy="6192688"/>
            </a:xfrm>
          </p:grpSpPr>
          <p:grpSp>
            <p:nvGrpSpPr>
              <p:cNvPr id="5" name="Group 4"/>
              <p:cNvGrpSpPr/>
              <p:nvPr/>
            </p:nvGrpSpPr>
            <p:grpSpPr>
              <a:xfrm>
                <a:off x="323528" y="476672"/>
                <a:ext cx="8424936" cy="6192688"/>
                <a:chOff x="323528" y="476672"/>
                <a:chExt cx="8424936" cy="6192688"/>
              </a:xfrm>
              <a:scene3d>
                <a:camera prst="orthographicFront">
                  <a:rot lat="0" lon="0" rev="0"/>
                </a:camera>
                <a:lightRig rig="glow" dir="t">
                  <a:rot lat="0" lon="0" rev="14100000"/>
                </a:lightRig>
              </a:scene3d>
            </p:grpSpPr>
            <p:sp>
              <p:nvSpPr>
                <p:cNvPr id="7" name="Rounded Rectangle 6"/>
                <p:cNvSpPr/>
                <p:nvPr/>
              </p:nvSpPr>
              <p:spPr>
                <a:xfrm>
                  <a:off x="1115616" y="476672"/>
                  <a:ext cx="7596844" cy="3312368"/>
                </a:xfrm>
                <a:prstGeom prst="roundRect">
                  <a:avLst/>
                </a:prstGeom>
                <a:solidFill>
                  <a:srgbClr val="CC0000"/>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8" name="Oval 7"/>
                <p:cNvSpPr/>
                <p:nvPr/>
              </p:nvSpPr>
              <p:spPr>
                <a:xfrm>
                  <a:off x="323528" y="548680"/>
                  <a:ext cx="1656184" cy="1800200"/>
                </a:xfrm>
                <a:prstGeom prst="ellipse">
                  <a:avLst/>
                </a:prstGeom>
                <a:solidFill>
                  <a:srgbClr val="0000CC"/>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9" name="Wave 8"/>
                <p:cNvSpPr/>
                <p:nvPr/>
              </p:nvSpPr>
              <p:spPr>
                <a:xfrm>
                  <a:off x="7020272" y="3645024"/>
                  <a:ext cx="1728192" cy="3024336"/>
                </a:xfrm>
                <a:prstGeom prst="wave">
                  <a:avLst/>
                </a:prstGeom>
                <a:solidFill>
                  <a:srgbClr val="FFC000"/>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0" name="Flowchart: Terminator 9"/>
                <p:cNvSpPr/>
                <p:nvPr/>
              </p:nvSpPr>
              <p:spPr>
                <a:xfrm rot="5400000">
                  <a:off x="6192180" y="1664804"/>
                  <a:ext cx="3600400" cy="1512168"/>
                </a:xfrm>
                <a:prstGeom prst="flowChartTerminator">
                  <a:avLst/>
                </a:prstGeom>
                <a:solidFill>
                  <a:srgbClr val="008000"/>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Snip and Round Single Corner Rectangle 10"/>
                <p:cNvSpPr/>
                <p:nvPr/>
              </p:nvSpPr>
              <p:spPr>
                <a:xfrm>
                  <a:off x="467544" y="692696"/>
                  <a:ext cx="8136904" cy="5760640"/>
                </a:xfrm>
                <a:prstGeom prst="snipRoundRect">
                  <a:avLst/>
                </a:prstGeom>
                <a:solidFill>
                  <a:schemeClr val="bg1">
                    <a:lumMod val="9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pic>
            <p:nvPicPr>
              <p:cNvPr id="6" name="Picture 5"/>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323527" y="5662761"/>
                <a:ext cx="714375" cy="790575"/>
              </a:xfrm>
              <a:prstGeom prst="rect">
                <a:avLst/>
              </a:prstGeom>
            </p:spPr>
          </p:pic>
        </p:grpSp>
        <p:pic>
          <p:nvPicPr>
            <p:cNvPr id="4" name="Picture 3"/>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8223448" y="6167586"/>
              <a:ext cx="381000" cy="285750"/>
            </a:xfrm>
            <a:prstGeom prst="rect">
              <a:avLst/>
            </a:prstGeom>
          </p:spPr>
        </p:pic>
      </p:grpSp>
      <p:sp>
        <p:nvSpPr>
          <p:cNvPr id="12" name="TextBox 11"/>
          <p:cNvSpPr txBox="1"/>
          <p:nvPr/>
        </p:nvSpPr>
        <p:spPr>
          <a:xfrm>
            <a:off x="7380312" y="1281534"/>
            <a:ext cx="976192" cy="923330"/>
          </a:xfrm>
          <a:prstGeom prst="rect">
            <a:avLst/>
          </a:prstGeom>
          <a:noFill/>
        </p:spPr>
        <p:txBody>
          <a:bodyPr wrap="square" rtlCol="1">
            <a:spAutoFit/>
          </a:bodyPr>
          <a:lstStyle/>
          <a:p>
            <a:pPr lvl="0"/>
            <a:r>
              <a:rPr lang="ar-EG" sz="5400" b="1" dirty="0" smtClean="0">
                <a:solidFill>
                  <a:srgbClr val="9900CC"/>
                </a:solidFill>
                <a:latin typeface="Times New Roman" pitchFamily="18" charset="0"/>
                <a:cs typeface="Times New Roman" pitchFamily="18" charset="0"/>
              </a:rPr>
              <a:t>1-</a:t>
            </a:r>
            <a:endParaRPr lang="en-US" sz="5400" b="1" dirty="0">
              <a:solidFill>
                <a:srgbClr val="9900CC"/>
              </a:solidFill>
              <a:latin typeface="Times New Roman" pitchFamily="18" charset="0"/>
              <a:cs typeface="Times New Roman" pitchFamily="18" charset="0"/>
            </a:endParaRPr>
          </a:p>
        </p:txBody>
      </p:sp>
      <p:sp>
        <p:nvSpPr>
          <p:cNvPr id="13" name="TextBox 12"/>
          <p:cNvSpPr txBox="1"/>
          <p:nvPr/>
        </p:nvSpPr>
        <p:spPr>
          <a:xfrm>
            <a:off x="971600" y="1412776"/>
            <a:ext cx="6542617" cy="707886"/>
          </a:xfrm>
          <a:prstGeom prst="rect">
            <a:avLst/>
          </a:prstGeom>
          <a:noFill/>
        </p:spPr>
        <p:txBody>
          <a:bodyPr wrap="square" rtlCol="1">
            <a:spAutoFit/>
          </a:bodyPr>
          <a:lstStyle/>
          <a:p>
            <a:pPr lvl="0"/>
            <a:r>
              <a:rPr lang="ar-SA" sz="4000" b="1" dirty="0"/>
              <a:t>اجتهاد الطالب في مذاكرته.</a:t>
            </a:r>
            <a:endParaRPr lang="en-US" sz="4000" dirty="0"/>
          </a:p>
        </p:txBody>
      </p:sp>
      <p:sp>
        <p:nvSpPr>
          <p:cNvPr id="14" name="TextBox 13"/>
          <p:cNvSpPr txBox="1"/>
          <p:nvPr/>
        </p:nvSpPr>
        <p:spPr>
          <a:xfrm>
            <a:off x="7380312" y="2937718"/>
            <a:ext cx="976192" cy="923330"/>
          </a:xfrm>
          <a:prstGeom prst="rect">
            <a:avLst/>
          </a:prstGeom>
          <a:noFill/>
        </p:spPr>
        <p:txBody>
          <a:bodyPr wrap="square" rtlCol="1">
            <a:spAutoFit/>
          </a:bodyPr>
          <a:lstStyle/>
          <a:p>
            <a:pPr lvl="0"/>
            <a:r>
              <a:rPr lang="ar-EG" sz="5400" b="1" dirty="0" smtClean="0">
                <a:solidFill>
                  <a:srgbClr val="9900CC"/>
                </a:solidFill>
                <a:latin typeface="Times New Roman" pitchFamily="18" charset="0"/>
                <a:cs typeface="Times New Roman" pitchFamily="18" charset="0"/>
              </a:rPr>
              <a:t>2-</a:t>
            </a:r>
            <a:endParaRPr lang="en-US" sz="5400" b="1" dirty="0">
              <a:solidFill>
                <a:srgbClr val="9900CC"/>
              </a:solidFill>
              <a:latin typeface="Times New Roman" pitchFamily="18" charset="0"/>
              <a:cs typeface="Times New Roman" pitchFamily="18" charset="0"/>
            </a:endParaRPr>
          </a:p>
        </p:txBody>
      </p:sp>
      <p:sp>
        <p:nvSpPr>
          <p:cNvPr id="15" name="TextBox 14"/>
          <p:cNvSpPr txBox="1"/>
          <p:nvPr/>
        </p:nvSpPr>
        <p:spPr>
          <a:xfrm>
            <a:off x="971600" y="3068960"/>
            <a:ext cx="6542617" cy="707886"/>
          </a:xfrm>
          <a:prstGeom prst="rect">
            <a:avLst/>
          </a:prstGeom>
          <a:noFill/>
        </p:spPr>
        <p:txBody>
          <a:bodyPr wrap="square" rtlCol="1">
            <a:spAutoFit/>
          </a:bodyPr>
          <a:lstStyle/>
          <a:p>
            <a:pPr lvl="0"/>
            <a:r>
              <a:rPr lang="ar-SA" sz="4000" b="1" dirty="0"/>
              <a:t>اتقان العامل عمله. </a:t>
            </a:r>
            <a:endParaRPr lang="en-US" sz="4000" dirty="0"/>
          </a:p>
        </p:txBody>
      </p:sp>
      <p:sp>
        <p:nvSpPr>
          <p:cNvPr id="16" name="TextBox 15"/>
          <p:cNvSpPr txBox="1"/>
          <p:nvPr/>
        </p:nvSpPr>
        <p:spPr>
          <a:xfrm>
            <a:off x="7380312" y="4377878"/>
            <a:ext cx="976192" cy="923330"/>
          </a:xfrm>
          <a:prstGeom prst="rect">
            <a:avLst/>
          </a:prstGeom>
          <a:noFill/>
        </p:spPr>
        <p:txBody>
          <a:bodyPr wrap="square" rtlCol="1">
            <a:spAutoFit/>
          </a:bodyPr>
          <a:lstStyle/>
          <a:p>
            <a:pPr lvl="0"/>
            <a:r>
              <a:rPr lang="ar-EG" sz="5400" b="1" dirty="0" smtClean="0">
                <a:solidFill>
                  <a:srgbClr val="9900CC"/>
                </a:solidFill>
                <a:latin typeface="Times New Roman" pitchFamily="18" charset="0"/>
                <a:cs typeface="Times New Roman" pitchFamily="18" charset="0"/>
              </a:rPr>
              <a:t>3-</a:t>
            </a:r>
            <a:endParaRPr lang="en-US" sz="5400" b="1" dirty="0">
              <a:solidFill>
                <a:srgbClr val="9900CC"/>
              </a:solidFill>
              <a:latin typeface="Times New Roman" pitchFamily="18" charset="0"/>
              <a:cs typeface="Times New Roman" pitchFamily="18" charset="0"/>
            </a:endParaRPr>
          </a:p>
        </p:txBody>
      </p:sp>
      <p:sp>
        <p:nvSpPr>
          <p:cNvPr id="17" name="TextBox 16"/>
          <p:cNvSpPr txBox="1"/>
          <p:nvPr/>
        </p:nvSpPr>
        <p:spPr>
          <a:xfrm>
            <a:off x="971600" y="4509120"/>
            <a:ext cx="6542617" cy="707886"/>
          </a:xfrm>
          <a:prstGeom prst="rect">
            <a:avLst/>
          </a:prstGeom>
          <a:noFill/>
        </p:spPr>
        <p:txBody>
          <a:bodyPr wrap="square" rtlCol="1">
            <a:spAutoFit/>
          </a:bodyPr>
          <a:lstStyle/>
          <a:p>
            <a:pPr lvl="0"/>
            <a:r>
              <a:rPr lang="ar-SA" sz="4000" b="1" dirty="0"/>
              <a:t>الحفاظ على ممتلكات الوطن.</a:t>
            </a:r>
            <a:endParaRPr lang="en-US" sz="4000" dirty="0"/>
          </a:p>
        </p:txBody>
      </p:sp>
    </p:spTree>
    <p:extLst>
      <p:ext uri="{BB962C8B-B14F-4D97-AF65-F5344CB8AC3E}">
        <p14:creationId xmlns:p14="http://schemas.microsoft.com/office/powerpoint/2010/main" xmlns="" val="2028385102"/>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3"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3)">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0347 - computer bleep.wav"/>
                                        </p:tgtEl>
                                      </p:cMediaNode>
                                    </p:audio>
                                  </p:subTnLst>
                                </p:cTn>
                              </p:par>
                              <p:par>
                                <p:cTn id="8" presetID="41"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11" dur="500" fill="hold"/>
                                        <p:tgtEl>
                                          <p:spTgt spid="12"/>
                                        </p:tgtEl>
                                        <p:attrNameLst>
                                          <p:attrName>ppt_y</p:attrName>
                                        </p:attrNameLst>
                                      </p:cBhvr>
                                      <p:tavLst>
                                        <p:tav tm="0">
                                          <p:val>
                                            <p:strVal val="#ppt_y"/>
                                          </p:val>
                                        </p:tav>
                                        <p:tav tm="100000">
                                          <p:val>
                                            <p:strVal val="#ppt_y"/>
                                          </p:val>
                                        </p:tav>
                                      </p:tavLst>
                                    </p:anim>
                                    <p:anim calcmode="lin" valueType="num">
                                      <p:cBhvr>
                                        <p:cTn id="12"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13"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14" dur="500" tmFilter="0,0; .5, 1; 1, 1"/>
                                        <p:tgtEl>
                                          <p:spTgt spid="12"/>
                                        </p:tgtEl>
                                      </p:cBhvr>
                                    </p:animEffect>
                                  </p:childTnLst>
                                  <p:subTnLst>
                                    <p:audio>
                                      <p:cMediaNode>
                                        <p:cTn display="0" masterRel="sameClick">
                                          <p:stCondLst>
                                            <p:cond evt="begin" delay="0">
                                              <p:tn val="8"/>
                                            </p:cond>
                                          </p:stCondLst>
                                          <p:endCondLst>
                                            <p:cond evt="onStopAudio" delay="0">
                                              <p:tgtEl>
                                                <p:sldTgt/>
                                              </p:tgtEl>
                                            </p:cond>
                                          </p:endCondLst>
                                        </p:cTn>
                                        <p:tgtEl>
                                          <p:sndTgt r:embed="rId4" name="pufferbounce.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5" name="0448 - drum beat.wav"/>
                                        </p:tgtEl>
                                      </p:cMediaNode>
                                    </p:audio>
                                  </p:sub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14"/>
                                        </p:tgtEl>
                                        <p:attrNameLst>
                                          <p:attrName>ppt_y</p:attrName>
                                        </p:attrNameLst>
                                      </p:cBhvr>
                                      <p:tavLst>
                                        <p:tav tm="0">
                                          <p:val>
                                            <p:strVal val="#ppt_y"/>
                                          </p:val>
                                        </p:tav>
                                        <p:tav tm="100000">
                                          <p:val>
                                            <p:strVal val="#ppt_y"/>
                                          </p:val>
                                        </p:tav>
                                      </p:tavLst>
                                    </p:anim>
                                    <p:anim calcmode="lin" valueType="num">
                                      <p:cBhvr>
                                        <p:cTn id="27"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14"/>
                                        </p:tgtEl>
                                      </p:cBhvr>
                                    </p:animEffect>
                                  </p:childTnLst>
                                  <p:subTnLst>
                                    <p:audio>
                                      <p:cMediaNode>
                                        <p:cTn display="0" masterRel="sameClick">
                                          <p:stCondLst>
                                            <p:cond evt="begin" delay="0">
                                              <p:tn val="23"/>
                                            </p:cond>
                                          </p:stCondLst>
                                          <p:endCondLst>
                                            <p:cond evt="onStopAudio" delay="0">
                                              <p:tgtEl>
                                                <p:sldTgt/>
                                              </p:tgtEl>
                                            </p:cond>
                                          </p:endCondLst>
                                        </p:cTn>
                                        <p:tgtEl>
                                          <p:sndTgt r:embed="rId4" name="pufferbounce.wav"/>
                                        </p:tgtEl>
                                      </p:cMediaNode>
                                    </p:audio>
                                  </p:sub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5">
                                            <p:txEl>
                                              <p:pRg st="0" end="0"/>
                                            </p:txEl>
                                          </p:spTgt>
                                        </p:tgtEl>
                                        <p:attrNameLst>
                                          <p:attrName>style.visibility</p:attrName>
                                        </p:attrNameLst>
                                      </p:cBhvr>
                                      <p:to>
                                        <p:strVal val="visible"/>
                                      </p:to>
                                    </p:set>
                                    <p:anim calcmode="lin" valueType="num">
                                      <p:cBhvr additive="base">
                                        <p:cTn id="34"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1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5" name="0448 - drum beat.wav"/>
                                        </p:tgtEl>
                                      </p:cMediaNode>
                                    </p:audio>
                                  </p:subTnLst>
                                </p:cTn>
                              </p:par>
                            </p:childTnLst>
                          </p:cTn>
                        </p:par>
                      </p:childTnLst>
                    </p:cTn>
                  </p:par>
                  <p:par>
                    <p:cTn id="36" fill="hold">
                      <p:stCondLst>
                        <p:cond delay="indefinite"/>
                      </p:stCondLst>
                      <p:childTnLst>
                        <p:par>
                          <p:cTn id="37" fill="hold">
                            <p:stCondLst>
                              <p:cond delay="0"/>
                            </p:stCondLst>
                            <p:childTnLst>
                              <p:par>
                                <p:cTn id="38" presetID="41"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16"/>
                                        </p:tgtEl>
                                        <p:attrNameLst>
                                          <p:attrName>ppt_y</p:attrName>
                                        </p:attrNameLst>
                                      </p:cBhvr>
                                      <p:tavLst>
                                        <p:tav tm="0">
                                          <p:val>
                                            <p:strVal val="#ppt_y"/>
                                          </p:val>
                                        </p:tav>
                                        <p:tav tm="100000">
                                          <p:val>
                                            <p:strVal val="#ppt_y"/>
                                          </p:val>
                                        </p:tav>
                                      </p:tavLst>
                                    </p:anim>
                                    <p:anim calcmode="lin" valueType="num">
                                      <p:cBhvr>
                                        <p:cTn id="42"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16"/>
                                        </p:tgtEl>
                                      </p:cBhvr>
                                    </p:animEffect>
                                  </p:childTnLst>
                                  <p:subTnLst>
                                    <p:audio>
                                      <p:cMediaNode>
                                        <p:cTn display="0" masterRel="sameClick">
                                          <p:stCondLst>
                                            <p:cond evt="begin" delay="0">
                                              <p:tn val="38"/>
                                            </p:cond>
                                          </p:stCondLst>
                                          <p:endCondLst>
                                            <p:cond evt="onStopAudio" delay="0">
                                              <p:tgtEl>
                                                <p:sldTgt/>
                                              </p:tgtEl>
                                            </p:cond>
                                          </p:endCondLst>
                                        </p:cTn>
                                        <p:tgtEl>
                                          <p:sndTgt r:embed="rId4" name="pufferbounce.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 calcmode="lin" valueType="num">
                                      <p:cBhvr additive="base">
                                        <p:cTn id="49"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5" name="0448 - drum bea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build="p"/>
      <p:bldP spid="14" grpId="0"/>
      <p:bldP spid="15" grpId="0" build="p"/>
      <p:bldP spid="16" grpId="0"/>
      <p:bldP spid="17"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07504" y="116632"/>
            <a:ext cx="8820473" cy="6768752"/>
            <a:chOff x="323527" y="476672"/>
            <a:chExt cx="8424937" cy="6192688"/>
          </a:xfrm>
        </p:grpSpPr>
        <p:grpSp>
          <p:nvGrpSpPr>
            <p:cNvPr id="3" name="Group 2"/>
            <p:cNvGrpSpPr/>
            <p:nvPr/>
          </p:nvGrpSpPr>
          <p:grpSpPr>
            <a:xfrm>
              <a:off x="323527" y="476672"/>
              <a:ext cx="8424937" cy="6192688"/>
              <a:chOff x="323527" y="476672"/>
              <a:chExt cx="8424937" cy="6192688"/>
            </a:xfrm>
          </p:grpSpPr>
          <p:grpSp>
            <p:nvGrpSpPr>
              <p:cNvPr id="5" name="Group 4"/>
              <p:cNvGrpSpPr/>
              <p:nvPr/>
            </p:nvGrpSpPr>
            <p:grpSpPr>
              <a:xfrm>
                <a:off x="323528" y="476672"/>
                <a:ext cx="8424936" cy="6192688"/>
                <a:chOff x="323528" y="476672"/>
                <a:chExt cx="8424936" cy="6192688"/>
              </a:xfrm>
              <a:scene3d>
                <a:camera prst="orthographicFront">
                  <a:rot lat="0" lon="0" rev="0"/>
                </a:camera>
                <a:lightRig rig="glow" dir="t">
                  <a:rot lat="0" lon="0" rev="14100000"/>
                </a:lightRig>
              </a:scene3d>
            </p:grpSpPr>
            <p:sp>
              <p:nvSpPr>
                <p:cNvPr id="7" name="Rounded Rectangle 6"/>
                <p:cNvSpPr/>
                <p:nvPr/>
              </p:nvSpPr>
              <p:spPr>
                <a:xfrm>
                  <a:off x="1115616" y="476672"/>
                  <a:ext cx="7596844" cy="3312368"/>
                </a:xfrm>
                <a:prstGeom prst="roundRect">
                  <a:avLst/>
                </a:prstGeom>
                <a:solidFill>
                  <a:srgbClr val="CC0000"/>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8" name="Oval 7"/>
                <p:cNvSpPr/>
                <p:nvPr/>
              </p:nvSpPr>
              <p:spPr>
                <a:xfrm>
                  <a:off x="323528" y="548680"/>
                  <a:ext cx="1656184" cy="1800200"/>
                </a:xfrm>
                <a:prstGeom prst="ellipse">
                  <a:avLst/>
                </a:prstGeom>
                <a:solidFill>
                  <a:srgbClr val="0000CC"/>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9" name="Wave 8"/>
                <p:cNvSpPr/>
                <p:nvPr/>
              </p:nvSpPr>
              <p:spPr>
                <a:xfrm>
                  <a:off x="7020272" y="3645024"/>
                  <a:ext cx="1728192" cy="3024336"/>
                </a:xfrm>
                <a:prstGeom prst="wave">
                  <a:avLst/>
                </a:prstGeom>
                <a:solidFill>
                  <a:srgbClr val="FFC000"/>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0" name="Flowchart: Terminator 9"/>
                <p:cNvSpPr/>
                <p:nvPr/>
              </p:nvSpPr>
              <p:spPr>
                <a:xfrm rot="5400000">
                  <a:off x="6192180" y="1664804"/>
                  <a:ext cx="3600400" cy="1512168"/>
                </a:xfrm>
                <a:prstGeom prst="flowChartTerminator">
                  <a:avLst/>
                </a:prstGeom>
                <a:solidFill>
                  <a:srgbClr val="008000"/>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Snip and Round Single Corner Rectangle 10"/>
                <p:cNvSpPr/>
                <p:nvPr/>
              </p:nvSpPr>
              <p:spPr>
                <a:xfrm>
                  <a:off x="467544" y="692696"/>
                  <a:ext cx="8136904" cy="5760640"/>
                </a:xfrm>
                <a:prstGeom prst="snipRoundRect">
                  <a:avLst/>
                </a:prstGeom>
                <a:solidFill>
                  <a:schemeClr val="bg1">
                    <a:lumMod val="9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pic>
            <p:nvPicPr>
              <p:cNvPr id="6" name="Picture 5"/>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323527" y="5662761"/>
                <a:ext cx="714375" cy="790575"/>
              </a:xfrm>
              <a:prstGeom prst="rect">
                <a:avLst/>
              </a:prstGeom>
            </p:spPr>
          </p:pic>
        </p:grpSp>
        <p:pic>
          <p:nvPicPr>
            <p:cNvPr id="4" name="Picture 3"/>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8223448" y="6167586"/>
              <a:ext cx="381000" cy="285750"/>
            </a:xfrm>
            <a:prstGeom prst="rect">
              <a:avLst/>
            </a:prstGeom>
          </p:spPr>
        </p:pic>
      </p:grpSp>
      <p:sp>
        <p:nvSpPr>
          <p:cNvPr id="12" name="TextBox 11"/>
          <p:cNvSpPr txBox="1"/>
          <p:nvPr/>
        </p:nvSpPr>
        <p:spPr>
          <a:xfrm>
            <a:off x="7380312" y="1281534"/>
            <a:ext cx="976192" cy="923330"/>
          </a:xfrm>
          <a:prstGeom prst="rect">
            <a:avLst/>
          </a:prstGeom>
          <a:noFill/>
        </p:spPr>
        <p:txBody>
          <a:bodyPr wrap="square" rtlCol="1">
            <a:spAutoFit/>
          </a:bodyPr>
          <a:lstStyle/>
          <a:p>
            <a:pPr lvl="0"/>
            <a:r>
              <a:rPr lang="ar-EG" sz="5400" b="1" dirty="0" smtClean="0">
                <a:solidFill>
                  <a:srgbClr val="9900CC"/>
                </a:solidFill>
                <a:latin typeface="Times New Roman" pitchFamily="18" charset="0"/>
                <a:cs typeface="Times New Roman" pitchFamily="18" charset="0"/>
              </a:rPr>
              <a:t>4-</a:t>
            </a:r>
            <a:endParaRPr lang="en-US" sz="5400" b="1" dirty="0">
              <a:solidFill>
                <a:srgbClr val="9900CC"/>
              </a:solidFill>
              <a:latin typeface="Times New Roman" pitchFamily="18" charset="0"/>
              <a:cs typeface="Times New Roman" pitchFamily="18" charset="0"/>
            </a:endParaRPr>
          </a:p>
        </p:txBody>
      </p:sp>
      <p:sp>
        <p:nvSpPr>
          <p:cNvPr id="13" name="TextBox 12"/>
          <p:cNvSpPr txBox="1"/>
          <p:nvPr/>
        </p:nvSpPr>
        <p:spPr>
          <a:xfrm>
            <a:off x="971600" y="1412776"/>
            <a:ext cx="6542617" cy="707886"/>
          </a:xfrm>
          <a:prstGeom prst="rect">
            <a:avLst/>
          </a:prstGeom>
          <a:noFill/>
        </p:spPr>
        <p:txBody>
          <a:bodyPr wrap="square" rtlCol="1">
            <a:spAutoFit/>
          </a:bodyPr>
          <a:lstStyle/>
          <a:p>
            <a:pPr lvl="0"/>
            <a:r>
              <a:rPr lang="ar-SA" sz="4000" b="1" dirty="0"/>
              <a:t>احترام الأنظمة والقوانين.</a:t>
            </a:r>
            <a:endParaRPr lang="en-US" sz="4000" dirty="0"/>
          </a:p>
        </p:txBody>
      </p:sp>
      <p:sp>
        <p:nvSpPr>
          <p:cNvPr id="14" name="TextBox 13"/>
          <p:cNvSpPr txBox="1"/>
          <p:nvPr/>
        </p:nvSpPr>
        <p:spPr>
          <a:xfrm>
            <a:off x="7380312" y="2937718"/>
            <a:ext cx="976192" cy="923330"/>
          </a:xfrm>
          <a:prstGeom prst="rect">
            <a:avLst/>
          </a:prstGeom>
          <a:noFill/>
        </p:spPr>
        <p:txBody>
          <a:bodyPr wrap="square" rtlCol="1">
            <a:spAutoFit/>
          </a:bodyPr>
          <a:lstStyle/>
          <a:p>
            <a:pPr lvl="0"/>
            <a:r>
              <a:rPr lang="ar-EG" sz="5400" b="1" dirty="0" smtClean="0">
                <a:solidFill>
                  <a:srgbClr val="9900CC"/>
                </a:solidFill>
                <a:latin typeface="Times New Roman" pitchFamily="18" charset="0"/>
                <a:cs typeface="Times New Roman" pitchFamily="18" charset="0"/>
              </a:rPr>
              <a:t>5-</a:t>
            </a:r>
            <a:endParaRPr lang="en-US" sz="5400" b="1" dirty="0">
              <a:solidFill>
                <a:srgbClr val="9900CC"/>
              </a:solidFill>
              <a:latin typeface="Times New Roman" pitchFamily="18" charset="0"/>
              <a:cs typeface="Times New Roman" pitchFamily="18" charset="0"/>
            </a:endParaRPr>
          </a:p>
        </p:txBody>
      </p:sp>
      <p:sp>
        <p:nvSpPr>
          <p:cNvPr id="15" name="TextBox 14"/>
          <p:cNvSpPr txBox="1"/>
          <p:nvPr/>
        </p:nvSpPr>
        <p:spPr>
          <a:xfrm>
            <a:off x="1125727" y="2996952"/>
            <a:ext cx="6542617" cy="1323439"/>
          </a:xfrm>
          <a:prstGeom prst="rect">
            <a:avLst/>
          </a:prstGeom>
          <a:noFill/>
        </p:spPr>
        <p:txBody>
          <a:bodyPr wrap="square" rtlCol="1">
            <a:spAutoFit/>
          </a:bodyPr>
          <a:lstStyle/>
          <a:p>
            <a:pPr lvl="0" algn="ctr" rtl="0"/>
            <a:r>
              <a:rPr lang="ar-SA" sz="4000" b="1" dirty="0"/>
              <a:t>وبصفة عامة أن يكون المواطن جزءاً من حل المشكلة لا جزءاً من المشكلة.</a:t>
            </a:r>
            <a:endParaRPr lang="en-US" sz="40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09049598"/>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gtEl>
                                        <p:attrNameLst>
                                          <p:attrName>ppt_y</p:attrName>
                                        </p:attrNameLst>
                                      </p:cBhvr>
                                      <p:tavLst>
                                        <p:tav tm="0">
                                          <p:val>
                                            <p:strVal val="#ppt_y"/>
                                          </p:val>
                                        </p:tav>
                                        <p:tav tm="100000">
                                          <p:val>
                                            <p:strVal val="#ppt_y"/>
                                          </p:val>
                                        </p:tav>
                                      </p:tavLst>
                                    </p:anim>
                                    <p:anim calcmode="lin" valueType="num">
                                      <p:cBhvr>
                                        <p:cTn id="9"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3" name="pufferbounce.wav"/>
                                        </p:tgtEl>
                                      </p:cMediaNode>
                                    </p:audio>
                                  </p:sub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13">
                                            <p:txEl>
                                              <p:pRg st="0" end="0"/>
                                            </p:txEl>
                                          </p:spTgt>
                                        </p:tgtEl>
                                        <p:attrNameLst>
                                          <p:attrName>style.visibility</p:attrName>
                                        </p:attrNameLst>
                                      </p:cBhvr>
                                      <p:to>
                                        <p:strVal val="visible"/>
                                      </p:to>
                                    </p:set>
                                    <p:anim calcmode="lin" valueType="num">
                                      <p:cBhvr additive="base">
                                        <p:cTn id="16"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1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4" name="0448 - drum beat.wav"/>
                                        </p:tgtEl>
                                      </p:cMediaNode>
                                    </p:audio>
                                  </p:subTnLst>
                                </p:cTn>
                              </p:par>
                            </p:childTnLst>
                          </p:cTn>
                        </p:par>
                      </p:childTnLst>
                    </p:cTn>
                  </p:par>
                  <p:par>
                    <p:cTn id="18" fill="hold">
                      <p:stCondLst>
                        <p:cond delay="indefinite"/>
                      </p:stCondLst>
                      <p:childTnLst>
                        <p:par>
                          <p:cTn id="19" fill="hold">
                            <p:stCondLst>
                              <p:cond delay="0"/>
                            </p:stCondLst>
                            <p:childTnLst>
                              <p:par>
                                <p:cTn id="20" presetID="41"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14"/>
                                        </p:tgtEl>
                                        <p:attrNameLst>
                                          <p:attrName>ppt_y</p:attrName>
                                        </p:attrNameLst>
                                      </p:cBhvr>
                                      <p:tavLst>
                                        <p:tav tm="0">
                                          <p:val>
                                            <p:strVal val="#ppt_y"/>
                                          </p:val>
                                        </p:tav>
                                        <p:tav tm="100000">
                                          <p:val>
                                            <p:strVal val="#ppt_y"/>
                                          </p:val>
                                        </p:tav>
                                      </p:tavLst>
                                    </p:anim>
                                    <p:anim calcmode="lin" valueType="num">
                                      <p:cBhvr>
                                        <p:cTn id="24"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14"/>
                                        </p:tgtEl>
                                      </p:cBhvr>
                                    </p:animEffect>
                                  </p:childTnLst>
                                  <p:subTnLst>
                                    <p:audio>
                                      <p:cMediaNode>
                                        <p:cTn display="0" masterRel="sameClick">
                                          <p:stCondLst>
                                            <p:cond evt="begin" delay="0">
                                              <p:tn val="20"/>
                                            </p:cond>
                                          </p:stCondLst>
                                          <p:endCondLst>
                                            <p:cond evt="onStopAudio" delay="0">
                                              <p:tgtEl>
                                                <p:sldTgt/>
                                              </p:tgtEl>
                                            </p:cond>
                                          </p:endCondLst>
                                        </p:cTn>
                                        <p:tgtEl>
                                          <p:sndTgt r:embed="rId3" name="pufferbounce.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5">
                                            <p:txEl>
                                              <p:pRg st="0" end="0"/>
                                            </p:txEl>
                                          </p:spTgt>
                                        </p:tgtEl>
                                        <p:attrNameLst>
                                          <p:attrName>style.visibility</p:attrName>
                                        </p:attrNameLst>
                                      </p:cBhvr>
                                      <p:to>
                                        <p:strVal val="visible"/>
                                      </p:to>
                                    </p:set>
                                    <p:anim calcmode="lin" valueType="num">
                                      <p:cBhvr additive="base">
                                        <p:cTn id="31"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4" name="0448 - drum bea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build="p"/>
      <p:bldP spid="14" grpId="0"/>
      <p:bldP spid="1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467544" y="1412776"/>
            <a:ext cx="8179272" cy="4163310"/>
            <a:chOff x="1071538" y="1928802"/>
            <a:chExt cx="6643734" cy="1785950"/>
          </a:xfrm>
          <a:scene3d>
            <a:camera prst="orthographicFront">
              <a:rot lat="0" lon="0" rev="0"/>
            </a:camera>
            <a:lightRig rig="glow" dir="t">
              <a:rot lat="0" lon="0" rev="14100000"/>
            </a:lightRig>
          </a:scene3d>
        </p:grpSpPr>
        <p:sp>
          <p:nvSpPr>
            <p:cNvPr id="4" name="Oval 3"/>
            <p:cNvSpPr/>
            <p:nvPr/>
          </p:nvSpPr>
          <p:spPr>
            <a:xfrm>
              <a:off x="5929322" y="1928802"/>
              <a:ext cx="1785950" cy="785818"/>
            </a:xfrm>
            <a:prstGeom prst="ellipse">
              <a:avLst/>
            </a:prstGeom>
            <a:solidFill>
              <a:srgbClr val="FF0066"/>
            </a:solidFill>
            <a:ln w="38100">
              <a:solidFill>
                <a:schemeClr val="bg1"/>
              </a:solid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b="1">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Oval 4"/>
            <p:cNvSpPr/>
            <p:nvPr/>
          </p:nvSpPr>
          <p:spPr>
            <a:xfrm>
              <a:off x="2928926" y="1928802"/>
              <a:ext cx="1785950" cy="785818"/>
            </a:xfrm>
            <a:prstGeom prst="ellipse">
              <a:avLst/>
            </a:prstGeom>
            <a:solidFill>
              <a:srgbClr val="FFFF79"/>
            </a:solidFill>
            <a:ln w="38100">
              <a:solidFill>
                <a:schemeClr val="bg1"/>
              </a:solid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b="1">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Oval 5"/>
            <p:cNvSpPr/>
            <p:nvPr/>
          </p:nvSpPr>
          <p:spPr>
            <a:xfrm>
              <a:off x="4500562" y="2928934"/>
              <a:ext cx="1785950" cy="785818"/>
            </a:xfrm>
            <a:prstGeom prst="ellipse">
              <a:avLst/>
            </a:prstGeom>
            <a:solidFill>
              <a:srgbClr val="66FF33"/>
            </a:solidFill>
            <a:ln w="38100">
              <a:solidFill>
                <a:schemeClr val="bg1"/>
              </a:solid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b="1">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Oval 6"/>
            <p:cNvSpPr/>
            <p:nvPr/>
          </p:nvSpPr>
          <p:spPr>
            <a:xfrm>
              <a:off x="1500166" y="2928934"/>
              <a:ext cx="1785950" cy="785818"/>
            </a:xfrm>
            <a:prstGeom prst="ellipse">
              <a:avLst/>
            </a:prstGeom>
            <a:solidFill>
              <a:srgbClr val="CC3300"/>
            </a:solidFill>
            <a:ln w="38100">
              <a:solidFill>
                <a:schemeClr val="bg1"/>
              </a:solid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b="1">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Double Wave 7"/>
            <p:cNvSpPr/>
            <p:nvPr/>
          </p:nvSpPr>
          <p:spPr>
            <a:xfrm>
              <a:off x="1071538" y="1929303"/>
              <a:ext cx="6643734" cy="1718066"/>
            </a:xfrm>
            <a:prstGeom prst="doubleWave">
              <a:avLst/>
            </a:prstGeom>
            <a:gradFill flip="none" rotWithShape="1">
              <a:gsLst>
                <a:gs pos="0">
                  <a:srgbClr val="0000FF">
                    <a:shade val="30000"/>
                    <a:satMod val="115000"/>
                  </a:srgbClr>
                </a:gs>
                <a:gs pos="50000">
                  <a:srgbClr val="0000FF">
                    <a:shade val="67500"/>
                    <a:satMod val="115000"/>
                  </a:srgbClr>
                </a:gs>
                <a:gs pos="100000">
                  <a:srgbClr val="0000FF">
                    <a:shade val="100000"/>
                    <a:satMod val="115000"/>
                  </a:srgbClr>
                </a:gs>
              </a:gsLst>
              <a:lin ang="5400000" scaled="1"/>
              <a:tileRect/>
            </a:gradFill>
            <a:ln w="38100">
              <a:solidFill>
                <a:schemeClr val="bg1"/>
              </a:solid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b="1">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2" name="Rectangle 1"/>
          <p:cNvSpPr/>
          <p:nvPr/>
        </p:nvSpPr>
        <p:spPr>
          <a:xfrm>
            <a:off x="1079885" y="2348880"/>
            <a:ext cx="7082666" cy="2123658"/>
          </a:xfrm>
          <a:prstGeom prst="rect">
            <a:avLst/>
          </a:prstGeom>
        </p:spPr>
        <p:txBody>
          <a:bodyPr wrap="square">
            <a:spAutoFit/>
          </a:bodyPr>
          <a:lstStyle/>
          <a:p>
            <a:pPr algn="ctr"/>
            <a:r>
              <a:rPr lang="ar-EG" sz="66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 اكتب </a:t>
            </a:r>
            <a:r>
              <a:rPr lang="ar-EG" sz="6600" b="1" dirty="0">
                <a:ln w="18415" cmpd="sng">
                  <a:solidFill>
                    <a:srgbClr val="FFFFFF"/>
                  </a:solidFill>
                  <a:prstDash val="solid"/>
                </a:ln>
                <a:solidFill>
                  <a:srgbClr val="FFFFFF"/>
                </a:solidFill>
                <a:effectLst>
                  <a:outerShdw blurRad="63500" dir="3600000" algn="tl" rotWithShape="0">
                    <a:srgbClr val="000000">
                      <a:alpha val="70000"/>
                    </a:srgbClr>
                  </a:outerShdw>
                </a:effectLst>
              </a:rPr>
              <a:t>فيما يلي تقويمك للنص السابق من حيث:</a:t>
            </a:r>
            <a:endParaRPr lang="en-US" sz="66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xmlns="" val="2383875590"/>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0070 - arcade game miss sound.wav"/>
                                        </p:tgtEl>
                                      </p:cMediaNode>
                                    </p:audio>
                                  </p:sub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2844" y="142852"/>
            <a:ext cx="8858280" cy="6643710"/>
            <a:chOff x="1142976" y="142852"/>
            <a:chExt cx="8001024" cy="6643710"/>
          </a:xfrm>
        </p:grpSpPr>
        <p:sp>
          <p:nvSpPr>
            <p:cNvPr id="3" name="Flowchart: Terminator 2"/>
            <p:cNvSpPr/>
            <p:nvPr/>
          </p:nvSpPr>
          <p:spPr>
            <a:xfrm rot="5400000">
              <a:off x="964393" y="321435"/>
              <a:ext cx="6643710" cy="6286544"/>
            </a:xfrm>
            <a:prstGeom prst="flowChartTerminator">
              <a:avLst/>
            </a:prstGeom>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endParaRPr lang="ar-EG"/>
            </a:p>
          </p:txBody>
        </p:sp>
        <p:sp>
          <p:nvSpPr>
            <p:cNvPr id="4" name="Rounded Rectangle 3"/>
            <p:cNvSpPr/>
            <p:nvPr/>
          </p:nvSpPr>
          <p:spPr>
            <a:xfrm>
              <a:off x="1785918" y="357166"/>
              <a:ext cx="7358082" cy="6143668"/>
            </a:xfrm>
            <a:prstGeom prst="roundRect">
              <a:avLst/>
            </a:prstGeom>
            <a:gradFill flip="none" rotWithShape="1">
              <a:gsLst>
                <a:gs pos="0">
                  <a:srgbClr val="800000">
                    <a:tint val="66000"/>
                    <a:satMod val="160000"/>
                  </a:srgbClr>
                </a:gs>
                <a:gs pos="50000">
                  <a:schemeClr val="bg1"/>
                </a:gs>
                <a:gs pos="100000">
                  <a:srgbClr val="FF0066"/>
                </a:gs>
              </a:gsLst>
              <a:lin ang="2700000" scaled="1"/>
              <a:tileRect/>
            </a:gradFill>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grpSp>
      <p:sp>
        <p:nvSpPr>
          <p:cNvPr id="5" name="TextBox 4"/>
          <p:cNvSpPr txBox="1"/>
          <p:nvPr/>
        </p:nvSpPr>
        <p:spPr>
          <a:xfrm>
            <a:off x="1331640" y="707212"/>
            <a:ext cx="7320306" cy="1569660"/>
          </a:xfrm>
          <a:prstGeom prst="rect">
            <a:avLst/>
          </a:prstGeom>
          <a:noFill/>
        </p:spPr>
        <p:txBody>
          <a:bodyPr wrap="square" rtlCol="1">
            <a:spAutoFit/>
          </a:bodyPr>
          <a:lstStyle/>
          <a:p>
            <a:pPr marL="685800" lvl="0" indent="-685800" algn="ctr">
              <a:buFont typeface="Arial" pitchFamily="34" charset="0"/>
              <a:buChar char="•"/>
            </a:pPr>
            <a:r>
              <a:rPr lang="ar-EG" sz="4800" b="1" dirty="0">
                <a:solidFill>
                  <a:srgbClr val="0000FF"/>
                </a:solidFill>
              </a:rPr>
              <a:t>صحة </a:t>
            </a:r>
            <a:r>
              <a:rPr lang="ar-EG" sz="4800" b="1" dirty="0" smtClean="0">
                <a:solidFill>
                  <a:srgbClr val="0000FF"/>
                </a:solidFill>
              </a:rPr>
              <a:t>المفردات </a:t>
            </a:r>
            <a:r>
              <a:rPr lang="ar-EG" sz="4800" b="1" dirty="0">
                <a:solidFill>
                  <a:srgbClr val="0000FF"/>
                </a:solidFill>
              </a:rPr>
              <a:t>والتراكيب التي استخدمها لغويًّا ونحويًّا وإملائيًّا: </a:t>
            </a:r>
            <a:endParaRPr lang="en-US" sz="4800" b="1" dirty="0">
              <a:solidFill>
                <a:srgbClr val="0000FF"/>
              </a:solidFill>
              <a:latin typeface="Times New Roman" pitchFamily="18" charset="0"/>
              <a:cs typeface="Times New Roman" pitchFamily="18" charset="0"/>
            </a:endParaRPr>
          </a:p>
        </p:txBody>
      </p:sp>
      <p:sp>
        <p:nvSpPr>
          <p:cNvPr id="6" name="TextBox 5"/>
          <p:cNvSpPr txBox="1"/>
          <p:nvPr/>
        </p:nvSpPr>
        <p:spPr>
          <a:xfrm>
            <a:off x="1763688" y="2852936"/>
            <a:ext cx="6552728" cy="2308324"/>
          </a:xfrm>
          <a:prstGeom prst="rect">
            <a:avLst/>
          </a:prstGeom>
          <a:noFill/>
        </p:spPr>
        <p:txBody>
          <a:bodyPr wrap="square" rtlCol="1">
            <a:spAutoFit/>
          </a:bodyPr>
          <a:lstStyle/>
          <a:p>
            <a:pPr algn="ctr"/>
            <a:r>
              <a:rPr lang="ar-SA" sz="4800" b="1" dirty="0"/>
              <a:t>المفردات واضحة سهلة مضبوطة نحوياً وصحيحة إملائياً.</a:t>
            </a:r>
            <a:endParaRPr lang="en-US" sz="4800" dirty="0"/>
          </a:p>
        </p:txBody>
      </p:sp>
    </p:spTree>
    <p:extLst>
      <p:ext uri="{BB962C8B-B14F-4D97-AF65-F5344CB8AC3E}">
        <p14:creationId xmlns:p14="http://schemas.microsoft.com/office/powerpoint/2010/main" xmlns="" val="4020336783"/>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75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0996 - science fiction gun.wav"/>
                                        </p:tgtEl>
                                      </p:cMediaNode>
                                    </p:audio>
                                  </p:subTnLst>
                                </p:cTn>
                              </p:par>
                              <p:par>
                                <p:cTn id="8" presetID="39" presetClass="entr" presetSubtype="0" accel="10000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750" fill="hold"/>
                                        <p:tgtEl>
                                          <p:spTgt spid="5"/>
                                        </p:tgtEl>
                                        <p:attrNameLst>
                                          <p:attrName>ppt_h</p:attrName>
                                        </p:attrNameLst>
                                      </p:cBhvr>
                                      <p:tavLst>
                                        <p:tav tm="0">
                                          <p:val>
                                            <p:strVal val="#ppt_h/20"/>
                                          </p:val>
                                        </p:tav>
                                        <p:tav tm="50000">
                                          <p:val>
                                            <p:strVal val="#ppt_h/20"/>
                                          </p:val>
                                        </p:tav>
                                        <p:tav tm="100000">
                                          <p:val>
                                            <p:strVal val="#ppt_h"/>
                                          </p:val>
                                        </p:tav>
                                      </p:tavLst>
                                    </p:anim>
                                    <p:anim calcmode="lin" valueType="num">
                                      <p:cBhvr>
                                        <p:cTn id="11" dur="750" fill="hold"/>
                                        <p:tgtEl>
                                          <p:spTgt spid="5"/>
                                        </p:tgtEl>
                                        <p:attrNameLst>
                                          <p:attrName>ppt_w</p:attrName>
                                        </p:attrNameLst>
                                      </p:cBhvr>
                                      <p:tavLst>
                                        <p:tav tm="0">
                                          <p:val>
                                            <p:strVal val="#ppt_w+.3"/>
                                          </p:val>
                                        </p:tav>
                                        <p:tav tm="50000">
                                          <p:val>
                                            <p:strVal val="#ppt_w+.3"/>
                                          </p:val>
                                        </p:tav>
                                        <p:tav tm="100000">
                                          <p:val>
                                            <p:strVal val="#ppt_w"/>
                                          </p:val>
                                        </p:tav>
                                      </p:tavLst>
                                    </p:anim>
                                    <p:anim calcmode="lin" valueType="num">
                                      <p:cBhvr>
                                        <p:cTn id="12" dur="750" fill="hold"/>
                                        <p:tgtEl>
                                          <p:spTgt spid="5"/>
                                        </p:tgtEl>
                                        <p:attrNameLst>
                                          <p:attrName>ppt_x</p:attrName>
                                        </p:attrNameLst>
                                      </p:cBhvr>
                                      <p:tavLst>
                                        <p:tav tm="0">
                                          <p:val>
                                            <p:strVal val="#ppt_x-.3"/>
                                          </p:val>
                                        </p:tav>
                                        <p:tav tm="50000">
                                          <p:val>
                                            <p:strVal val="#ppt_x"/>
                                          </p:val>
                                        </p:tav>
                                        <p:tav tm="100000">
                                          <p:val>
                                            <p:strVal val="#ppt_x"/>
                                          </p:val>
                                        </p:tav>
                                      </p:tavLst>
                                    </p:anim>
                                    <p:anim calcmode="lin" valueType="num">
                                      <p:cBhvr>
                                        <p:cTn id="13" dur="75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8"/>
                                            </p:cond>
                                          </p:stCondLst>
                                          <p:endCondLst>
                                            <p:cond evt="onStopAudio" delay="0">
                                              <p:tgtEl>
                                                <p:sldTgt/>
                                              </p:tgtEl>
                                            </p:cond>
                                          </p:endCondLst>
                                        </p:cTn>
                                        <p:tgtEl>
                                          <p:sndTgt r:embed="rId4" name="0370 - صوت سؤال الويندوز.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250" fill="hold"/>
                                        <p:tgtEl>
                                          <p:spTgt spid="6"/>
                                        </p:tgtEl>
                                        <p:attrNameLst>
                                          <p:attrName>ppt_x</p:attrName>
                                        </p:attrNameLst>
                                      </p:cBhvr>
                                      <p:tavLst>
                                        <p:tav tm="0">
                                          <p:val>
                                            <p:strVal val="#ppt_x"/>
                                          </p:val>
                                        </p:tav>
                                        <p:tav tm="100000">
                                          <p:val>
                                            <p:strVal val="#ppt_x"/>
                                          </p:val>
                                        </p:tav>
                                      </p:tavLst>
                                    </p:anim>
                                    <p:anim calcmode="lin" valueType="num">
                                      <p:cBhvr additive="base">
                                        <p:cTn id="19" dur="2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5" name="0741 - metal clan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2844" y="142852"/>
            <a:ext cx="8858280" cy="6643710"/>
            <a:chOff x="1142976" y="142852"/>
            <a:chExt cx="8001024" cy="6643710"/>
          </a:xfrm>
        </p:grpSpPr>
        <p:sp>
          <p:nvSpPr>
            <p:cNvPr id="3" name="Flowchart: Terminator 2"/>
            <p:cNvSpPr/>
            <p:nvPr/>
          </p:nvSpPr>
          <p:spPr>
            <a:xfrm rot="5400000">
              <a:off x="964393" y="321435"/>
              <a:ext cx="6643710" cy="6286544"/>
            </a:xfrm>
            <a:prstGeom prst="flowChartTerminator">
              <a:avLst/>
            </a:prstGeom>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endParaRPr lang="ar-EG"/>
            </a:p>
          </p:txBody>
        </p:sp>
        <p:sp>
          <p:nvSpPr>
            <p:cNvPr id="4" name="Rounded Rectangle 3"/>
            <p:cNvSpPr/>
            <p:nvPr/>
          </p:nvSpPr>
          <p:spPr>
            <a:xfrm>
              <a:off x="1785918" y="357166"/>
              <a:ext cx="7358082" cy="6143668"/>
            </a:xfrm>
            <a:prstGeom prst="roundRect">
              <a:avLst/>
            </a:prstGeom>
            <a:gradFill flip="none" rotWithShape="1">
              <a:gsLst>
                <a:gs pos="0">
                  <a:srgbClr val="800000">
                    <a:tint val="66000"/>
                    <a:satMod val="160000"/>
                  </a:srgbClr>
                </a:gs>
                <a:gs pos="50000">
                  <a:schemeClr val="bg1"/>
                </a:gs>
                <a:gs pos="100000">
                  <a:srgbClr val="FF0066"/>
                </a:gs>
              </a:gsLst>
              <a:lin ang="2700000" scaled="1"/>
              <a:tileRect/>
            </a:gradFill>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grpSp>
      <p:sp>
        <p:nvSpPr>
          <p:cNvPr id="5" name="TextBox 4"/>
          <p:cNvSpPr txBox="1"/>
          <p:nvPr/>
        </p:nvSpPr>
        <p:spPr>
          <a:xfrm>
            <a:off x="1500166" y="836712"/>
            <a:ext cx="6786610" cy="1569660"/>
          </a:xfrm>
          <a:prstGeom prst="rect">
            <a:avLst/>
          </a:prstGeom>
          <a:noFill/>
        </p:spPr>
        <p:txBody>
          <a:bodyPr wrap="square" rtlCol="1">
            <a:spAutoFit/>
          </a:bodyPr>
          <a:lstStyle/>
          <a:p>
            <a:pPr marL="685800" lvl="0" indent="-685800" algn="ctr">
              <a:buFont typeface="Arial" pitchFamily="34" charset="0"/>
              <a:buChar char="•"/>
            </a:pPr>
            <a:r>
              <a:rPr lang="ar-EG" sz="4800" b="1" dirty="0">
                <a:solidFill>
                  <a:srgbClr val="0000FF"/>
                </a:solidFill>
              </a:rPr>
              <a:t>الأسلوب الذي استخدمه الكاتب: </a:t>
            </a:r>
            <a:endParaRPr lang="en-US" sz="4800" b="1" dirty="0">
              <a:solidFill>
                <a:srgbClr val="0000FF"/>
              </a:solidFill>
              <a:latin typeface="Times New Roman" pitchFamily="18" charset="0"/>
              <a:cs typeface="Times New Roman" pitchFamily="18" charset="0"/>
            </a:endParaRPr>
          </a:p>
        </p:txBody>
      </p:sp>
      <p:sp>
        <p:nvSpPr>
          <p:cNvPr id="6" name="TextBox 5"/>
          <p:cNvSpPr txBox="1"/>
          <p:nvPr/>
        </p:nvSpPr>
        <p:spPr>
          <a:xfrm>
            <a:off x="1763688" y="2852936"/>
            <a:ext cx="6552728" cy="1569660"/>
          </a:xfrm>
          <a:prstGeom prst="rect">
            <a:avLst/>
          </a:prstGeom>
          <a:noFill/>
        </p:spPr>
        <p:txBody>
          <a:bodyPr wrap="square" rtlCol="1">
            <a:spAutoFit/>
          </a:bodyPr>
          <a:lstStyle/>
          <a:p>
            <a:pPr algn="ctr"/>
            <a:r>
              <a:rPr lang="ar-SA" sz="4800" b="1" dirty="0"/>
              <a:t>سهل واضح موضوعي في الطرح.</a:t>
            </a:r>
            <a:endParaRPr lang="en-US" sz="4800" dirty="0"/>
          </a:p>
        </p:txBody>
      </p:sp>
    </p:spTree>
    <p:extLst>
      <p:ext uri="{BB962C8B-B14F-4D97-AF65-F5344CB8AC3E}">
        <p14:creationId xmlns:p14="http://schemas.microsoft.com/office/powerpoint/2010/main" xmlns="" val="170721461"/>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ppt_h</p:attrName>
                                        </p:attrNameLst>
                                      </p:cBhvr>
                                      <p:tavLst>
                                        <p:tav tm="0">
                                          <p:val>
                                            <p:strVal val="#ppt_h/20"/>
                                          </p:val>
                                        </p:tav>
                                        <p:tav tm="50000">
                                          <p:val>
                                            <p:strVal val="#ppt_h/20"/>
                                          </p:val>
                                        </p:tav>
                                        <p:tav tm="100000">
                                          <p:val>
                                            <p:strVal val="#ppt_h"/>
                                          </p:val>
                                        </p:tav>
                                      </p:tavLst>
                                    </p:anim>
                                    <p:anim calcmode="lin" valueType="num">
                                      <p:cBhvr>
                                        <p:cTn id="8" dur="750" fill="hold"/>
                                        <p:tgtEl>
                                          <p:spTgt spid="5"/>
                                        </p:tgtEl>
                                        <p:attrNameLst>
                                          <p:attrName>ppt_w</p:attrName>
                                        </p:attrNameLst>
                                      </p:cBhvr>
                                      <p:tavLst>
                                        <p:tav tm="0">
                                          <p:val>
                                            <p:strVal val="#ppt_w+.3"/>
                                          </p:val>
                                        </p:tav>
                                        <p:tav tm="50000">
                                          <p:val>
                                            <p:strVal val="#ppt_w+.3"/>
                                          </p:val>
                                        </p:tav>
                                        <p:tav tm="100000">
                                          <p:val>
                                            <p:strVal val="#ppt_w"/>
                                          </p:val>
                                        </p:tav>
                                      </p:tavLst>
                                    </p:anim>
                                    <p:anim calcmode="lin" valueType="num">
                                      <p:cBhvr>
                                        <p:cTn id="9" dur="750" fill="hold"/>
                                        <p:tgtEl>
                                          <p:spTgt spid="5"/>
                                        </p:tgtEl>
                                        <p:attrNameLst>
                                          <p:attrName>ppt_x</p:attrName>
                                        </p:attrNameLst>
                                      </p:cBhvr>
                                      <p:tavLst>
                                        <p:tav tm="0">
                                          <p:val>
                                            <p:strVal val="#ppt_x-.3"/>
                                          </p:val>
                                        </p:tav>
                                        <p:tav tm="50000">
                                          <p:val>
                                            <p:strVal val="#ppt_x"/>
                                          </p:val>
                                        </p:tav>
                                        <p:tav tm="100000">
                                          <p:val>
                                            <p:strVal val="#ppt_x"/>
                                          </p:val>
                                        </p:tav>
                                      </p:tavLst>
                                    </p:anim>
                                    <p:anim calcmode="lin" valueType="num">
                                      <p:cBhvr>
                                        <p:cTn id="10" dur="75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370 - صوت سؤال الويندوز.wav"/>
                                        </p:tgtEl>
                                      </p:cMediaNode>
                                    </p:audio>
                                  </p:sub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250" fill="hold"/>
                                        <p:tgtEl>
                                          <p:spTgt spid="6"/>
                                        </p:tgtEl>
                                        <p:attrNameLst>
                                          <p:attrName>ppt_x</p:attrName>
                                        </p:attrNameLst>
                                      </p:cBhvr>
                                      <p:tavLst>
                                        <p:tav tm="0">
                                          <p:val>
                                            <p:strVal val="#ppt_x"/>
                                          </p:val>
                                        </p:tav>
                                        <p:tav tm="100000">
                                          <p:val>
                                            <p:strVal val="#ppt_x"/>
                                          </p:val>
                                        </p:tav>
                                      </p:tavLst>
                                    </p:anim>
                                    <p:anim calcmode="lin" valueType="num">
                                      <p:cBhvr additive="base">
                                        <p:cTn id="16" dur="2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0741 - metal clan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2844" y="142852"/>
            <a:ext cx="8858280" cy="6643710"/>
            <a:chOff x="1142976" y="142852"/>
            <a:chExt cx="8001024" cy="6643710"/>
          </a:xfrm>
        </p:grpSpPr>
        <p:sp>
          <p:nvSpPr>
            <p:cNvPr id="3" name="Flowchart: Terminator 2"/>
            <p:cNvSpPr/>
            <p:nvPr/>
          </p:nvSpPr>
          <p:spPr>
            <a:xfrm rot="5400000">
              <a:off x="964393" y="321435"/>
              <a:ext cx="6643710" cy="6286544"/>
            </a:xfrm>
            <a:prstGeom prst="flowChartTerminator">
              <a:avLst/>
            </a:prstGeom>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endParaRPr lang="ar-EG"/>
            </a:p>
          </p:txBody>
        </p:sp>
        <p:sp>
          <p:nvSpPr>
            <p:cNvPr id="4" name="Rounded Rectangle 3"/>
            <p:cNvSpPr/>
            <p:nvPr/>
          </p:nvSpPr>
          <p:spPr>
            <a:xfrm>
              <a:off x="1785918" y="357166"/>
              <a:ext cx="7358082" cy="6143668"/>
            </a:xfrm>
            <a:prstGeom prst="roundRect">
              <a:avLst/>
            </a:prstGeom>
            <a:gradFill flip="none" rotWithShape="1">
              <a:gsLst>
                <a:gs pos="0">
                  <a:srgbClr val="800000">
                    <a:tint val="66000"/>
                    <a:satMod val="160000"/>
                  </a:srgbClr>
                </a:gs>
                <a:gs pos="50000">
                  <a:schemeClr val="bg1"/>
                </a:gs>
                <a:gs pos="100000">
                  <a:srgbClr val="FF0066"/>
                </a:gs>
              </a:gsLst>
              <a:lin ang="2700000" scaled="1"/>
              <a:tileRect/>
            </a:gradFill>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grpSp>
      <p:sp>
        <p:nvSpPr>
          <p:cNvPr id="5" name="TextBox 4"/>
          <p:cNvSpPr txBox="1"/>
          <p:nvPr/>
        </p:nvSpPr>
        <p:spPr>
          <a:xfrm>
            <a:off x="1500166" y="836712"/>
            <a:ext cx="6786610" cy="830997"/>
          </a:xfrm>
          <a:prstGeom prst="rect">
            <a:avLst/>
          </a:prstGeom>
          <a:noFill/>
        </p:spPr>
        <p:txBody>
          <a:bodyPr wrap="square" rtlCol="1">
            <a:spAutoFit/>
          </a:bodyPr>
          <a:lstStyle/>
          <a:p>
            <a:pPr marL="685800" lvl="0" indent="-685800" algn="ctr">
              <a:buFont typeface="Arial" pitchFamily="34" charset="0"/>
              <a:buChar char="•"/>
            </a:pPr>
            <a:r>
              <a:rPr lang="ar-EG" sz="4800" b="1" dirty="0">
                <a:solidFill>
                  <a:srgbClr val="0000FF"/>
                </a:solidFill>
              </a:rPr>
              <a:t>كيف عبر عن عاطفته: </a:t>
            </a:r>
            <a:endParaRPr lang="en-US" sz="4800" b="1" dirty="0">
              <a:solidFill>
                <a:srgbClr val="0000FF"/>
              </a:solidFill>
              <a:latin typeface="Times New Roman" pitchFamily="18" charset="0"/>
              <a:cs typeface="Times New Roman" pitchFamily="18" charset="0"/>
            </a:endParaRPr>
          </a:p>
        </p:txBody>
      </p:sp>
      <p:sp>
        <p:nvSpPr>
          <p:cNvPr id="6" name="TextBox 5"/>
          <p:cNvSpPr txBox="1"/>
          <p:nvPr/>
        </p:nvSpPr>
        <p:spPr>
          <a:xfrm>
            <a:off x="1763688" y="2852936"/>
            <a:ext cx="6552728" cy="1569660"/>
          </a:xfrm>
          <a:prstGeom prst="rect">
            <a:avLst/>
          </a:prstGeom>
          <a:noFill/>
        </p:spPr>
        <p:txBody>
          <a:bodyPr wrap="square" rtlCol="1">
            <a:spAutoFit/>
          </a:bodyPr>
          <a:lstStyle/>
          <a:p>
            <a:pPr algn="ctr"/>
            <a:r>
              <a:rPr lang="ar-SA" sz="4800" b="1" dirty="0"/>
              <a:t>استخدم ضمير المتكلم نتفق ومشاعرنا – يمكننا.... الخ. </a:t>
            </a:r>
            <a:endParaRPr lang="en-US" sz="4800" dirty="0"/>
          </a:p>
        </p:txBody>
      </p:sp>
    </p:spTree>
    <p:extLst>
      <p:ext uri="{BB962C8B-B14F-4D97-AF65-F5344CB8AC3E}">
        <p14:creationId xmlns:p14="http://schemas.microsoft.com/office/powerpoint/2010/main" xmlns="" val="1728149651"/>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ppt_h</p:attrName>
                                        </p:attrNameLst>
                                      </p:cBhvr>
                                      <p:tavLst>
                                        <p:tav tm="0">
                                          <p:val>
                                            <p:strVal val="#ppt_h/20"/>
                                          </p:val>
                                        </p:tav>
                                        <p:tav tm="50000">
                                          <p:val>
                                            <p:strVal val="#ppt_h/20"/>
                                          </p:val>
                                        </p:tav>
                                        <p:tav tm="100000">
                                          <p:val>
                                            <p:strVal val="#ppt_h"/>
                                          </p:val>
                                        </p:tav>
                                      </p:tavLst>
                                    </p:anim>
                                    <p:anim calcmode="lin" valueType="num">
                                      <p:cBhvr>
                                        <p:cTn id="8" dur="750" fill="hold"/>
                                        <p:tgtEl>
                                          <p:spTgt spid="5"/>
                                        </p:tgtEl>
                                        <p:attrNameLst>
                                          <p:attrName>ppt_w</p:attrName>
                                        </p:attrNameLst>
                                      </p:cBhvr>
                                      <p:tavLst>
                                        <p:tav tm="0">
                                          <p:val>
                                            <p:strVal val="#ppt_w+.3"/>
                                          </p:val>
                                        </p:tav>
                                        <p:tav tm="50000">
                                          <p:val>
                                            <p:strVal val="#ppt_w+.3"/>
                                          </p:val>
                                        </p:tav>
                                        <p:tav tm="100000">
                                          <p:val>
                                            <p:strVal val="#ppt_w"/>
                                          </p:val>
                                        </p:tav>
                                      </p:tavLst>
                                    </p:anim>
                                    <p:anim calcmode="lin" valueType="num">
                                      <p:cBhvr>
                                        <p:cTn id="9" dur="750" fill="hold"/>
                                        <p:tgtEl>
                                          <p:spTgt spid="5"/>
                                        </p:tgtEl>
                                        <p:attrNameLst>
                                          <p:attrName>ppt_x</p:attrName>
                                        </p:attrNameLst>
                                      </p:cBhvr>
                                      <p:tavLst>
                                        <p:tav tm="0">
                                          <p:val>
                                            <p:strVal val="#ppt_x-.3"/>
                                          </p:val>
                                        </p:tav>
                                        <p:tav tm="50000">
                                          <p:val>
                                            <p:strVal val="#ppt_x"/>
                                          </p:val>
                                        </p:tav>
                                        <p:tav tm="100000">
                                          <p:val>
                                            <p:strVal val="#ppt_x"/>
                                          </p:val>
                                        </p:tav>
                                      </p:tavLst>
                                    </p:anim>
                                    <p:anim calcmode="lin" valueType="num">
                                      <p:cBhvr>
                                        <p:cTn id="10" dur="75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370 - صوت سؤال الويندوز.wav"/>
                                        </p:tgtEl>
                                      </p:cMediaNode>
                                    </p:audio>
                                  </p:sub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250" fill="hold"/>
                                        <p:tgtEl>
                                          <p:spTgt spid="6"/>
                                        </p:tgtEl>
                                        <p:attrNameLst>
                                          <p:attrName>ppt_x</p:attrName>
                                        </p:attrNameLst>
                                      </p:cBhvr>
                                      <p:tavLst>
                                        <p:tav tm="0">
                                          <p:val>
                                            <p:strVal val="#ppt_x"/>
                                          </p:val>
                                        </p:tav>
                                        <p:tav tm="100000">
                                          <p:val>
                                            <p:strVal val="#ppt_x"/>
                                          </p:val>
                                        </p:tav>
                                      </p:tavLst>
                                    </p:anim>
                                    <p:anim calcmode="lin" valueType="num">
                                      <p:cBhvr additive="base">
                                        <p:cTn id="16" dur="2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0741 - metal clan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2844" y="142852"/>
            <a:ext cx="8858280" cy="6643710"/>
            <a:chOff x="1142976" y="142852"/>
            <a:chExt cx="8001024" cy="6643710"/>
          </a:xfrm>
        </p:grpSpPr>
        <p:sp>
          <p:nvSpPr>
            <p:cNvPr id="3" name="Flowchart: Terminator 2"/>
            <p:cNvSpPr/>
            <p:nvPr/>
          </p:nvSpPr>
          <p:spPr>
            <a:xfrm rot="5400000">
              <a:off x="964393" y="321435"/>
              <a:ext cx="6643710" cy="6286544"/>
            </a:xfrm>
            <a:prstGeom prst="flowChartTerminator">
              <a:avLst/>
            </a:prstGeom>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endParaRPr lang="ar-EG"/>
            </a:p>
          </p:txBody>
        </p:sp>
        <p:sp>
          <p:nvSpPr>
            <p:cNvPr id="4" name="Rounded Rectangle 3"/>
            <p:cNvSpPr/>
            <p:nvPr/>
          </p:nvSpPr>
          <p:spPr>
            <a:xfrm>
              <a:off x="1785918" y="357166"/>
              <a:ext cx="7358082" cy="6143668"/>
            </a:xfrm>
            <a:prstGeom prst="roundRect">
              <a:avLst/>
            </a:prstGeom>
            <a:gradFill flip="none" rotWithShape="1">
              <a:gsLst>
                <a:gs pos="0">
                  <a:srgbClr val="800000">
                    <a:tint val="66000"/>
                    <a:satMod val="160000"/>
                  </a:srgbClr>
                </a:gs>
                <a:gs pos="50000">
                  <a:schemeClr val="bg1"/>
                </a:gs>
                <a:gs pos="100000">
                  <a:srgbClr val="FF0066"/>
                </a:gs>
              </a:gsLst>
              <a:lin ang="2700000" scaled="1"/>
              <a:tileRect/>
            </a:gradFill>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grpSp>
      <p:sp>
        <p:nvSpPr>
          <p:cNvPr id="5" name="TextBox 4"/>
          <p:cNvSpPr txBox="1"/>
          <p:nvPr/>
        </p:nvSpPr>
        <p:spPr>
          <a:xfrm>
            <a:off x="1500166" y="836712"/>
            <a:ext cx="6786610" cy="1569660"/>
          </a:xfrm>
          <a:prstGeom prst="rect">
            <a:avLst/>
          </a:prstGeom>
          <a:noFill/>
        </p:spPr>
        <p:txBody>
          <a:bodyPr wrap="square" rtlCol="1">
            <a:spAutoFit/>
          </a:bodyPr>
          <a:lstStyle/>
          <a:p>
            <a:pPr marL="685800" lvl="0" indent="-685800" algn="ctr">
              <a:buFont typeface="Arial" pitchFamily="34" charset="0"/>
              <a:buChar char="•"/>
            </a:pPr>
            <a:r>
              <a:rPr lang="ar-EG" sz="4800" b="1" dirty="0">
                <a:solidFill>
                  <a:srgbClr val="0000FF"/>
                </a:solidFill>
              </a:rPr>
              <a:t>مدى </a:t>
            </a:r>
            <a:r>
              <a:rPr lang="ar-EG" sz="4800" b="1" dirty="0" smtClean="0">
                <a:solidFill>
                  <a:srgbClr val="0000FF"/>
                </a:solidFill>
              </a:rPr>
              <a:t>ترابط </a:t>
            </a:r>
            <a:r>
              <a:rPr lang="ar-EG" sz="4800" b="1" dirty="0">
                <a:solidFill>
                  <a:srgbClr val="0000FF"/>
                </a:solidFill>
              </a:rPr>
              <a:t>الأفكار وانسجامها: </a:t>
            </a:r>
            <a:endParaRPr lang="en-US" sz="4800" b="1" dirty="0">
              <a:solidFill>
                <a:srgbClr val="0000FF"/>
              </a:solidFill>
              <a:latin typeface="Times New Roman" pitchFamily="18" charset="0"/>
              <a:cs typeface="Times New Roman" pitchFamily="18" charset="0"/>
            </a:endParaRPr>
          </a:p>
        </p:txBody>
      </p:sp>
      <p:sp>
        <p:nvSpPr>
          <p:cNvPr id="6" name="TextBox 5"/>
          <p:cNvSpPr txBox="1"/>
          <p:nvPr/>
        </p:nvSpPr>
        <p:spPr>
          <a:xfrm>
            <a:off x="1763688" y="2852936"/>
            <a:ext cx="6552728" cy="830997"/>
          </a:xfrm>
          <a:prstGeom prst="rect">
            <a:avLst/>
          </a:prstGeom>
          <a:noFill/>
        </p:spPr>
        <p:txBody>
          <a:bodyPr wrap="square" rtlCol="1">
            <a:spAutoFit/>
          </a:bodyPr>
          <a:lstStyle/>
          <a:p>
            <a:pPr algn="ctr"/>
            <a:r>
              <a:rPr lang="ar-SA" sz="4800" b="1" dirty="0"/>
              <a:t>مترابطة مرتبة منسجمة.</a:t>
            </a:r>
            <a:endParaRPr lang="en-US" sz="4800" dirty="0"/>
          </a:p>
        </p:txBody>
      </p:sp>
    </p:spTree>
    <p:extLst>
      <p:ext uri="{BB962C8B-B14F-4D97-AF65-F5344CB8AC3E}">
        <p14:creationId xmlns:p14="http://schemas.microsoft.com/office/powerpoint/2010/main" xmlns="" val="2747450744"/>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ppt_h</p:attrName>
                                        </p:attrNameLst>
                                      </p:cBhvr>
                                      <p:tavLst>
                                        <p:tav tm="0">
                                          <p:val>
                                            <p:strVal val="#ppt_h/20"/>
                                          </p:val>
                                        </p:tav>
                                        <p:tav tm="50000">
                                          <p:val>
                                            <p:strVal val="#ppt_h/20"/>
                                          </p:val>
                                        </p:tav>
                                        <p:tav tm="100000">
                                          <p:val>
                                            <p:strVal val="#ppt_h"/>
                                          </p:val>
                                        </p:tav>
                                      </p:tavLst>
                                    </p:anim>
                                    <p:anim calcmode="lin" valueType="num">
                                      <p:cBhvr>
                                        <p:cTn id="8" dur="750" fill="hold"/>
                                        <p:tgtEl>
                                          <p:spTgt spid="5"/>
                                        </p:tgtEl>
                                        <p:attrNameLst>
                                          <p:attrName>ppt_w</p:attrName>
                                        </p:attrNameLst>
                                      </p:cBhvr>
                                      <p:tavLst>
                                        <p:tav tm="0">
                                          <p:val>
                                            <p:strVal val="#ppt_w+.3"/>
                                          </p:val>
                                        </p:tav>
                                        <p:tav tm="50000">
                                          <p:val>
                                            <p:strVal val="#ppt_w+.3"/>
                                          </p:val>
                                        </p:tav>
                                        <p:tav tm="100000">
                                          <p:val>
                                            <p:strVal val="#ppt_w"/>
                                          </p:val>
                                        </p:tav>
                                      </p:tavLst>
                                    </p:anim>
                                    <p:anim calcmode="lin" valueType="num">
                                      <p:cBhvr>
                                        <p:cTn id="9" dur="750" fill="hold"/>
                                        <p:tgtEl>
                                          <p:spTgt spid="5"/>
                                        </p:tgtEl>
                                        <p:attrNameLst>
                                          <p:attrName>ppt_x</p:attrName>
                                        </p:attrNameLst>
                                      </p:cBhvr>
                                      <p:tavLst>
                                        <p:tav tm="0">
                                          <p:val>
                                            <p:strVal val="#ppt_x-.3"/>
                                          </p:val>
                                        </p:tav>
                                        <p:tav tm="50000">
                                          <p:val>
                                            <p:strVal val="#ppt_x"/>
                                          </p:val>
                                        </p:tav>
                                        <p:tav tm="100000">
                                          <p:val>
                                            <p:strVal val="#ppt_x"/>
                                          </p:val>
                                        </p:tav>
                                      </p:tavLst>
                                    </p:anim>
                                    <p:anim calcmode="lin" valueType="num">
                                      <p:cBhvr>
                                        <p:cTn id="10" dur="75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370 - صوت سؤال الويندوز.wav"/>
                                        </p:tgtEl>
                                      </p:cMediaNode>
                                    </p:audio>
                                  </p:sub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250" fill="hold"/>
                                        <p:tgtEl>
                                          <p:spTgt spid="6"/>
                                        </p:tgtEl>
                                        <p:attrNameLst>
                                          <p:attrName>ppt_x</p:attrName>
                                        </p:attrNameLst>
                                      </p:cBhvr>
                                      <p:tavLst>
                                        <p:tav tm="0">
                                          <p:val>
                                            <p:strVal val="#ppt_x"/>
                                          </p:val>
                                        </p:tav>
                                        <p:tav tm="100000">
                                          <p:val>
                                            <p:strVal val="#ppt_x"/>
                                          </p:val>
                                        </p:tav>
                                      </p:tavLst>
                                    </p:anim>
                                    <p:anim calcmode="lin" valueType="num">
                                      <p:cBhvr additive="base">
                                        <p:cTn id="16" dur="2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0741 - metal clan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2844" y="142852"/>
            <a:ext cx="8858280" cy="6643710"/>
            <a:chOff x="1142976" y="142852"/>
            <a:chExt cx="8001024" cy="6643710"/>
          </a:xfrm>
        </p:grpSpPr>
        <p:sp>
          <p:nvSpPr>
            <p:cNvPr id="3" name="Flowchart: Terminator 2"/>
            <p:cNvSpPr/>
            <p:nvPr/>
          </p:nvSpPr>
          <p:spPr>
            <a:xfrm rot="5400000">
              <a:off x="964393" y="321435"/>
              <a:ext cx="6643710" cy="6286544"/>
            </a:xfrm>
            <a:prstGeom prst="flowChartTerminator">
              <a:avLst/>
            </a:prstGeom>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endParaRPr lang="ar-EG"/>
            </a:p>
          </p:txBody>
        </p:sp>
        <p:sp>
          <p:nvSpPr>
            <p:cNvPr id="4" name="Rounded Rectangle 3"/>
            <p:cNvSpPr/>
            <p:nvPr/>
          </p:nvSpPr>
          <p:spPr>
            <a:xfrm>
              <a:off x="1785918" y="357166"/>
              <a:ext cx="7358082" cy="6143668"/>
            </a:xfrm>
            <a:prstGeom prst="roundRect">
              <a:avLst/>
            </a:prstGeom>
            <a:gradFill flip="none" rotWithShape="1">
              <a:gsLst>
                <a:gs pos="0">
                  <a:srgbClr val="800000">
                    <a:tint val="66000"/>
                    <a:satMod val="160000"/>
                  </a:srgbClr>
                </a:gs>
                <a:gs pos="50000">
                  <a:schemeClr val="bg1"/>
                </a:gs>
                <a:gs pos="100000">
                  <a:srgbClr val="FF0066"/>
                </a:gs>
              </a:gsLst>
              <a:lin ang="2700000" scaled="1"/>
              <a:tileRect/>
            </a:gradFill>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grpSp>
      <p:sp>
        <p:nvSpPr>
          <p:cNvPr id="5" name="TextBox 4"/>
          <p:cNvSpPr txBox="1"/>
          <p:nvPr/>
        </p:nvSpPr>
        <p:spPr>
          <a:xfrm>
            <a:off x="1500166" y="836712"/>
            <a:ext cx="6786610" cy="830997"/>
          </a:xfrm>
          <a:prstGeom prst="rect">
            <a:avLst/>
          </a:prstGeom>
          <a:noFill/>
        </p:spPr>
        <p:txBody>
          <a:bodyPr wrap="square" rtlCol="1">
            <a:spAutoFit/>
          </a:bodyPr>
          <a:lstStyle/>
          <a:p>
            <a:pPr marL="685800" lvl="0" indent="-685800" algn="ctr">
              <a:buFont typeface="Arial" pitchFamily="34" charset="0"/>
              <a:buChar char="•"/>
            </a:pPr>
            <a:r>
              <a:rPr lang="ar-EG" sz="4800" b="1" dirty="0">
                <a:solidFill>
                  <a:srgbClr val="0000FF"/>
                </a:solidFill>
              </a:rPr>
              <a:t>مدى اقتناعك بأفكاره: </a:t>
            </a:r>
            <a:endParaRPr lang="en-US" sz="4800" b="1" dirty="0">
              <a:solidFill>
                <a:srgbClr val="0000FF"/>
              </a:solidFill>
              <a:latin typeface="Times New Roman" pitchFamily="18" charset="0"/>
              <a:cs typeface="Times New Roman" pitchFamily="18" charset="0"/>
            </a:endParaRPr>
          </a:p>
        </p:txBody>
      </p:sp>
      <p:sp>
        <p:nvSpPr>
          <p:cNvPr id="6" name="TextBox 5"/>
          <p:cNvSpPr txBox="1"/>
          <p:nvPr/>
        </p:nvSpPr>
        <p:spPr>
          <a:xfrm>
            <a:off x="1763688" y="2852936"/>
            <a:ext cx="6552728" cy="830997"/>
          </a:xfrm>
          <a:prstGeom prst="rect">
            <a:avLst/>
          </a:prstGeom>
          <a:noFill/>
        </p:spPr>
        <p:txBody>
          <a:bodyPr wrap="square" rtlCol="1">
            <a:spAutoFit/>
          </a:bodyPr>
          <a:lstStyle/>
          <a:p>
            <a:pPr algn="ctr"/>
            <a:r>
              <a:rPr lang="ar-SA" sz="4800" b="1" dirty="0"/>
              <a:t>اقتنع بها تماماً.</a:t>
            </a:r>
            <a:endParaRPr lang="en-US" sz="4800" dirty="0"/>
          </a:p>
        </p:txBody>
      </p:sp>
    </p:spTree>
    <p:extLst>
      <p:ext uri="{BB962C8B-B14F-4D97-AF65-F5344CB8AC3E}">
        <p14:creationId xmlns:p14="http://schemas.microsoft.com/office/powerpoint/2010/main" xmlns="" val="3628377424"/>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ppt_h</p:attrName>
                                        </p:attrNameLst>
                                      </p:cBhvr>
                                      <p:tavLst>
                                        <p:tav tm="0">
                                          <p:val>
                                            <p:strVal val="#ppt_h/20"/>
                                          </p:val>
                                        </p:tav>
                                        <p:tav tm="50000">
                                          <p:val>
                                            <p:strVal val="#ppt_h/20"/>
                                          </p:val>
                                        </p:tav>
                                        <p:tav tm="100000">
                                          <p:val>
                                            <p:strVal val="#ppt_h"/>
                                          </p:val>
                                        </p:tav>
                                      </p:tavLst>
                                    </p:anim>
                                    <p:anim calcmode="lin" valueType="num">
                                      <p:cBhvr>
                                        <p:cTn id="8" dur="750" fill="hold"/>
                                        <p:tgtEl>
                                          <p:spTgt spid="5"/>
                                        </p:tgtEl>
                                        <p:attrNameLst>
                                          <p:attrName>ppt_w</p:attrName>
                                        </p:attrNameLst>
                                      </p:cBhvr>
                                      <p:tavLst>
                                        <p:tav tm="0">
                                          <p:val>
                                            <p:strVal val="#ppt_w+.3"/>
                                          </p:val>
                                        </p:tav>
                                        <p:tav tm="50000">
                                          <p:val>
                                            <p:strVal val="#ppt_w+.3"/>
                                          </p:val>
                                        </p:tav>
                                        <p:tav tm="100000">
                                          <p:val>
                                            <p:strVal val="#ppt_w"/>
                                          </p:val>
                                        </p:tav>
                                      </p:tavLst>
                                    </p:anim>
                                    <p:anim calcmode="lin" valueType="num">
                                      <p:cBhvr>
                                        <p:cTn id="9" dur="750" fill="hold"/>
                                        <p:tgtEl>
                                          <p:spTgt spid="5"/>
                                        </p:tgtEl>
                                        <p:attrNameLst>
                                          <p:attrName>ppt_x</p:attrName>
                                        </p:attrNameLst>
                                      </p:cBhvr>
                                      <p:tavLst>
                                        <p:tav tm="0">
                                          <p:val>
                                            <p:strVal val="#ppt_x-.3"/>
                                          </p:val>
                                        </p:tav>
                                        <p:tav tm="50000">
                                          <p:val>
                                            <p:strVal val="#ppt_x"/>
                                          </p:val>
                                        </p:tav>
                                        <p:tav tm="100000">
                                          <p:val>
                                            <p:strVal val="#ppt_x"/>
                                          </p:val>
                                        </p:tav>
                                      </p:tavLst>
                                    </p:anim>
                                    <p:anim calcmode="lin" valueType="num">
                                      <p:cBhvr>
                                        <p:cTn id="10" dur="75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370 - صوت سؤال الويندوز.wav"/>
                                        </p:tgtEl>
                                      </p:cMediaNode>
                                    </p:audio>
                                  </p:sub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250" fill="hold"/>
                                        <p:tgtEl>
                                          <p:spTgt spid="6"/>
                                        </p:tgtEl>
                                        <p:attrNameLst>
                                          <p:attrName>ppt_x</p:attrName>
                                        </p:attrNameLst>
                                      </p:cBhvr>
                                      <p:tavLst>
                                        <p:tav tm="0">
                                          <p:val>
                                            <p:strVal val="#ppt_x"/>
                                          </p:val>
                                        </p:tav>
                                        <p:tav tm="100000">
                                          <p:val>
                                            <p:strVal val="#ppt_x"/>
                                          </p:val>
                                        </p:tav>
                                      </p:tavLst>
                                    </p:anim>
                                    <p:anim calcmode="lin" valueType="num">
                                      <p:cBhvr additive="base">
                                        <p:cTn id="16" dur="2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0741 - metal clan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2844" y="142852"/>
            <a:ext cx="8858280" cy="6643710"/>
            <a:chOff x="1142976" y="142852"/>
            <a:chExt cx="8001024" cy="6643710"/>
          </a:xfrm>
        </p:grpSpPr>
        <p:sp>
          <p:nvSpPr>
            <p:cNvPr id="3" name="Flowchart: Terminator 2"/>
            <p:cNvSpPr/>
            <p:nvPr/>
          </p:nvSpPr>
          <p:spPr>
            <a:xfrm rot="5400000">
              <a:off x="964393" y="321435"/>
              <a:ext cx="6643710" cy="6286544"/>
            </a:xfrm>
            <a:prstGeom prst="flowChartTerminator">
              <a:avLst/>
            </a:prstGeom>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endParaRPr lang="ar-EG"/>
            </a:p>
          </p:txBody>
        </p:sp>
        <p:sp>
          <p:nvSpPr>
            <p:cNvPr id="4" name="Rounded Rectangle 3"/>
            <p:cNvSpPr/>
            <p:nvPr/>
          </p:nvSpPr>
          <p:spPr>
            <a:xfrm>
              <a:off x="1785918" y="357166"/>
              <a:ext cx="7358082" cy="6143668"/>
            </a:xfrm>
            <a:prstGeom prst="roundRect">
              <a:avLst/>
            </a:prstGeom>
            <a:gradFill flip="none" rotWithShape="1">
              <a:gsLst>
                <a:gs pos="0">
                  <a:srgbClr val="800000">
                    <a:tint val="66000"/>
                    <a:satMod val="160000"/>
                  </a:srgbClr>
                </a:gs>
                <a:gs pos="50000">
                  <a:schemeClr val="bg1"/>
                </a:gs>
                <a:gs pos="100000">
                  <a:srgbClr val="FF0066"/>
                </a:gs>
              </a:gsLst>
              <a:lin ang="2700000" scaled="1"/>
              <a:tileRect/>
            </a:gradFill>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grpSp>
      <p:sp>
        <p:nvSpPr>
          <p:cNvPr id="5" name="TextBox 4"/>
          <p:cNvSpPr txBox="1"/>
          <p:nvPr/>
        </p:nvSpPr>
        <p:spPr>
          <a:xfrm>
            <a:off x="1500166" y="836712"/>
            <a:ext cx="6786610" cy="1569660"/>
          </a:xfrm>
          <a:prstGeom prst="rect">
            <a:avLst/>
          </a:prstGeom>
          <a:noFill/>
        </p:spPr>
        <p:txBody>
          <a:bodyPr wrap="square" rtlCol="1">
            <a:spAutoFit/>
          </a:bodyPr>
          <a:lstStyle/>
          <a:p>
            <a:pPr marL="685800" lvl="0" indent="-685800" algn="ctr">
              <a:buFont typeface="Arial" pitchFamily="34" charset="0"/>
              <a:buChar char="•"/>
            </a:pPr>
            <a:r>
              <a:rPr lang="ar-EG" sz="4800" b="1" dirty="0">
                <a:solidFill>
                  <a:srgbClr val="0000FF"/>
                </a:solidFill>
              </a:rPr>
              <a:t>سبب اقتناعك أو عدم اقتناعك بأفكاره: </a:t>
            </a:r>
            <a:endParaRPr lang="en-US" sz="4800" b="1" dirty="0">
              <a:solidFill>
                <a:srgbClr val="0000FF"/>
              </a:solidFill>
              <a:latin typeface="Times New Roman" pitchFamily="18" charset="0"/>
              <a:cs typeface="Times New Roman" pitchFamily="18" charset="0"/>
            </a:endParaRPr>
          </a:p>
        </p:txBody>
      </p:sp>
      <p:sp>
        <p:nvSpPr>
          <p:cNvPr id="6" name="TextBox 5"/>
          <p:cNvSpPr txBox="1"/>
          <p:nvPr/>
        </p:nvSpPr>
        <p:spPr>
          <a:xfrm>
            <a:off x="1763688" y="2835188"/>
            <a:ext cx="6552728" cy="2308324"/>
          </a:xfrm>
          <a:prstGeom prst="rect">
            <a:avLst/>
          </a:prstGeom>
          <a:noFill/>
        </p:spPr>
        <p:txBody>
          <a:bodyPr wrap="square" rtlCol="1">
            <a:spAutoFit/>
          </a:bodyPr>
          <a:lstStyle/>
          <a:p>
            <a:pPr algn="ctr"/>
            <a:r>
              <a:rPr lang="ar-SA" sz="4800" b="1" dirty="0"/>
              <a:t>تكلم الكاتب عن ثواب وأمور متعارف عليها ومتفق عليها فلا سبيل لإنكارها.</a:t>
            </a:r>
            <a:endParaRPr lang="en-US" sz="4800" dirty="0"/>
          </a:p>
        </p:txBody>
      </p:sp>
    </p:spTree>
    <p:extLst>
      <p:ext uri="{BB962C8B-B14F-4D97-AF65-F5344CB8AC3E}">
        <p14:creationId xmlns:p14="http://schemas.microsoft.com/office/powerpoint/2010/main" xmlns="" val="1933809638"/>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ppt_h</p:attrName>
                                        </p:attrNameLst>
                                      </p:cBhvr>
                                      <p:tavLst>
                                        <p:tav tm="0">
                                          <p:val>
                                            <p:strVal val="#ppt_h/20"/>
                                          </p:val>
                                        </p:tav>
                                        <p:tav tm="50000">
                                          <p:val>
                                            <p:strVal val="#ppt_h/20"/>
                                          </p:val>
                                        </p:tav>
                                        <p:tav tm="100000">
                                          <p:val>
                                            <p:strVal val="#ppt_h"/>
                                          </p:val>
                                        </p:tav>
                                      </p:tavLst>
                                    </p:anim>
                                    <p:anim calcmode="lin" valueType="num">
                                      <p:cBhvr>
                                        <p:cTn id="8" dur="750" fill="hold"/>
                                        <p:tgtEl>
                                          <p:spTgt spid="5"/>
                                        </p:tgtEl>
                                        <p:attrNameLst>
                                          <p:attrName>ppt_w</p:attrName>
                                        </p:attrNameLst>
                                      </p:cBhvr>
                                      <p:tavLst>
                                        <p:tav tm="0">
                                          <p:val>
                                            <p:strVal val="#ppt_w+.3"/>
                                          </p:val>
                                        </p:tav>
                                        <p:tav tm="50000">
                                          <p:val>
                                            <p:strVal val="#ppt_w+.3"/>
                                          </p:val>
                                        </p:tav>
                                        <p:tav tm="100000">
                                          <p:val>
                                            <p:strVal val="#ppt_w"/>
                                          </p:val>
                                        </p:tav>
                                      </p:tavLst>
                                    </p:anim>
                                    <p:anim calcmode="lin" valueType="num">
                                      <p:cBhvr>
                                        <p:cTn id="9" dur="750" fill="hold"/>
                                        <p:tgtEl>
                                          <p:spTgt spid="5"/>
                                        </p:tgtEl>
                                        <p:attrNameLst>
                                          <p:attrName>ppt_x</p:attrName>
                                        </p:attrNameLst>
                                      </p:cBhvr>
                                      <p:tavLst>
                                        <p:tav tm="0">
                                          <p:val>
                                            <p:strVal val="#ppt_x-.3"/>
                                          </p:val>
                                        </p:tav>
                                        <p:tav tm="50000">
                                          <p:val>
                                            <p:strVal val="#ppt_x"/>
                                          </p:val>
                                        </p:tav>
                                        <p:tav tm="100000">
                                          <p:val>
                                            <p:strVal val="#ppt_x"/>
                                          </p:val>
                                        </p:tav>
                                      </p:tavLst>
                                    </p:anim>
                                    <p:anim calcmode="lin" valueType="num">
                                      <p:cBhvr>
                                        <p:cTn id="10" dur="75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370 - صوت سؤال الويندوز.wav"/>
                                        </p:tgtEl>
                                      </p:cMediaNode>
                                    </p:audio>
                                  </p:sub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250" fill="hold"/>
                                        <p:tgtEl>
                                          <p:spTgt spid="6"/>
                                        </p:tgtEl>
                                        <p:attrNameLst>
                                          <p:attrName>ppt_x</p:attrName>
                                        </p:attrNameLst>
                                      </p:cBhvr>
                                      <p:tavLst>
                                        <p:tav tm="0">
                                          <p:val>
                                            <p:strVal val="#ppt_x"/>
                                          </p:val>
                                        </p:tav>
                                        <p:tav tm="100000">
                                          <p:val>
                                            <p:strVal val="#ppt_x"/>
                                          </p:val>
                                        </p:tav>
                                      </p:tavLst>
                                    </p:anim>
                                    <p:anim calcmode="lin" valueType="num">
                                      <p:cBhvr additive="base">
                                        <p:cTn id="16" dur="2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0741 - metal clan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
          <p:cNvGrpSpPr/>
          <p:nvPr/>
        </p:nvGrpSpPr>
        <p:grpSpPr>
          <a:xfrm>
            <a:off x="3275856" y="432048"/>
            <a:ext cx="5582424" cy="2204864"/>
            <a:chOff x="2071670" y="214290"/>
            <a:chExt cx="6572296" cy="1500198"/>
          </a:xfrm>
          <a:effectLst/>
        </p:grpSpPr>
        <p:sp>
          <p:nvSpPr>
            <p:cNvPr id="5" name="Flowchart: Document 4"/>
            <p:cNvSpPr/>
            <p:nvPr/>
          </p:nvSpPr>
          <p:spPr>
            <a:xfrm>
              <a:off x="2071670" y="214290"/>
              <a:ext cx="6572296" cy="1500198"/>
            </a:xfrm>
            <a:prstGeom prst="flowChartDocument">
              <a:avLst/>
            </a:prstGeom>
            <a:gradFill flip="none" rotWithShape="1">
              <a:gsLst>
                <a:gs pos="0">
                  <a:srgbClr val="CC00FF"/>
                </a:gs>
                <a:gs pos="50000">
                  <a:schemeClr val="bg1"/>
                </a:gs>
                <a:gs pos="100000">
                  <a:schemeClr val="bg1">
                    <a:lumMod val="75000"/>
                  </a:schemeClr>
                </a:gs>
              </a:gsLst>
              <a:lin ang="16200000" scaled="1"/>
              <a:tileRect/>
            </a:gradFill>
            <a:ln>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sz="2000">
                <a:ln w="18415" cmpd="sng">
                  <a:solidFill>
                    <a:srgbClr val="FF0000"/>
                  </a:solidFill>
                  <a:prstDash val="solid"/>
                </a:ln>
                <a:solidFill>
                  <a:schemeClr val="tx1"/>
                </a:solidFill>
                <a:effectLst>
                  <a:outerShdw blurRad="63500" dir="3600000" algn="tl" rotWithShape="0">
                    <a:srgbClr val="000000">
                      <a:alpha val="70000"/>
                    </a:srgbClr>
                  </a:outerShdw>
                </a:effectLst>
              </a:endParaRPr>
            </a:p>
          </p:txBody>
        </p:sp>
        <p:grpSp>
          <p:nvGrpSpPr>
            <p:cNvPr id="6" name="Group 8"/>
            <p:cNvGrpSpPr/>
            <p:nvPr/>
          </p:nvGrpSpPr>
          <p:grpSpPr>
            <a:xfrm>
              <a:off x="2357422" y="428604"/>
              <a:ext cx="6072230" cy="1285884"/>
              <a:chOff x="2357422" y="428604"/>
              <a:chExt cx="6072230" cy="1285884"/>
            </a:xfrm>
          </p:grpSpPr>
          <p:sp>
            <p:nvSpPr>
              <p:cNvPr id="7" name="Plaque 3"/>
              <p:cNvSpPr/>
              <p:nvPr/>
            </p:nvSpPr>
            <p:spPr>
              <a:xfrm>
                <a:off x="2357422" y="428604"/>
                <a:ext cx="6072230" cy="1285884"/>
              </a:xfrm>
              <a:prstGeom prst="plaque">
                <a:avLst/>
              </a:prstGeom>
              <a:gradFill>
                <a:gsLst>
                  <a:gs pos="0">
                    <a:srgbClr val="FF5050"/>
                  </a:gs>
                  <a:gs pos="50000">
                    <a:schemeClr val="bg1"/>
                  </a:gs>
                  <a:gs pos="100000">
                    <a:schemeClr val="bg1">
                      <a:lumMod val="95000"/>
                    </a:schemeClr>
                  </a:gs>
                </a:gsLst>
                <a:lin ang="5400000" scaled="1"/>
              </a:gradFill>
              <a:ln>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sz="2000">
                  <a:ln w="18415" cmpd="sng">
                    <a:solidFill>
                      <a:srgbClr val="FF0000"/>
                    </a:solidFill>
                    <a:prstDash val="solid"/>
                  </a:ln>
                  <a:solidFill>
                    <a:schemeClr val="tx1"/>
                  </a:solidFill>
                  <a:effectLst>
                    <a:outerShdw blurRad="63500" dir="3600000" algn="tl" rotWithShape="0">
                      <a:srgbClr val="000000">
                        <a:alpha val="70000"/>
                      </a:srgbClr>
                    </a:outerShdw>
                  </a:effectLst>
                </a:endParaRPr>
              </a:p>
            </p:txBody>
          </p:sp>
          <p:sp>
            <p:nvSpPr>
              <p:cNvPr id="8" name="Rectangle 1"/>
              <p:cNvSpPr>
                <a:spLocks noChangeArrowheads="1"/>
              </p:cNvSpPr>
              <p:nvPr/>
            </p:nvSpPr>
            <p:spPr bwMode="auto">
              <a:xfrm>
                <a:off x="2428968" y="672347"/>
                <a:ext cx="5746605" cy="753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ar-EG" sz="6600" b="1" dirty="0" smtClean="0">
                    <a:ln>
                      <a:solidFill>
                        <a:srgbClr val="FF0000"/>
                      </a:solidFill>
                    </a:ln>
                  </a:rPr>
                  <a:t>الوطن والمواطن</a:t>
                </a:r>
                <a:endParaRPr lang="en-US" sz="6600" dirty="0">
                  <a:ln>
                    <a:solidFill>
                      <a:srgbClr val="FF0000"/>
                    </a:solidFill>
                  </a:ln>
                </a:endParaRPr>
              </a:p>
            </p:txBody>
          </p:sp>
        </p:grpSp>
      </p:grpSp>
      <p:sp>
        <p:nvSpPr>
          <p:cNvPr id="9" name="Pentagon 8"/>
          <p:cNvSpPr/>
          <p:nvPr/>
        </p:nvSpPr>
        <p:spPr>
          <a:xfrm flipH="1">
            <a:off x="395536" y="4581128"/>
            <a:ext cx="7286676" cy="2000264"/>
          </a:xfrm>
          <a:prstGeom prst="homePlate">
            <a:avLst/>
          </a:prstGeom>
          <a:gradFill>
            <a:gsLst>
              <a:gs pos="0">
                <a:schemeClr val="accent5">
                  <a:lumMod val="40000"/>
                  <a:lumOff val="60000"/>
                </a:schemeClr>
              </a:gs>
              <a:gs pos="50000">
                <a:schemeClr val="bg1"/>
              </a:gs>
              <a:gs pos="100000">
                <a:schemeClr val="accent2">
                  <a:lumMod val="40000"/>
                  <a:lumOff val="60000"/>
                </a:schemeClr>
              </a:gs>
            </a:gsLst>
            <a:lin ang="13500000" scaled="1"/>
          </a:gra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ln>
                <a:solidFill>
                  <a:srgbClr val="000066"/>
                </a:solidFill>
              </a:ln>
              <a:solidFill>
                <a:srgbClr val="0000FF"/>
              </a:solidFill>
            </a:endParaRPr>
          </a:p>
        </p:txBody>
      </p:sp>
      <p:sp>
        <p:nvSpPr>
          <p:cNvPr id="10" name="TextBox 9"/>
          <p:cNvSpPr txBox="1"/>
          <p:nvPr/>
        </p:nvSpPr>
        <p:spPr>
          <a:xfrm>
            <a:off x="1324230" y="4938318"/>
            <a:ext cx="6143668" cy="1323439"/>
          </a:xfrm>
          <a:prstGeom prst="rect">
            <a:avLst/>
          </a:prstGeom>
          <a:noFill/>
        </p:spPr>
        <p:txBody>
          <a:bodyPr wrap="square" rtlCol="1">
            <a:spAutoFit/>
          </a:bodyPr>
          <a:lstStyle/>
          <a:p>
            <a:pPr algn="ctr"/>
            <a:r>
              <a:rPr lang="ar-EG" sz="8000" b="1" dirty="0" smtClean="0">
                <a:ln>
                  <a:solidFill>
                    <a:srgbClr val="000066"/>
                  </a:solidFill>
                </a:ln>
                <a:solidFill>
                  <a:srgbClr val="0000FF"/>
                </a:solidFill>
              </a:rPr>
              <a:t>يوسف القبلان</a:t>
            </a:r>
            <a:endParaRPr lang="en-US" sz="8000" dirty="0">
              <a:ln>
                <a:solidFill>
                  <a:srgbClr val="000066"/>
                </a:solidFill>
              </a:ln>
              <a:solidFill>
                <a:srgbClr val="0000FF"/>
              </a:solidFill>
            </a:endParaRPr>
          </a:p>
        </p:txBody>
      </p:sp>
    </p:spTree>
    <p:extLst>
      <p:ext uri="{BB962C8B-B14F-4D97-AF65-F5344CB8AC3E}">
        <p14:creationId xmlns:p14="http://schemas.microsoft.com/office/powerpoint/2010/main" xmlns="" val="2260876643"/>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92" decel="100000"/>
                                        <p:tgtEl>
                                          <p:spTgt spid="4"/>
                                        </p:tgtEl>
                                      </p:cBhvr>
                                    </p:animEffect>
                                    <p:animScale>
                                      <p:cBhvr>
                                        <p:cTn id="8" dur="192" decel="100000"/>
                                        <p:tgtEl>
                                          <p:spTgt spid="4"/>
                                        </p:tgtEl>
                                      </p:cBhvr>
                                      <p:from x="10000" y="10000"/>
                                      <p:to x="200000" y="450000"/>
                                    </p:animScale>
                                    <p:animScale>
                                      <p:cBhvr>
                                        <p:cTn id="9" dur="308" accel="100000" fill="hold">
                                          <p:stCondLst>
                                            <p:cond delay="192"/>
                                          </p:stCondLst>
                                        </p:cTn>
                                        <p:tgtEl>
                                          <p:spTgt spid="4"/>
                                        </p:tgtEl>
                                      </p:cBhvr>
                                      <p:from x="200000" y="450000"/>
                                      <p:to x="100000" y="100000"/>
                                    </p:animScale>
                                    <p:set>
                                      <p:cBhvr>
                                        <p:cTn id="10" dur="192" fill="hold"/>
                                        <p:tgtEl>
                                          <p:spTgt spid="4"/>
                                        </p:tgtEl>
                                        <p:attrNameLst>
                                          <p:attrName>ppt_x</p:attrName>
                                        </p:attrNameLst>
                                      </p:cBhvr>
                                      <p:to>
                                        <p:strVal val="(0.5)"/>
                                      </p:to>
                                    </p:set>
                                    <p:anim from="(0.5)" to="(#ppt_x)" calcmode="lin" valueType="num">
                                      <p:cBhvr>
                                        <p:cTn id="11" dur="308" accel="100000" fill="hold">
                                          <p:stCondLst>
                                            <p:cond delay="192"/>
                                          </p:stCondLst>
                                        </p:cTn>
                                        <p:tgtEl>
                                          <p:spTgt spid="4"/>
                                        </p:tgtEl>
                                        <p:attrNameLst>
                                          <p:attrName>ppt_x</p:attrName>
                                        </p:attrNameLst>
                                      </p:cBhvr>
                                    </p:anim>
                                    <p:set>
                                      <p:cBhvr>
                                        <p:cTn id="12" dur="192" fill="hold"/>
                                        <p:tgtEl>
                                          <p:spTgt spid="4"/>
                                        </p:tgtEl>
                                        <p:attrNameLst>
                                          <p:attrName>ppt_y</p:attrName>
                                        </p:attrNameLst>
                                      </p:cBhvr>
                                      <p:to>
                                        <p:strVal val="(#ppt_y+0.4)"/>
                                      </p:to>
                                    </p:set>
                                    <p:anim from="(#ppt_y+0.4)" to="(#ppt_y)" calcmode="lin" valueType="num">
                                      <p:cBhvr>
                                        <p:cTn id="13" dur="308" accel="100000" fill="hold">
                                          <p:stCondLst>
                                            <p:cond delay="192"/>
                                          </p:stCondLst>
                                        </p:cTn>
                                        <p:tgtEl>
                                          <p:spTgt spid="4"/>
                                        </p:tgtEl>
                                        <p:attrNameLst>
                                          <p:attrName>ppt_y</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1296 - whik sound.wav"/>
                                        </p:tgtEl>
                                      </p:cMediaNode>
                                    </p:audio>
                                  </p:sub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heckerboard(across)">
                                      <p:cBhvr>
                                        <p:cTn id="18" dur="500"/>
                                        <p:tgtEl>
                                          <p:spTgt spid="10"/>
                                        </p:tgtEl>
                                      </p:cBhvr>
                                    </p:animEffect>
                                  </p:childTnLst>
                                  <p:subTnLst>
                                    <p:audio>
                                      <p:cMediaNode>
                                        <p:cTn display="0" masterRel="sameClick">
                                          <p:stCondLst>
                                            <p:cond evt="begin" delay="0">
                                              <p:tn val="16"/>
                                            </p:cond>
                                          </p:stCondLst>
                                          <p:endCondLst>
                                            <p:cond evt="onStopAudio" delay="0">
                                              <p:tgtEl>
                                                <p:sldTgt/>
                                              </p:tgtEl>
                                            </p:cond>
                                          </p:endCondLst>
                                        </p:cTn>
                                        <p:tgtEl>
                                          <p:sndTgt r:embed="rId4" name="whoosh.wav"/>
                                        </p:tgtEl>
                                      </p:cMediaNode>
                                    </p:audio>
                                  </p:subTnLst>
                                </p:cTn>
                              </p:par>
                              <p:par>
                                <p:cTn id="19" presetID="5" presetClass="entr" presetSubtype="1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heckerboard(across)">
                                      <p:cBhvr>
                                        <p:cTn id="21" dur="500"/>
                                        <p:tgtEl>
                                          <p:spTgt spid="9"/>
                                        </p:tgtEl>
                                      </p:cBhvr>
                                    </p:animEffect>
                                  </p:childTnLst>
                                  <p:subTnLst>
                                    <p:audio>
                                      <p:cMediaNode>
                                        <p:cTn display="0" masterRel="sameClick">
                                          <p:stCondLst>
                                            <p:cond evt="begin" delay="0">
                                              <p:tn val="19"/>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11560" y="980728"/>
            <a:ext cx="7992888" cy="4752528"/>
            <a:chOff x="827584" y="1275407"/>
            <a:chExt cx="7211483" cy="4313833"/>
          </a:xfrm>
        </p:grpSpPr>
        <p:grpSp>
          <p:nvGrpSpPr>
            <p:cNvPr id="4" name="Group 3"/>
            <p:cNvGrpSpPr/>
            <p:nvPr/>
          </p:nvGrpSpPr>
          <p:grpSpPr>
            <a:xfrm>
              <a:off x="827584" y="1275407"/>
              <a:ext cx="7211483" cy="4313833"/>
              <a:chOff x="827584" y="1275407"/>
              <a:chExt cx="7211483" cy="4313833"/>
            </a:xfrm>
          </p:grpSpPr>
          <p:grpSp>
            <p:nvGrpSpPr>
              <p:cNvPr id="6" name="Group 5"/>
              <p:cNvGrpSpPr/>
              <p:nvPr/>
            </p:nvGrpSpPr>
            <p:grpSpPr>
              <a:xfrm>
                <a:off x="827584" y="1340768"/>
                <a:ext cx="7200800" cy="4248472"/>
                <a:chOff x="827584" y="1340768"/>
                <a:chExt cx="7200800" cy="4248472"/>
              </a:xfrm>
              <a:scene3d>
                <a:camera prst="orthographicFront">
                  <a:rot lat="0" lon="0" rev="0"/>
                </a:camera>
                <a:lightRig rig="glow" dir="t">
                  <a:rot lat="0" lon="0" rev="14100000"/>
                </a:lightRig>
              </a:scene3d>
            </p:grpSpPr>
            <p:sp>
              <p:nvSpPr>
                <p:cNvPr id="9" name="Snip and Round Single Corner Rectangle 8"/>
                <p:cNvSpPr/>
                <p:nvPr/>
              </p:nvSpPr>
              <p:spPr>
                <a:xfrm>
                  <a:off x="827584" y="1340768"/>
                  <a:ext cx="7200800" cy="4248472"/>
                </a:xfrm>
                <a:prstGeom prst="snipRoundRect">
                  <a:avLst>
                    <a:gd name="adj1" fmla="val 25508"/>
                    <a:gd name="adj2" fmla="val 16667"/>
                  </a:avLst>
                </a:prstGeom>
                <a:solidFill>
                  <a:schemeClr val="accent4">
                    <a:lumMod val="40000"/>
                    <a:lumOff val="60000"/>
                  </a:schemeClr>
                </a:solidFill>
                <a:ln>
                  <a:solidFill>
                    <a:schemeClr val="accent4">
                      <a:lumMod val="60000"/>
                      <a:lumOff val="40000"/>
                    </a:schemeClr>
                  </a:solid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n>
                      <a:solidFill>
                        <a:schemeClr val="tx1"/>
                      </a:solidFill>
                    </a:ln>
                    <a:solidFill>
                      <a:srgbClr val="FF0000"/>
                    </a:solidFill>
                    <a:latin typeface="Times New Roman" pitchFamily="18" charset="0"/>
                  </a:endParaRPr>
                </a:p>
              </p:txBody>
            </p:sp>
            <p:sp>
              <p:nvSpPr>
                <p:cNvPr id="10" name="Round Single Corner Rectangle 9"/>
                <p:cNvSpPr/>
                <p:nvPr/>
              </p:nvSpPr>
              <p:spPr>
                <a:xfrm>
                  <a:off x="1259632" y="1628800"/>
                  <a:ext cx="6408712" cy="3744416"/>
                </a:xfrm>
                <a:prstGeom prst="round1Rect">
                  <a:avLst/>
                </a:prstGeom>
                <a:gradFill flip="none" rotWithShape="1">
                  <a:gsLst>
                    <a:gs pos="0">
                      <a:schemeClr val="bg1">
                        <a:lumMod val="85000"/>
                      </a:schemeClr>
                    </a:gs>
                    <a:gs pos="50000">
                      <a:schemeClr val="bg1"/>
                    </a:gs>
                    <a:gs pos="100000">
                      <a:schemeClr val="bg1"/>
                    </a:gs>
                  </a:gsLst>
                  <a:lin ang="16200000" scaled="1"/>
                  <a:tileRect/>
                </a:gradFill>
                <a:ln>
                  <a:solidFill>
                    <a:schemeClr val="accent4">
                      <a:lumMod val="60000"/>
                      <a:lumOff val="40000"/>
                    </a:schemeClr>
                  </a:solid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n>
                      <a:solidFill>
                        <a:schemeClr val="tx1"/>
                      </a:solidFill>
                    </a:ln>
                    <a:solidFill>
                      <a:srgbClr val="FF0000"/>
                    </a:solidFill>
                    <a:latin typeface="Times New Roman" pitchFamily="18" charset="0"/>
                  </a:endParaRPr>
                </a:p>
              </p:txBody>
            </p:sp>
          </p:grpSp>
          <p:pic>
            <p:nvPicPr>
              <p:cNvPr id="7" name="Picture 6"/>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308304" y="4077072"/>
                <a:ext cx="730763" cy="1343024"/>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1115616" y="1275407"/>
                <a:ext cx="1762125" cy="59055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1022489" y="1471490"/>
              <a:ext cx="765740" cy="531587"/>
            </a:xfrm>
            <a:prstGeom prst="rect">
              <a:avLst/>
            </a:prstGeom>
          </p:spPr>
        </p:pic>
      </p:grpSp>
      <p:sp>
        <p:nvSpPr>
          <p:cNvPr id="11" name="Rectangle 10"/>
          <p:cNvSpPr/>
          <p:nvPr/>
        </p:nvSpPr>
        <p:spPr>
          <a:xfrm>
            <a:off x="1259632" y="1556792"/>
            <a:ext cx="6603223" cy="3785652"/>
          </a:xfrm>
          <a:prstGeom prst="rect">
            <a:avLst/>
          </a:prstGeom>
        </p:spPr>
        <p:txBody>
          <a:bodyPr wrap="square">
            <a:spAutoFit/>
          </a:bodyPr>
          <a:lstStyle/>
          <a:p>
            <a:pPr algn="ctr"/>
            <a:r>
              <a:rPr lang="ar-EG" sz="4800" b="1" dirty="0" smtClean="0">
                <a:ln>
                  <a:solidFill>
                    <a:schemeClr val="tx1"/>
                  </a:solidFill>
                </a:ln>
                <a:solidFill>
                  <a:srgbClr val="C00000"/>
                </a:solidFill>
              </a:rPr>
              <a:t>صحيفة الرياض </a:t>
            </a:r>
            <a:br>
              <a:rPr lang="ar-EG" sz="4800" b="1" dirty="0" smtClean="0">
                <a:ln>
                  <a:solidFill>
                    <a:schemeClr val="tx1"/>
                  </a:solidFill>
                </a:ln>
                <a:solidFill>
                  <a:srgbClr val="C00000"/>
                </a:solidFill>
              </a:rPr>
            </a:br>
            <a:r>
              <a:rPr lang="ar-EG" sz="4800" b="1" dirty="0" smtClean="0">
                <a:ln>
                  <a:solidFill>
                    <a:schemeClr val="tx1"/>
                  </a:solidFill>
                </a:ln>
                <a:solidFill>
                  <a:srgbClr val="C00000"/>
                </a:solidFill>
              </a:rPr>
              <a:t>(النسخة الإلكترونية) الأحد 14 ربيع الآخر 1437 هـ - 24 يناير 2016م – العدد 17380، الصفحة رقم 38</a:t>
            </a:r>
            <a:endParaRPr lang="en-US" sz="4800" dirty="0">
              <a:ln>
                <a:solidFill>
                  <a:schemeClr val="tx1"/>
                </a:solidFill>
              </a:ln>
              <a:solidFill>
                <a:srgbClr val="C00000"/>
              </a:solidFill>
            </a:endParaRPr>
          </a:p>
        </p:txBody>
      </p:sp>
    </p:spTree>
    <p:extLst>
      <p:ext uri="{BB962C8B-B14F-4D97-AF65-F5344CB8AC3E}">
        <p14:creationId xmlns:p14="http://schemas.microsoft.com/office/powerpoint/2010/main" xmlns="" val="368900896"/>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5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3"/>
                                        </p:tgtEl>
                                        <p:attrNameLst>
                                          <p:attrName>ppt_x</p:attrName>
                                          <p:attrName>ppt_y</p:attrName>
                                        </p:attrNameLst>
                                      </p:cBhvr>
                                    </p:animMotion>
                                    <p:animEffect transition="in" filter="fade">
                                      <p:cBhvr>
                                        <p:cTn id="9"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feedingfrenzychime.wav"/>
                                        </p:tgtEl>
                                      </p:cMediaNode>
                                    </p:audio>
                                  </p:subTnLst>
                                </p:cTn>
                              </p:par>
                              <p:par>
                                <p:cTn id="10" presetID="5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Scale>
                                      <p:cBhvr>
                                        <p:cTn id="12" dur="5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500" decel="50000" fill="hold">
                                          <p:stCondLst>
                                            <p:cond delay="0"/>
                                          </p:stCondLst>
                                        </p:cTn>
                                        <p:tgtEl>
                                          <p:spTgt spid="11"/>
                                        </p:tgtEl>
                                        <p:attrNameLst>
                                          <p:attrName>ppt_x</p:attrName>
                                          <p:attrName>ppt_y</p:attrName>
                                        </p:attrNameLst>
                                      </p:cBhvr>
                                    </p:animMotion>
                                    <p:animEffect transition="in" filter="fade">
                                      <p:cBhvr>
                                        <p:cTn id="14" dur="500"/>
                                        <p:tgtEl>
                                          <p:spTgt spid="11"/>
                                        </p:tgtEl>
                                      </p:cBhvr>
                                    </p:animEffect>
                                  </p:childTnLst>
                                  <p:subTnLst>
                                    <p:audio>
                                      <p:cMediaNode>
                                        <p:cTn display="0" masterRel="sameClick">
                                          <p:stCondLst>
                                            <p:cond evt="begin" delay="0">
                                              <p:tn val="10"/>
                                            </p:cond>
                                          </p:stCondLst>
                                          <p:endCondLst>
                                            <p:cond evt="onStopAudio" delay="0">
                                              <p:tgtEl>
                                                <p:sldTgt/>
                                              </p:tgtEl>
                                            </p:cond>
                                          </p:endCondLst>
                                        </p:cTn>
                                        <p:tgtEl>
                                          <p:sndTgt r:embed="rId3" name="feedingfrenzychim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6512" y="116632"/>
            <a:ext cx="9143999" cy="6381328"/>
            <a:chOff x="642987" y="980728"/>
            <a:chExt cx="7745437" cy="4608512"/>
          </a:xfrm>
        </p:grpSpPr>
        <p:grpSp>
          <p:nvGrpSpPr>
            <p:cNvPr id="4" name="Group 3"/>
            <p:cNvGrpSpPr/>
            <p:nvPr/>
          </p:nvGrpSpPr>
          <p:grpSpPr>
            <a:xfrm>
              <a:off x="755576" y="980728"/>
              <a:ext cx="7632848" cy="4608512"/>
              <a:chOff x="755576" y="980728"/>
              <a:chExt cx="7632848" cy="4608512"/>
            </a:xfrm>
          </p:grpSpPr>
          <p:sp>
            <p:nvSpPr>
              <p:cNvPr id="9" name="Rounded Rectangle 8"/>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10" name="Group 9"/>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1" name="Flowchart: Terminator 10"/>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2" name="Flowchart: Document 11"/>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5" name="Group 4"/>
            <p:cNvGrpSpPr/>
            <p:nvPr/>
          </p:nvGrpSpPr>
          <p:grpSpPr>
            <a:xfrm>
              <a:off x="7051500" y="4681362"/>
              <a:ext cx="904875" cy="763862"/>
              <a:chOff x="7051500" y="4681362"/>
              <a:chExt cx="904875" cy="763862"/>
            </a:xfrm>
          </p:grpSpPr>
          <p:pic>
            <p:nvPicPr>
              <p:cNvPr id="7" name="Picture 6"/>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6" name="Picture 5"/>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3" name="Rectangle 12"/>
          <p:cNvSpPr/>
          <p:nvPr/>
        </p:nvSpPr>
        <p:spPr>
          <a:xfrm>
            <a:off x="602041" y="764704"/>
            <a:ext cx="7714375" cy="4524315"/>
          </a:xfrm>
          <a:prstGeom prst="rect">
            <a:avLst/>
          </a:prstGeom>
        </p:spPr>
        <p:txBody>
          <a:bodyPr wrap="square">
            <a:spAutoFit/>
          </a:bodyPr>
          <a:lstStyle/>
          <a:p>
            <a:pPr algn="ctr"/>
            <a:r>
              <a:rPr lang="ar-EG" sz="4800" b="1" dirty="0" smtClean="0"/>
              <a:t>نتفق على حب الوطن، ونختلف في أساليب التعبير عن هذا الحب. مشاعرنا الوطنية تأخذ بعضنا إلى المبالغة في المديح، وتأخذ بعضنا الآخر إلى المبالغة في النقد. هناك من يرى أننا الأفضل فيكل شيء، </a:t>
            </a:r>
            <a:endParaRPr lang="ar-EG" sz="4800" dirty="0"/>
          </a:p>
        </p:txBody>
      </p:sp>
    </p:spTree>
    <p:extLst>
      <p:ext uri="{BB962C8B-B14F-4D97-AF65-F5344CB8AC3E}">
        <p14:creationId xmlns:p14="http://schemas.microsoft.com/office/powerpoint/2010/main" xmlns="" val="1321562042"/>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2/3*#ppt_w"/>
                                          </p:val>
                                        </p:tav>
                                        <p:tav tm="100000">
                                          <p:val>
                                            <p:strVal val="#ppt_w"/>
                                          </p:val>
                                        </p:tav>
                                      </p:tavLst>
                                    </p:anim>
                                    <p:anim calcmode="lin" valueType="num">
                                      <p:cBhvr>
                                        <p:cTn id="8" dur="500" fill="hold"/>
                                        <p:tgtEl>
                                          <p:spTgt spid="3"/>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par>
                                <p:cTn id="9" presetID="23" presetClass="entr" presetSubtype="272"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strVal val="2/3*#ppt_w"/>
                                          </p:val>
                                        </p:tav>
                                        <p:tav tm="100000">
                                          <p:val>
                                            <p:strVal val="#ppt_w"/>
                                          </p:val>
                                        </p:tav>
                                      </p:tavLst>
                                    </p:anim>
                                    <p:anim calcmode="lin" valueType="num">
                                      <p:cBhvr>
                                        <p:cTn id="12" dur="500" fill="hold"/>
                                        <p:tgtEl>
                                          <p:spTgt spid="13"/>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764704"/>
            <a:ext cx="7714375" cy="4524315"/>
          </a:xfrm>
          <a:prstGeom prst="rect">
            <a:avLst/>
          </a:prstGeom>
        </p:spPr>
        <p:txBody>
          <a:bodyPr wrap="square">
            <a:spAutoFit/>
          </a:bodyPr>
          <a:lstStyle/>
          <a:p>
            <a:pPr algn="ctr"/>
            <a:r>
              <a:rPr lang="ar-EG" sz="4800" b="1" dirty="0"/>
              <a:t>وهناك من يرى أننا الأسوأ في كل شيء. الأول يتحول إلى وسيلة إعلامية بعيدة عن الموضوعية والطرح العلمي، قريبة إلى اللغة العاطفية والخطاب الإنشائي الذي يضع وطنه في مقدمة الأوطان دون الاستناد إلى حقائق.</a:t>
            </a:r>
            <a:endParaRPr lang="ar-EG" sz="4800" dirty="0"/>
          </a:p>
        </p:txBody>
      </p:sp>
    </p:spTree>
    <p:extLst>
      <p:ext uri="{BB962C8B-B14F-4D97-AF65-F5344CB8AC3E}">
        <p14:creationId xmlns:p14="http://schemas.microsoft.com/office/powerpoint/2010/main" xmlns="" val="3167773065"/>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12" y="116632"/>
            <a:ext cx="9143999" cy="6381328"/>
            <a:chOff x="642987" y="980728"/>
            <a:chExt cx="7745437" cy="4608512"/>
          </a:xfrm>
        </p:grpSpPr>
        <p:grpSp>
          <p:nvGrpSpPr>
            <p:cNvPr id="3" name="Group 2"/>
            <p:cNvGrpSpPr/>
            <p:nvPr/>
          </p:nvGrpSpPr>
          <p:grpSpPr>
            <a:xfrm>
              <a:off x="755576" y="980728"/>
              <a:ext cx="7632848" cy="4608512"/>
              <a:chOff x="755576" y="980728"/>
              <a:chExt cx="7632848" cy="4608512"/>
            </a:xfrm>
          </p:grpSpPr>
          <p:sp>
            <p:nvSpPr>
              <p:cNvPr id="8" name="Rounded Rectangle 7"/>
              <p:cNvSpPr/>
              <p:nvPr/>
            </p:nvSpPr>
            <p:spPr>
              <a:xfrm>
                <a:off x="755576" y="980728"/>
                <a:ext cx="3456384" cy="4608512"/>
              </a:xfrm>
              <a:prstGeom prst="roundRect">
                <a:avLst>
                  <a:gd name="adj" fmla="val 6589"/>
                </a:avLst>
              </a:prstGeom>
              <a:solidFill>
                <a:schemeClr val="tx1">
                  <a:lumMod val="85000"/>
                  <a:lumOff val="15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nvGrpSpPr>
              <p:cNvPr id="9" name="Group 8"/>
              <p:cNvGrpSpPr/>
              <p:nvPr/>
            </p:nvGrpSpPr>
            <p:grpSpPr>
              <a:xfrm>
                <a:off x="971600" y="1268760"/>
                <a:ext cx="7416824" cy="4176464"/>
                <a:chOff x="1331640" y="1556792"/>
                <a:chExt cx="7416824" cy="4176464"/>
              </a:xfrm>
              <a:scene3d>
                <a:camera prst="orthographicFront">
                  <a:rot lat="0" lon="0" rev="0"/>
                </a:camera>
                <a:lightRig rig="glow" dir="t">
                  <a:rot lat="0" lon="0" rev="14100000"/>
                </a:lightRig>
              </a:scene3d>
            </p:grpSpPr>
            <p:sp>
              <p:nvSpPr>
                <p:cNvPr id="10" name="Flowchart: Terminator 9"/>
                <p:cNvSpPr/>
                <p:nvPr/>
              </p:nvSpPr>
              <p:spPr>
                <a:xfrm>
                  <a:off x="1763688" y="1700808"/>
                  <a:ext cx="6984776" cy="3960440"/>
                </a:xfrm>
                <a:prstGeom prst="flowChartTerminator">
                  <a:avLst/>
                </a:prstGeom>
                <a:solidFill>
                  <a:schemeClr val="tx1">
                    <a:lumMod val="85000"/>
                    <a:lumOff val="15000"/>
                  </a:schemeClr>
                </a:soli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sp>
              <p:nvSpPr>
                <p:cNvPr id="11" name="Flowchart: Document 10"/>
                <p:cNvSpPr/>
                <p:nvPr/>
              </p:nvSpPr>
              <p:spPr>
                <a:xfrm>
                  <a:off x="1331640" y="1556792"/>
                  <a:ext cx="6984776" cy="4176464"/>
                </a:xfrm>
                <a:prstGeom prst="flowChartDocument">
                  <a:avLst/>
                </a:prstGeom>
                <a:gradFill flip="none" rotWithShape="1">
                  <a:gsLst>
                    <a:gs pos="0">
                      <a:schemeClr val="bg1"/>
                    </a:gs>
                    <a:gs pos="50000">
                      <a:srgbClr val="6600FF"/>
                    </a:gs>
                    <a:gs pos="100000">
                      <a:srgbClr val="000099"/>
                    </a:gs>
                  </a:gsLst>
                  <a:lin ang="16200000" scaled="1"/>
                  <a:tileRect/>
                </a:gradFill>
                <a:ln>
                  <a:noFill/>
                </a:ln>
                <a:effectLst/>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dirty="0">
                    <a:latin typeface="Times New Roman" pitchFamily="18" charset="0"/>
                  </a:endParaRPr>
                </a:p>
              </p:txBody>
            </p:sp>
          </p:grpSp>
        </p:grpSp>
        <p:grpSp>
          <p:nvGrpSpPr>
            <p:cNvPr id="4" name="Group 3"/>
            <p:cNvGrpSpPr/>
            <p:nvPr/>
          </p:nvGrpSpPr>
          <p:grpSpPr>
            <a:xfrm>
              <a:off x="7051500" y="4681362"/>
              <a:ext cx="904875" cy="763862"/>
              <a:chOff x="7051500" y="4681362"/>
              <a:chExt cx="904875" cy="763862"/>
            </a:xfrm>
          </p:grpSpPr>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051500" y="4681362"/>
                <a:ext cx="632847" cy="6667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051500" y="4835624"/>
                <a:ext cx="904875" cy="609600"/>
              </a:xfrm>
              <a:prstGeom prst="rect">
                <a:avLst/>
              </a:prstGeom>
            </p:spPr>
          </p:pic>
        </p:grpSp>
        <p:pic>
          <p:nvPicPr>
            <p:cNvPr id="5" name="Picture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42987" y="4998690"/>
              <a:ext cx="657225" cy="590550"/>
            </a:xfrm>
            <a:prstGeom prst="rect">
              <a:avLst/>
            </a:prstGeom>
          </p:spPr>
        </p:pic>
      </p:grpSp>
      <p:sp>
        <p:nvSpPr>
          <p:cNvPr id="12" name="Rectangle 11"/>
          <p:cNvSpPr/>
          <p:nvPr/>
        </p:nvSpPr>
        <p:spPr>
          <a:xfrm>
            <a:off x="602041" y="1011500"/>
            <a:ext cx="7714375" cy="3785652"/>
          </a:xfrm>
          <a:prstGeom prst="rect">
            <a:avLst/>
          </a:prstGeom>
        </p:spPr>
        <p:txBody>
          <a:bodyPr wrap="square">
            <a:spAutoFit/>
          </a:bodyPr>
          <a:lstStyle/>
          <a:p>
            <a:pPr algn="ctr"/>
            <a:r>
              <a:rPr lang="ar-EG" sz="4800" b="1" dirty="0"/>
              <a:t>والثاني يتحول إلى مواطن سلبي يبحث عن النقطة السوداء في الصفحة البيضاء، يتحول إلى ناقد ساخط لا يعجبه أي شيء وطني ويسخر من كل شيء بما في ذلك الطقس! </a:t>
            </a:r>
            <a:endParaRPr lang="ar-EG" sz="4800" dirty="0"/>
          </a:p>
        </p:txBody>
      </p:sp>
    </p:spTree>
    <p:extLst>
      <p:ext uri="{BB962C8B-B14F-4D97-AF65-F5344CB8AC3E}">
        <p14:creationId xmlns:p14="http://schemas.microsoft.com/office/powerpoint/2010/main" xmlns="" val="2460390565"/>
      </p:ext>
    </p:extLst>
  </p:cSld>
  <p:clrMapOvr>
    <a:masterClrMapping/>
  </p:clrMapOvr>
  <p:transition>
    <p:cover dir="rd"/>
    <p:sndAc>
      <p:stSnd>
        <p:snd r:embed="rId2" name="lighttrail2.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2/3*#ppt_w"/>
                                          </p:val>
                                        </p:tav>
                                        <p:tav tm="100000">
                                          <p:val>
                                            <p:strVal val="#ppt_w"/>
                                          </p:val>
                                        </p:tav>
                                      </p:tavLst>
                                    </p:anim>
                                    <p:anim calcmode="lin" valueType="num">
                                      <p:cBhvr>
                                        <p:cTn id="8" dur="500" fill="hold"/>
                                        <p:tgtEl>
                                          <p:spTgt spid="12"/>
                                        </p:tgtEl>
                                        <p:attrNameLst>
                                          <p:attrName>ppt_h</p:attrName>
                                        </p:attrNameLst>
                                      </p:cBhvr>
                                      <p:tavLst>
                                        <p:tav tm="0">
                                          <p:val>
                                            <p:strVal val="2/3*#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KICK_MW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962</Words>
  <Application>Microsoft Office PowerPoint</Application>
  <PresentationFormat>عرض على الشاشة (3:4)‏</PresentationFormat>
  <Paragraphs>91</Paragraphs>
  <Slides>49</Slides>
  <Notes>1</Notes>
  <HiddenSlides>0</HiddenSlides>
  <MMClips>0</MMClips>
  <ScaleCrop>false</ScaleCrop>
  <HeadingPairs>
    <vt:vector size="4" baseType="variant">
      <vt:variant>
        <vt:lpstr>سمة</vt:lpstr>
      </vt:variant>
      <vt:variant>
        <vt:i4>1</vt:i4>
      </vt:variant>
      <vt:variant>
        <vt:lpstr>عناوين الشرائح</vt:lpstr>
      </vt:variant>
      <vt:variant>
        <vt:i4>49</vt:i4>
      </vt:variant>
    </vt:vector>
  </HeadingPairs>
  <TitlesOfParts>
    <vt:vector size="50" baseType="lpstr">
      <vt:lpstr>Office Theme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lpstr>الشريحة 45</vt:lpstr>
      <vt:lpstr>الشريحة 46</vt:lpstr>
      <vt:lpstr>الشريحة 47</vt:lpstr>
      <vt:lpstr>الشريحة 48</vt:lpstr>
      <vt:lpstr>الشريحة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القراءة والتواصل اللغوي3 كتاب التطبيقات المستوى الخامس النظام الفصلي للتعليم الثانوي المسار الأدبي ومدارس تحفيظ القرآن الكريم الوحدة الأولى</dc:title>
  <dc:subject>2- الدرس الثالث-  نشاطات التعلم</dc:subject>
  <dc:creator>أ/ بندر الحازمي</dc:creator>
  <cp:keywords>حقيبة إنجاز المعلم والمعلمة</cp:keywords>
  <dc:description/>
  <cp:lastModifiedBy>THECAVE</cp:lastModifiedBy>
  <cp:revision>37</cp:revision>
  <dcterms:created xsi:type="dcterms:W3CDTF">2016-09-03T13:01:15Z</dcterms:created>
  <dcterms:modified xsi:type="dcterms:W3CDTF">2016-09-27T19:23:54Z</dcterms:modified>
</cp:coreProperties>
</file>