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305" r:id="rId5"/>
    <p:sldId id="306" r:id="rId6"/>
    <p:sldId id="316" r:id="rId7"/>
    <p:sldId id="308" r:id="rId8"/>
    <p:sldId id="309" r:id="rId9"/>
    <p:sldId id="310" r:id="rId10"/>
    <p:sldId id="317" r:id="rId11"/>
    <p:sldId id="312" r:id="rId12"/>
    <p:sldId id="318" r:id="rId13"/>
    <p:sldId id="314" r:id="rId14"/>
    <p:sldId id="319" r:id="rId15"/>
    <p:sldId id="304" r:id="rId16"/>
  </p:sldIdLst>
  <p:sldSz cx="12192000" cy="6858000"/>
  <p:notesSz cx="6858000" cy="9144000"/>
  <p:embeddedFontLst>
    <p:embeddedFont>
      <p:font typeface="微软雅黑" panose="020B0503020204020204" pitchFamily="34" charset="-122"/>
      <p:regular r:id="rId18"/>
      <p:bold r:id="rId19"/>
    </p:embeddedFont>
    <p:embeddedFont>
      <p:font typeface="Calibri" panose="020F0502020204030204" pitchFamily="34" charset="0"/>
      <p:regular r:id="rId20"/>
      <p:bold r:id="rId21"/>
    </p:embeddedFont>
    <p:embeddedFont>
      <p:font typeface="GE SS Two Bold" panose="020A0503020102020204" pitchFamily="18" charset="-78"/>
      <p:bold r:id="rId22"/>
    </p:embeddedFont>
    <p:embeddedFont>
      <p:font typeface="GE SS Two Medium" panose="020A0503020102020204" pitchFamily="18" charset="-78"/>
      <p:regular r:id="rId23"/>
    </p:embeddedFont>
    <p:embeddedFont>
      <p:font typeface="Sakkal Majalla" panose="02000000000000000000" pitchFamily="2" charset="-78"/>
      <p:regular r:id="rId24"/>
      <p:bold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E3E"/>
    <a:srgbClr val="56ABDD"/>
    <a:srgbClr val="F6B53E"/>
    <a:srgbClr val="FF99FF"/>
    <a:srgbClr val="FFFF8B"/>
    <a:srgbClr val="6ED349"/>
    <a:srgbClr val="FFD545"/>
    <a:srgbClr val="FFE54F"/>
    <a:srgbClr val="FEEDD9"/>
    <a:srgbClr val="4D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45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1B0D3-C653-41E9-83E9-0F046C53ED6D}" type="datetimeFigureOut">
              <a:rPr lang="zh-CN" altLang="en-US" smtClean="0"/>
              <a:t>2022/10/7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3E322-AA1E-429E-9B68-4E41F48495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726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34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091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74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226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396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582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93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37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611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88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915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475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537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939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E322-AA1E-429E-9B68-4E41F484951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46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1626521-1F05-4515-BC23-167A6A3CA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4053" y="193773"/>
            <a:ext cx="728171" cy="9995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E9CB403-467E-4400-B4EF-B1CE8B76E274}"/>
              </a:ext>
            </a:extLst>
          </p:cNvPr>
          <p:cNvSpPr txBox="1"/>
          <p:nvPr userDrawn="1"/>
        </p:nvSpPr>
        <p:spPr>
          <a:xfrm>
            <a:off x="795746" y="573477"/>
            <a:ext cx="4481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Click to enter title text</a:t>
            </a:r>
            <a:endParaRPr lang="zh-CN" altLang="en-US" sz="2800" spc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49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85683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6118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24170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7462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7577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00244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>
            <a:extLst>
              <a:ext uri="{FF2B5EF4-FFF2-40B4-BE49-F238E27FC236}">
                <a16:creationId xmlns:a16="http://schemas.microsoft.com/office/drawing/2014/main" id="{358721E0-7AF5-4C1F-979F-BA41FD5C89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22" y="4892136"/>
            <a:ext cx="1506660" cy="183430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8C81B9F-8810-4053-B8E2-EFD2EB027D4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794" y="619087"/>
            <a:ext cx="1935670" cy="134696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64F59E5-3035-4B92-B51E-304C75AA5CC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765" y="452176"/>
            <a:ext cx="1702136" cy="125006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B95769E-F0D7-45E7-B582-5F859EB29C8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479" y="5152001"/>
            <a:ext cx="1627265" cy="167298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8F4189A-5E27-4203-8C7A-4E176EB41B1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6050" y="4908408"/>
            <a:ext cx="1527890" cy="183468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AAF51CF-C111-4005-9672-E45420C65BB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9855" y="114904"/>
            <a:ext cx="2956376" cy="292291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4BF4E59-B14B-4FB4-9BB9-8C6985D597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13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abdullahalghamdi411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audio" Target="../media/media1.wav"/><Relationship Id="rId16" Type="http://schemas.openxmlformats.org/officeDocument/2006/relationships/hyperlink" Target="https://beautifullpict.web.app/%D8%B9%D9%84%D8%A7%D9%85%D8%A9-%D8%AE%D8%B7%D8%A3-png.html" TargetMode="Externa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5.png"/><Relationship Id="rId5" Type="http://schemas.microsoft.com/office/2007/relationships/media" Target="../media/media3.wav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20.sv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audio" Target="../media/media1.wav"/><Relationship Id="rId16" Type="http://schemas.openxmlformats.org/officeDocument/2006/relationships/hyperlink" Target="https://beautifullpict.web.app/%D8%B9%D9%84%D8%A7%D9%85%D8%A9-%D8%AE%D8%B7%D8%A3-png.html" TargetMode="Externa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5.png"/><Relationship Id="rId5" Type="http://schemas.microsoft.com/office/2007/relationships/media" Target="../media/media3.wav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20.sv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audio" Target="../media/media1.wav"/><Relationship Id="rId16" Type="http://schemas.openxmlformats.org/officeDocument/2006/relationships/hyperlink" Target="https://beautifullpict.web.app/%D8%B9%D9%84%D8%A7%D9%85%D8%A9-%D8%AE%D8%B7%D8%A3-png.html" TargetMode="Externa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5.png"/><Relationship Id="rId5" Type="http://schemas.microsoft.com/office/2007/relationships/media" Target="../media/media3.wav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20.sv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audio" Target="../media/media1.wav"/><Relationship Id="rId16" Type="http://schemas.openxmlformats.org/officeDocument/2006/relationships/hyperlink" Target="https://beautifullpict.web.app/%D8%B9%D9%84%D8%A7%D9%85%D8%A9-%D8%AE%D8%B7%D8%A3-png.html" TargetMode="Externa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5.png"/><Relationship Id="rId5" Type="http://schemas.microsoft.com/office/2007/relationships/media" Target="../media/media3.wav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20.sv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audio" Target="../media/media1.wav"/><Relationship Id="rId16" Type="http://schemas.openxmlformats.org/officeDocument/2006/relationships/hyperlink" Target="https://beautifullpict.web.app/%D8%B9%D9%84%D8%A7%D9%85%D8%A9-%D8%AE%D8%B7%D8%A3-png.html" TargetMode="Externa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5.png"/><Relationship Id="rId5" Type="http://schemas.microsoft.com/office/2007/relationships/media" Target="../media/media3.wav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20.sv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image" Target="../media/image13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4" Type="http://schemas.openxmlformats.org/officeDocument/2006/relationships/image" Target="../media/image11.pn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audio" Target="../media/media1.wav"/><Relationship Id="rId16" Type="http://schemas.openxmlformats.org/officeDocument/2006/relationships/hyperlink" Target="https://beautifullpict.web.app/%D8%B9%D9%84%D8%A7%D9%85%D8%A9-%D8%AE%D8%B7%D8%A3-png.html" TargetMode="Externa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5.png"/><Relationship Id="rId5" Type="http://schemas.microsoft.com/office/2007/relationships/media" Target="../media/media3.wav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20.sv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audio" Target="../media/media1.wav"/><Relationship Id="rId16" Type="http://schemas.openxmlformats.org/officeDocument/2006/relationships/hyperlink" Target="https://beautifullpict.web.app/%D8%B9%D9%84%D8%A7%D9%85%D8%A9-%D8%AE%D8%B7%D8%A3-png.html" TargetMode="Externa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5.png"/><Relationship Id="rId5" Type="http://schemas.microsoft.com/office/2007/relationships/media" Target="../media/media3.wav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20.sv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audio" Target="../media/media1.wav"/><Relationship Id="rId16" Type="http://schemas.openxmlformats.org/officeDocument/2006/relationships/hyperlink" Target="https://beautifullpict.web.app/%D8%B9%D9%84%D8%A7%D9%85%D8%A9-%D8%AE%D8%B7%D8%A3-png.html" TargetMode="Externa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5.png"/><Relationship Id="rId5" Type="http://schemas.microsoft.com/office/2007/relationships/media" Target="../media/media3.wav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20.sv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audio" Target="../media/media1.wav"/><Relationship Id="rId16" Type="http://schemas.openxmlformats.org/officeDocument/2006/relationships/hyperlink" Target="https://beautifullpict.web.app/%D8%B9%D9%84%D8%A7%D9%85%D8%A9-%D8%AE%D8%B7%D8%A3-png.html" TargetMode="Externa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5.png"/><Relationship Id="rId5" Type="http://schemas.microsoft.com/office/2007/relationships/media" Target="../media/media3.wav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20.sv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audio" Target="../media/media1.wav"/><Relationship Id="rId16" Type="http://schemas.openxmlformats.org/officeDocument/2006/relationships/hyperlink" Target="https://beautifullpict.web.app/%D8%B9%D9%84%D8%A7%D9%85%D8%A9-%D8%AE%D8%B7%D8%A3-png.html" TargetMode="Externa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5.png"/><Relationship Id="rId5" Type="http://schemas.microsoft.com/office/2007/relationships/media" Target="../media/media3.wav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20.sv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audio" Target="../media/media1.wav"/><Relationship Id="rId16" Type="http://schemas.openxmlformats.org/officeDocument/2006/relationships/hyperlink" Target="https://beautifullpict.web.app/%D8%B9%D9%84%D8%A7%D9%85%D8%A9-%D8%AE%D8%B7%D8%A3-png.html" TargetMode="Externa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5.png"/><Relationship Id="rId5" Type="http://schemas.microsoft.com/office/2007/relationships/media" Target="../media/media3.wav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20.sv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17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6.png"/><Relationship Id="rId17" Type="http://schemas.openxmlformats.org/officeDocument/2006/relationships/slide" Target="slide2.xml"/><Relationship Id="rId2" Type="http://schemas.openxmlformats.org/officeDocument/2006/relationships/audio" Target="../media/media1.wav"/><Relationship Id="rId16" Type="http://schemas.openxmlformats.org/officeDocument/2006/relationships/hyperlink" Target="https://beautifullpict.web.app/%D8%B9%D9%84%D8%A7%D9%85%D8%A9-%D8%AE%D8%B7%D8%A3-png.html" TargetMode="External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5.png"/><Relationship Id="rId5" Type="http://schemas.microsoft.com/office/2007/relationships/media" Target="../media/media3.wav"/><Relationship Id="rId15" Type="http://schemas.microsoft.com/office/2007/relationships/hdphoto" Target="../media/hdphoto1.wdp"/><Relationship Id="rId10" Type="http://schemas.openxmlformats.org/officeDocument/2006/relationships/image" Target="../media/image14.png"/><Relationship Id="rId19" Type="http://schemas.openxmlformats.org/officeDocument/2006/relationships/image" Target="../media/image20.sv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917" y="889000"/>
            <a:ext cx="6476539" cy="40267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51" y="1184360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6C642B0-D3BF-492A-9B2F-5921A6759960}"/>
              </a:ext>
            </a:extLst>
          </p:cNvPr>
          <p:cNvSpPr txBox="1"/>
          <p:nvPr/>
        </p:nvSpPr>
        <p:spPr>
          <a:xfrm>
            <a:off x="2134364" y="33353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altLang="ko-KR" dirty="0">
                <a:solidFill>
                  <a:srgbClr val="E0A6CA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للصف الأول الابتدائي </a:t>
            </a:r>
            <a:endParaRPr lang="ko-KR" altLang="en-US" sz="1800" dirty="0">
              <a:solidFill>
                <a:srgbClr val="E0A6CA"/>
              </a:solidFill>
              <a:latin typeface="GE SS Two Medium" panose="020A0503020102020204" pitchFamily="18" charset="-78"/>
              <a:cs typeface="GE SS Two Medium" panose="020A0503020102020204" pitchFamily="18" charset="-78"/>
            </a:endParaRPr>
          </a:p>
        </p:txBody>
      </p:sp>
      <p:sp>
        <p:nvSpPr>
          <p:cNvPr id="11" name="文本框 16">
            <a:extLst>
              <a:ext uri="{FF2B5EF4-FFF2-40B4-BE49-F238E27FC236}">
                <a16:creationId xmlns:a16="http://schemas.microsoft.com/office/drawing/2014/main" id="{BA7E2754-BA6A-4A38-95E9-5AA35745B382}"/>
              </a:ext>
            </a:extLst>
          </p:cNvPr>
          <p:cNvSpPr txBox="1"/>
          <p:nvPr/>
        </p:nvSpPr>
        <p:spPr>
          <a:xfrm>
            <a:off x="2489200" y="1617788"/>
            <a:ext cx="5310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4800" dirty="0">
                <a:solidFill>
                  <a:srgbClr val="56BCDD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  <a:sym typeface="+mn-lt"/>
              </a:rPr>
              <a:t>لعبة </a:t>
            </a:r>
            <a:r>
              <a:rPr lang="en-US" altLang="zh-CN" sz="4800" dirty="0">
                <a:solidFill>
                  <a:srgbClr val="56BCDD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  <a:sym typeface="+mn-lt"/>
              </a:rPr>
              <a:t> </a:t>
            </a:r>
          </a:p>
          <a:p>
            <a:pPr algn="ctr"/>
            <a:r>
              <a:rPr lang="ar-SA" altLang="zh-CN" sz="4800" dirty="0">
                <a:solidFill>
                  <a:srgbClr val="56BCDD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  <a:sym typeface="+mn-lt"/>
              </a:rPr>
              <a:t>تشبيك الحروف </a:t>
            </a:r>
            <a:endParaRPr lang="zh-CN" altLang="en-US" sz="4800" dirty="0">
              <a:solidFill>
                <a:srgbClr val="56BCDD"/>
              </a:solidFill>
              <a:latin typeface="GE SS Two Bold" panose="020A0503020102020204" pitchFamily="18" charset="-78"/>
              <a:cs typeface="GE SS Two Bold" panose="020A0503020102020204" pitchFamily="18" charset="-78"/>
              <a:sym typeface="+mn-lt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9D5669B-3D01-4257-82AD-6CFE059E9C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589"/>
            <a:ext cx="2328657" cy="21831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55FD0A32-4B04-4509-9B43-B44870BDB731}"/>
              </a:ext>
            </a:extLst>
          </p:cNvPr>
          <p:cNvSpPr/>
          <p:nvPr/>
        </p:nvSpPr>
        <p:spPr>
          <a:xfrm>
            <a:off x="226772" y="2761078"/>
            <a:ext cx="2095011" cy="908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effectLst>
                  <a:glow rad="101600">
                    <a:srgbClr val="F3C346">
                      <a:alpha val="60000"/>
                    </a:srgbClr>
                  </a:glow>
                </a:effectLs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https://t.me/abdullahalghamdi411</a:t>
            </a:r>
            <a:r>
              <a:rPr lang="ar-SA" dirty="0">
                <a:solidFill>
                  <a:sysClr val="windowText" lastClr="000000"/>
                </a:solidFill>
                <a:effectLst>
                  <a:glow rad="101600">
                    <a:srgbClr val="F3C346">
                      <a:alpha val="60000"/>
                    </a:srgb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نِـــ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ــنِــ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ـــنِ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نِ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مْــــ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ـــمْـــ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ــــمْ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مْ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رُ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ـــرُ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ــرُ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رُ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نِ مْ رُ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نِـــ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ــمْـــ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ـــرُ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نِـــ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ــــمْـ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67523" y="2640550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ـــرُ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8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pic>
        <p:nvPicPr>
          <p:cNvPr id="5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F3C8E786-9F48-4569-A50B-535B68330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746" y="7110410"/>
            <a:ext cx="609600" cy="609600"/>
          </a:xfrm>
          <a:prstGeom prst="rect">
            <a:avLst/>
          </a:prstGeom>
        </p:spPr>
      </p:pic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 </a:t>
            </a:r>
          </a:p>
        </p:txBody>
      </p:sp>
      <p:pic>
        <p:nvPicPr>
          <p:cNvPr id="11" name="أحسنت يا ذكي">
            <a:hlinkClick r:id="" action="ppaction://media"/>
            <a:extLst>
              <a:ext uri="{FF2B5EF4-FFF2-40B4-BE49-F238E27FC236}">
                <a16:creationId xmlns:a16="http://schemas.microsoft.com/office/drawing/2014/main" id="{5CAD03F0-6F96-4389-954B-A299D5DB48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7996" y="7110410"/>
            <a:ext cx="609600" cy="609600"/>
          </a:xfrm>
          <a:prstGeom prst="rect">
            <a:avLst/>
          </a:prstGeom>
        </p:spPr>
      </p:pic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بوركَ فيك">
            <a:hlinkClick r:id="" action="ppaction://media"/>
            <a:extLst>
              <a:ext uri="{FF2B5EF4-FFF2-40B4-BE49-F238E27FC236}">
                <a16:creationId xmlns:a16="http://schemas.microsoft.com/office/drawing/2014/main" id="{47452360-BDA0-4201-9BB6-9797E08247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9861" y="7110410"/>
            <a:ext cx="609600" cy="609600"/>
          </a:xfrm>
          <a:prstGeom prst="rect">
            <a:avLst/>
          </a:prstGeom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pic>
        <p:nvPicPr>
          <p:cNvPr id="60" name="رسم 59" descr="منزل مع تعبئة خالصة">
            <a:hlinkClick r:id="rId17" action="ppaction://hlinksldjump"/>
            <a:extLst>
              <a:ext uri="{FF2B5EF4-FFF2-40B4-BE49-F238E27FC236}">
                <a16:creationId xmlns:a16="http://schemas.microsoft.com/office/drawing/2014/main" id="{C5787BFF-E01B-407F-BAFD-2BB1EB9FB1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F24AE0E-EF68-4E98-BE11-C56A6ED98EB2}"/>
              </a:ext>
            </a:extLst>
          </p:cNvPr>
          <p:cNvSpPr/>
          <p:nvPr/>
        </p:nvSpPr>
        <p:spPr>
          <a:xfrm>
            <a:off x="7363238" y="368751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ــرُ</a:t>
            </a:r>
          </a:p>
        </p:txBody>
      </p:sp>
      <p:sp>
        <p:nvSpPr>
          <p:cNvPr id="62" name="آخر  الكلمة متصل  1">
            <a:extLst>
              <a:ext uri="{FF2B5EF4-FFF2-40B4-BE49-F238E27FC236}">
                <a16:creationId xmlns:a16="http://schemas.microsoft.com/office/drawing/2014/main" id="{3746DCBB-46BA-48CE-B4F3-15AF74A6EBEC}"/>
              </a:ext>
            </a:extLst>
          </p:cNvPr>
          <p:cNvSpPr/>
          <p:nvPr/>
        </p:nvSpPr>
        <p:spPr>
          <a:xfrm>
            <a:off x="7395264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F7C78129-0639-4CFB-8E68-000FF25B7788}"/>
              </a:ext>
            </a:extLst>
          </p:cNvPr>
          <p:cNvSpPr/>
          <p:nvPr/>
        </p:nvSpPr>
        <p:spPr>
          <a:xfrm>
            <a:off x="756108" y="86269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pic>
        <p:nvPicPr>
          <p:cNvPr id="64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C1B3DB52-789E-4776-8B7E-0EB880CC8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39073" y="7148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3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1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54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33" grpId="1"/>
      <p:bldP spid="4" grpId="0"/>
      <p:bldP spid="4" grpId="1"/>
      <p:bldP spid="57" grpId="0"/>
      <p:bldP spid="57" grpId="1"/>
      <p:bldP spid="59" grpId="0"/>
      <p:bldP spid="59" grpId="1"/>
      <p:bldP spid="61" grpId="0" animBg="1"/>
      <p:bldP spid="63" grpId="0"/>
      <p:bldP spid="6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ــنَـــ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ــــنَ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مْــ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ــمْــ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ـــمْ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مْ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لُـــ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ـــلُـــ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ـــلُ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لُ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 مْ لُ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ـــمْـــ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ــلُ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نَــــ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ــمْــ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67523" y="2631485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ــلُ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9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pic>
        <p:nvPicPr>
          <p:cNvPr id="5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F3C8E786-9F48-4569-A50B-535B68330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746" y="7110410"/>
            <a:ext cx="609600" cy="609600"/>
          </a:xfrm>
          <a:prstGeom prst="rect">
            <a:avLst/>
          </a:prstGeom>
        </p:spPr>
      </p:pic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 </a:t>
            </a:r>
          </a:p>
        </p:txBody>
      </p:sp>
      <p:pic>
        <p:nvPicPr>
          <p:cNvPr id="11" name="أحسنت يا ذكي">
            <a:hlinkClick r:id="" action="ppaction://media"/>
            <a:extLst>
              <a:ext uri="{FF2B5EF4-FFF2-40B4-BE49-F238E27FC236}">
                <a16:creationId xmlns:a16="http://schemas.microsoft.com/office/drawing/2014/main" id="{5CAD03F0-6F96-4389-954B-A299D5DB48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7996" y="7110410"/>
            <a:ext cx="609600" cy="609600"/>
          </a:xfrm>
          <a:prstGeom prst="rect">
            <a:avLst/>
          </a:prstGeom>
        </p:spPr>
      </p:pic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بوركَ فيك">
            <a:hlinkClick r:id="" action="ppaction://media"/>
            <a:extLst>
              <a:ext uri="{FF2B5EF4-FFF2-40B4-BE49-F238E27FC236}">
                <a16:creationId xmlns:a16="http://schemas.microsoft.com/office/drawing/2014/main" id="{47452360-BDA0-4201-9BB6-9797E08247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9861" y="7110410"/>
            <a:ext cx="609600" cy="609600"/>
          </a:xfrm>
          <a:prstGeom prst="rect">
            <a:avLst/>
          </a:prstGeom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pic>
        <p:nvPicPr>
          <p:cNvPr id="60" name="رسم 59" descr="منزل مع تعبئة خالصة">
            <a:hlinkClick r:id="rId17" action="ppaction://hlinksldjump"/>
            <a:extLst>
              <a:ext uri="{FF2B5EF4-FFF2-40B4-BE49-F238E27FC236}">
                <a16:creationId xmlns:a16="http://schemas.microsoft.com/office/drawing/2014/main" id="{F0D5A4F0-5423-4134-BFC3-5BDED526DC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35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1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4" grpId="0"/>
      <p:bldP spid="4" grpId="1"/>
      <p:bldP spid="57" grpId="0"/>
      <p:bldP spid="57" grpId="1"/>
      <p:bldP spid="59" grpId="0"/>
      <p:bldP spid="5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ــنَــ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ــــنَ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دِ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ــدِ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ــدِ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دِ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مَـــ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ـــمَـــ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ــــمَ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 دِ مَ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ــدِ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528696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ــدِ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46741" y="2631485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10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pic>
        <p:nvPicPr>
          <p:cNvPr id="5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F3C8E786-9F48-4569-A50B-535B68330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746" y="7110410"/>
            <a:ext cx="609600" cy="609600"/>
          </a:xfrm>
          <a:prstGeom prst="rect">
            <a:avLst/>
          </a:prstGeom>
        </p:spPr>
      </p:pic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531899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6351898" y="368617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61728" y="3846076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 </a:t>
            </a:r>
          </a:p>
        </p:txBody>
      </p:sp>
      <p:pic>
        <p:nvPicPr>
          <p:cNvPr id="11" name="أحسنت يا ذكي">
            <a:hlinkClick r:id="" action="ppaction://media"/>
            <a:extLst>
              <a:ext uri="{FF2B5EF4-FFF2-40B4-BE49-F238E27FC236}">
                <a16:creationId xmlns:a16="http://schemas.microsoft.com/office/drawing/2014/main" id="{5CAD03F0-6F96-4389-954B-A299D5DB48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7996" y="7110410"/>
            <a:ext cx="609600" cy="609600"/>
          </a:xfrm>
          <a:prstGeom prst="rect">
            <a:avLst/>
          </a:prstGeom>
        </p:spPr>
      </p:pic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بوركَ فيك">
            <a:hlinkClick r:id="" action="ppaction://media"/>
            <a:extLst>
              <a:ext uri="{FF2B5EF4-FFF2-40B4-BE49-F238E27FC236}">
                <a16:creationId xmlns:a16="http://schemas.microsoft.com/office/drawing/2014/main" id="{47452360-BDA0-4201-9BB6-9797E08247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9861" y="7110410"/>
            <a:ext cx="609600" cy="609600"/>
          </a:xfrm>
          <a:prstGeom prst="rect">
            <a:avLst/>
          </a:prstGeom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pic>
        <p:nvPicPr>
          <p:cNvPr id="60" name="رسم 59" descr="منزل مع تعبئة خالصة">
            <a:hlinkClick r:id="rId17" action="ppaction://hlinksldjump"/>
            <a:extLst>
              <a:ext uri="{FF2B5EF4-FFF2-40B4-BE49-F238E27FC236}">
                <a16:creationId xmlns:a16="http://schemas.microsoft.com/office/drawing/2014/main" id="{E0E05EB1-F2B3-4006-A2A0-5BA62CC935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0FF94CD3-EF71-41ED-BEAC-7B02C2A4F018}"/>
              </a:ext>
            </a:extLst>
          </p:cNvPr>
          <p:cNvSpPr/>
          <p:nvPr/>
        </p:nvSpPr>
        <p:spPr>
          <a:xfrm>
            <a:off x="6325309" y="273665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ــدِ</a:t>
            </a:r>
          </a:p>
        </p:txBody>
      </p:sp>
      <p:sp>
        <p:nvSpPr>
          <p:cNvPr id="62" name="وسط  الكلمة 1">
            <a:extLst>
              <a:ext uri="{FF2B5EF4-FFF2-40B4-BE49-F238E27FC236}">
                <a16:creationId xmlns:a16="http://schemas.microsoft.com/office/drawing/2014/main" id="{491472C8-0FC3-45C6-A39D-72640B328664}"/>
              </a:ext>
            </a:extLst>
          </p:cNvPr>
          <p:cNvSpPr/>
          <p:nvPr/>
        </p:nvSpPr>
        <p:spPr>
          <a:xfrm>
            <a:off x="6347927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CDFDA662-2BE5-47B5-AF53-A514AC0524AE}"/>
              </a:ext>
            </a:extLst>
          </p:cNvPr>
          <p:cNvSpPr/>
          <p:nvPr/>
        </p:nvSpPr>
        <p:spPr>
          <a:xfrm>
            <a:off x="169140" y="866455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pic>
        <p:nvPicPr>
          <p:cNvPr id="64" name="بوركَ فيك">
            <a:hlinkClick r:id="" action="ppaction://media"/>
            <a:extLst>
              <a:ext uri="{FF2B5EF4-FFF2-40B4-BE49-F238E27FC236}">
                <a16:creationId xmlns:a16="http://schemas.microsoft.com/office/drawing/2014/main" id="{8AECA649-CF13-4151-B614-9B330D13C4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92811" y="7110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27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1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217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2" grpId="1"/>
      <p:bldP spid="33" grpId="0"/>
      <p:bldP spid="4" grpId="0"/>
      <p:bldP spid="4" grpId="1"/>
      <p:bldP spid="57" grpId="0"/>
      <p:bldP spid="57" grpId="1"/>
      <p:bldP spid="59" grpId="0"/>
      <p:bldP spid="59" grpId="1"/>
      <p:bldP spid="61" grpId="0" animBg="1"/>
      <p:bldP spid="63" grpId="0"/>
      <p:bldP spid="6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ــبَـــ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ــبَ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لَـــ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ــلَـــ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ـــلَ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مَــــ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ــمَـــ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ــمَ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 لَ مَ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ـــلَــــ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ـــمَ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ــــلَـــ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67523" y="264121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ــمَ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pic>
        <p:nvPicPr>
          <p:cNvPr id="5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F3C8E786-9F48-4569-A50B-535B68330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746" y="7110410"/>
            <a:ext cx="609600" cy="609600"/>
          </a:xfrm>
          <a:prstGeom prst="rect">
            <a:avLst/>
          </a:prstGeom>
        </p:spPr>
      </p:pic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 </a:t>
            </a:r>
          </a:p>
        </p:txBody>
      </p:sp>
      <p:pic>
        <p:nvPicPr>
          <p:cNvPr id="11" name="أحسنت يا ذكي">
            <a:hlinkClick r:id="" action="ppaction://media"/>
            <a:extLst>
              <a:ext uri="{FF2B5EF4-FFF2-40B4-BE49-F238E27FC236}">
                <a16:creationId xmlns:a16="http://schemas.microsoft.com/office/drawing/2014/main" id="{5CAD03F0-6F96-4389-954B-A299D5DB48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7996" y="7110410"/>
            <a:ext cx="609600" cy="609600"/>
          </a:xfrm>
          <a:prstGeom prst="rect">
            <a:avLst/>
          </a:prstGeom>
        </p:spPr>
      </p:pic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بوركَ فيك">
            <a:hlinkClick r:id="" action="ppaction://media"/>
            <a:extLst>
              <a:ext uri="{FF2B5EF4-FFF2-40B4-BE49-F238E27FC236}">
                <a16:creationId xmlns:a16="http://schemas.microsoft.com/office/drawing/2014/main" id="{47452360-BDA0-4201-9BB6-9797E08247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9861" y="7110410"/>
            <a:ext cx="609600" cy="609600"/>
          </a:xfrm>
          <a:prstGeom prst="rect">
            <a:avLst/>
          </a:prstGeom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pic>
        <p:nvPicPr>
          <p:cNvPr id="60" name="رسم 59" descr="منزل مع تعبئة خالصة">
            <a:hlinkClick r:id="rId17" action="ppaction://hlinksldjump"/>
            <a:extLst>
              <a:ext uri="{FF2B5EF4-FFF2-40B4-BE49-F238E27FC236}">
                <a16:creationId xmlns:a16="http://schemas.microsoft.com/office/drawing/2014/main" id="{219E0086-C531-40B2-AEF6-38E8AC8246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5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1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4" grpId="0"/>
      <p:bldP spid="4" grpId="1"/>
      <p:bldP spid="57" grpId="0"/>
      <p:bldP spid="57" grpId="1"/>
      <p:bldP spid="59" grpId="0"/>
      <p:bldP spid="5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ــبَــ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ــبَ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رَ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 رَ دَ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ـــرَ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528696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بَــــ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46741" y="2631485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12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pic>
        <p:nvPicPr>
          <p:cNvPr id="5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F3C8E786-9F48-4569-A50B-535B68330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746" y="7110410"/>
            <a:ext cx="609600" cy="609600"/>
          </a:xfrm>
          <a:prstGeom prst="rect">
            <a:avLst/>
          </a:prstGeom>
        </p:spPr>
      </p:pic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531899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6351898" y="368617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61728" y="3846076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 </a:t>
            </a:r>
          </a:p>
        </p:txBody>
      </p:sp>
      <p:pic>
        <p:nvPicPr>
          <p:cNvPr id="11" name="أحسنت يا ذكي">
            <a:hlinkClick r:id="" action="ppaction://media"/>
            <a:extLst>
              <a:ext uri="{FF2B5EF4-FFF2-40B4-BE49-F238E27FC236}">
                <a16:creationId xmlns:a16="http://schemas.microsoft.com/office/drawing/2014/main" id="{5CAD03F0-6F96-4389-954B-A299D5DB48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7996" y="7110410"/>
            <a:ext cx="609600" cy="609600"/>
          </a:xfrm>
          <a:prstGeom prst="rect">
            <a:avLst/>
          </a:prstGeom>
        </p:spPr>
      </p:pic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بوركَ فيك">
            <a:hlinkClick r:id="" action="ppaction://media"/>
            <a:extLst>
              <a:ext uri="{FF2B5EF4-FFF2-40B4-BE49-F238E27FC236}">
                <a16:creationId xmlns:a16="http://schemas.microsoft.com/office/drawing/2014/main" id="{47452360-BDA0-4201-9BB6-9797E08247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9861" y="7110410"/>
            <a:ext cx="609600" cy="609600"/>
          </a:xfrm>
          <a:prstGeom prst="rect">
            <a:avLst/>
          </a:prstGeom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pic>
        <p:nvPicPr>
          <p:cNvPr id="60" name="رسم 59" descr="منزل مع تعبئة خالصة">
            <a:hlinkClick r:id="rId17" action="ppaction://hlinksldjump"/>
            <a:extLst>
              <a:ext uri="{FF2B5EF4-FFF2-40B4-BE49-F238E27FC236}">
                <a16:creationId xmlns:a16="http://schemas.microsoft.com/office/drawing/2014/main" id="{E0E05EB1-F2B3-4006-A2A0-5BA62CC935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0FF94CD3-EF71-41ED-BEAC-7B02C2A4F018}"/>
              </a:ext>
            </a:extLst>
          </p:cNvPr>
          <p:cNvSpPr/>
          <p:nvPr/>
        </p:nvSpPr>
        <p:spPr>
          <a:xfrm>
            <a:off x="6325309" y="273665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62" name="وسط  الكلمة 1">
            <a:extLst>
              <a:ext uri="{FF2B5EF4-FFF2-40B4-BE49-F238E27FC236}">
                <a16:creationId xmlns:a16="http://schemas.microsoft.com/office/drawing/2014/main" id="{491472C8-0FC3-45C6-A39D-72640B328664}"/>
              </a:ext>
            </a:extLst>
          </p:cNvPr>
          <p:cNvSpPr/>
          <p:nvPr/>
        </p:nvSpPr>
        <p:spPr>
          <a:xfrm>
            <a:off x="6347927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CDFDA662-2BE5-47B5-AF53-A514AC0524AE}"/>
              </a:ext>
            </a:extLst>
          </p:cNvPr>
          <p:cNvSpPr/>
          <p:nvPr/>
        </p:nvSpPr>
        <p:spPr>
          <a:xfrm>
            <a:off x="169140" y="866455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pic>
        <p:nvPicPr>
          <p:cNvPr id="64" name="بوركَ فيك">
            <a:hlinkClick r:id="" action="ppaction://media"/>
            <a:extLst>
              <a:ext uri="{FF2B5EF4-FFF2-40B4-BE49-F238E27FC236}">
                <a16:creationId xmlns:a16="http://schemas.microsoft.com/office/drawing/2014/main" id="{8AECA649-CF13-4151-B614-9B330D13C4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92811" y="7110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77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1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217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2" grpId="1"/>
      <p:bldP spid="33" grpId="0"/>
      <p:bldP spid="4" grpId="0"/>
      <p:bldP spid="4" grpId="1"/>
      <p:bldP spid="57" grpId="0"/>
      <p:bldP spid="57" grpId="1"/>
      <p:bldP spid="59" grpId="0"/>
      <p:bldP spid="59" grpId="1"/>
      <p:bldP spid="61" grpId="0" animBg="1"/>
      <p:bldP spid="63" grpId="0"/>
      <p:bldP spid="6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0917" y="889000"/>
            <a:ext cx="6476539" cy="40267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51" y="1184360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7F6BE3D3-5A37-42F0-BC6D-9FF884E4AB72}"/>
              </a:ext>
            </a:extLst>
          </p:cNvPr>
          <p:cNvSpPr txBox="1"/>
          <p:nvPr/>
        </p:nvSpPr>
        <p:spPr>
          <a:xfrm>
            <a:off x="2884720" y="2302215"/>
            <a:ext cx="4596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altLang="zh-CN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  <a:sym typeface="+mn-lt"/>
              </a:rPr>
              <a:t>شكرًا لكم </a:t>
            </a:r>
            <a:endParaRPr lang="zh-CN" altLang="en-US" sz="7200" dirty="0">
              <a:latin typeface="GE SS Two Medium" panose="020A0503020102020204" pitchFamily="18" charset="-78"/>
              <a:cs typeface="GE SS Two Medium" panose="020A0503020102020204" pitchFamily="18" charset="-7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5805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474EAE-EB5F-4F97-8712-003BAC0E57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4874" y="-25400"/>
            <a:ext cx="4277129" cy="3023758"/>
          </a:xfrm>
          <a:prstGeom prst="rect">
            <a:avLst/>
          </a:prstGeom>
        </p:spPr>
      </p:pic>
      <p:pic>
        <p:nvPicPr>
          <p:cNvPr id="26" name="图片 23">
            <a:extLst>
              <a:ext uri="{FF2B5EF4-FFF2-40B4-BE49-F238E27FC236}">
                <a16:creationId xmlns:a16="http://schemas.microsoft.com/office/drawing/2014/main" id="{85443728-AEBC-49B7-90E0-5304173A3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6732" y="2731058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1">
            <a:hlinkClick r:id="rId5" action="ppaction://hlinksldjump"/>
            <a:extLst>
              <a:ext uri="{FF2B5EF4-FFF2-40B4-BE49-F238E27FC236}">
                <a16:creationId xmlns:a16="http://schemas.microsoft.com/office/drawing/2014/main" id="{044877F3-887F-4835-AF3B-D23310139848}"/>
              </a:ext>
            </a:extLst>
          </p:cNvPr>
          <p:cNvSpPr/>
          <p:nvPr/>
        </p:nvSpPr>
        <p:spPr>
          <a:xfrm>
            <a:off x="6885350" y="2018595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</a:t>
            </a:r>
          </a:p>
        </p:txBody>
      </p:sp>
      <p:sp>
        <p:nvSpPr>
          <p:cNvPr id="27" name="2">
            <a:hlinkClick r:id="rId6" action="ppaction://hlinksldjump"/>
            <a:extLst>
              <a:ext uri="{FF2B5EF4-FFF2-40B4-BE49-F238E27FC236}">
                <a16:creationId xmlns:a16="http://schemas.microsoft.com/office/drawing/2014/main" id="{7A927AA6-5470-4780-9B75-7C62CE8A7B3F}"/>
              </a:ext>
            </a:extLst>
          </p:cNvPr>
          <p:cNvSpPr/>
          <p:nvPr/>
        </p:nvSpPr>
        <p:spPr>
          <a:xfrm>
            <a:off x="5759283" y="2014920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2</a:t>
            </a:r>
          </a:p>
        </p:txBody>
      </p:sp>
      <p:sp>
        <p:nvSpPr>
          <p:cNvPr id="28" name="3">
            <a:hlinkClick r:id="rId7" action="ppaction://hlinksldjump"/>
            <a:extLst>
              <a:ext uri="{FF2B5EF4-FFF2-40B4-BE49-F238E27FC236}">
                <a16:creationId xmlns:a16="http://schemas.microsoft.com/office/drawing/2014/main" id="{4091E5A9-62D6-4D41-AF5F-B188A5565F46}"/>
              </a:ext>
            </a:extLst>
          </p:cNvPr>
          <p:cNvSpPr/>
          <p:nvPr/>
        </p:nvSpPr>
        <p:spPr>
          <a:xfrm>
            <a:off x="4633216" y="2011245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3</a:t>
            </a:r>
          </a:p>
        </p:txBody>
      </p:sp>
      <p:sp>
        <p:nvSpPr>
          <p:cNvPr id="29" name="4">
            <a:hlinkClick r:id="rId8" action="ppaction://hlinksldjump"/>
            <a:extLst>
              <a:ext uri="{FF2B5EF4-FFF2-40B4-BE49-F238E27FC236}">
                <a16:creationId xmlns:a16="http://schemas.microsoft.com/office/drawing/2014/main" id="{4F52878D-5349-4EB0-8C48-8F442A12DA28}"/>
              </a:ext>
            </a:extLst>
          </p:cNvPr>
          <p:cNvSpPr/>
          <p:nvPr/>
        </p:nvSpPr>
        <p:spPr>
          <a:xfrm>
            <a:off x="3507149" y="2007570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4</a:t>
            </a:r>
          </a:p>
        </p:txBody>
      </p:sp>
      <p:sp>
        <p:nvSpPr>
          <p:cNvPr id="30" name="5">
            <a:hlinkClick r:id="rId9" action="ppaction://hlinksldjump"/>
            <a:extLst>
              <a:ext uri="{FF2B5EF4-FFF2-40B4-BE49-F238E27FC236}">
                <a16:creationId xmlns:a16="http://schemas.microsoft.com/office/drawing/2014/main" id="{3E55162F-E2DE-4774-86F0-AD354AADD15B}"/>
              </a:ext>
            </a:extLst>
          </p:cNvPr>
          <p:cNvSpPr/>
          <p:nvPr/>
        </p:nvSpPr>
        <p:spPr>
          <a:xfrm>
            <a:off x="7207083" y="3279448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5</a:t>
            </a:r>
          </a:p>
        </p:txBody>
      </p:sp>
      <p:sp>
        <p:nvSpPr>
          <p:cNvPr id="31" name="6">
            <a:hlinkClick r:id="rId10" action="ppaction://hlinksldjump"/>
            <a:extLst>
              <a:ext uri="{FF2B5EF4-FFF2-40B4-BE49-F238E27FC236}">
                <a16:creationId xmlns:a16="http://schemas.microsoft.com/office/drawing/2014/main" id="{9D29974E-17EB-4DB7-9D2F-3ED6E3BC1988}"/>
              </a:ext>
            </a:extLst>
          </p:cNvPr>
          <p:cNvSpPr/>
          <p:nvPr/>
        </p:nvSpPr>
        <p:spPr>
          <a:xfrm>
            <a:off x="6081016" y="3275773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6</a:t>
            </a:r>
          </a:p>
        </p:txBody>
      </p:sp>
      <p:sp>
        <p:nvSpPr>
          <p:cNvPr id="32" name="7">
            <a:hlinkClick r:id="rId11" action="ppaction://hlinksldjump"/>
            <a:extLst>
              <a:ext uri="{FF2B5EF4-FFF2-40B4-BE49-F238E27FC236}">
                <a16:creationId xmlns:a16="http://schemas.microsoft.com/office/drawing/2014/main" id="{9997997F-81F0-4A83-B63D-8DA486AF11EB}"/>
              </a:ext>
            </a:extLst>
          </p:cNvPr>
          <p:cNvSpPr/>
          <p:nvPr/>
        </p:nvSpPr>
        <p:spPr>
          <a:xfrm>
            <a:off x="4854542" y="3319563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7</a:t>
            </a:r>
          </a:p>
        </p:txBody>
      </p:sp>
      <p:sp>
        <p:nvSpPr>
          <p:cNvPr id="33" name="8">
            <a:hlinkClick r:id="rId12" action="ppaction://hlinksldjump"/>
            <a:extLst>
              <a:ext uri="{FF2B5EF4-FFF2-40B4-BE49-F238E27FC236}">
                <a16:creationId xmlns:a16="http://schemas.microsoft.com/office/drawing/2014/main" id="{474A90C3-9B61-4C23-9C43-EC800E14AFE9}"/>
              </a:ext>
            </a:extLst>
          </p:cNvPr>
          <p:cNvSpPr/>
          <p:nvPr/>
        </p:nvSpPr>
        <p:spPr>
          <a:xfrm>
            <a:off x="3728475" y="3315888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8</a:t>
            </a:r>
          </a:p>
        </p:txBody>
      </p:sp>
      <p:sp>
        <p:nvSpPr>
          <p:cNvPr id="34" name="9">
            <a:hlinkClick r:id="rId13" action="ppaction://hlinksldjump"/>
            <a:extLst>
              <a:ext uri="{FF2B5EF4-FFF2-40B4-BE49-F238E27FC236}">
                <a16:creationId xmlns:a16="http://schemas.microsoft.com/office/drawing/2014/main" id="{9FDA9961-7FDD-4469-868D-884D213328CC}"/>
              </a:ext>
            </a:extLst>
          </p:cNvPr>
          <p:cNvSpPr/>
          <p:nvPr/>
        </p:nvSpPr>
        <p:spPr>
          <a:xfrm>
            <a:off x="7474512" y="4649931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9</a:t>
            </a:r>
          </a:p>
        </p:txBody>
      </p:sp>
      <p:sp>
        <p:nvSpPr>
          <p:cNvPr id="35" name="10">
            <a:hlinkClick r:id="rId14" action="ppaction://hlinksldjump"/>
            <a:extLst>
              <a:ext uri="{FF2B5EF4-FFF2-40B4-BE49-F238E27FC236}">
                <a16:creationId xmlns:a16="http://schemas.microsoft.com/office/drawing/2014/main" id="{C2CA9F51-F178-4185-AF2D-F26FCBAFBB54}"/>
              </a:ext>
            </a:extLst>
          </p:cNvPr>
          <p:cNvSpPr/>
          <p:nvPr/>
        </p:nvSpPr>
        <p:spPr>
          <a:xfrm>
            <a:off x="6348445" y="4649931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10</a:t>
            </a:r>
          </a:p>
        </p:txBody>
      </p:sp>
      <p:sp>
        <p:nvSpPr>
          <p:cNvPr id="36" name="11">
            <a:hlinkClick r:id="rId15" action="ppaction://hlinksldjump"/>
            <a:extLst>
              <a:ext uri="{FF2B5EF4-FFF2-40B4-BE49-F238E27FC236}">
                <a16:creationId xmlns:a16="http://schemas.microsoft.com/office/drawing/2014/main" id="{2355A704-26C0-4D16-BA0D-345DF4058AB2}"/>
              </a:ext>
            </a:extLst>
          </p:cNvPr>
          <p:cNvSpPr/>
          <p:nvPr/>
        </p:nvSpPr>
        <p:spPr>
          <a:xfrm>
            <a:off x="5222378" y="4646256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11</a:t>
            </a:r>
          </a:p>
        </p:txBody>
      </p:sp>
      <p:sp>
        <p:nvSpPr>
          <p:cNvPr id="37" name="12">
            <a:hlinkClick r:id="rId16" action="ppaction://hlinksldjump"/>
            <a:extLst>
              <a:ext uri="{FF2B5EF4-FFF2-40B4-BE49-F238E27FC236}">
                <a16:creationId xmlns:a16="http://schemas.microsoft.com/office/drawing/2014/main" id="{9984535A-A998-4320-8097-418D225A3759}"/>
              </a:ext>
            </a:extLst>
          </p:cNvPr>
          <p:cNvSpPr/>
          <p:nvPr/>
        </p:nvSpPr>
        <p:spPr>
          <a:xfrm>
            <a:off x="4096311" y="4642581"/>
            <a:ext cx="858638" cy="799543"/>
          </a:xfrm>
          <a:custGeom>
            <a:avLst/>
            <a:gdLst>
              <a:gd name="connsiteX0" fmla="*/ 0 w 858638"/>
              <a:gd name="connsiteY0" fmla="*/ 399772 h 799543"/>
              <a:gd name="connsiteX1" fmla="*/ 429319 w 858638"/>
              <a:gd name="connsiteY1" fmla="*/ 0 h 799543"/>
              <a:gd name="connsiteX2" fmla="*/ 858638 w 858638"/>
              <a:gd name="connsiteY2" fmla="*/ 399772 h 799543"/>
              <a:gd name="connsiteX3" fmla="*/ 429319 w 858638"/>
              <a:gd name="connsiteY3" fmla="*/ 799544 h 799543"/>
              <a:gd name="connsiteX4" fmla="*/ 0 w 858638"/>
              <a:gd name="connsiteY4" fmla="*/ 399772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638" h="799543" fill="none" extrusionOk="0">
                <a:moveTo>
                  <a:pt x="0" y="399772"/>
                </a:moveTo>
                <a:cubicBezTo>
                  <a:pt x="16202" y="192524"/>
                  <a:pt x="164578" y="-34655"/>
                  <a:pt x="429319" y="0"/>
                </a:cubicBezTo>
                <a:cubicBezTo>
                  <a:pt x="655120" y="710"/>
                  <a:pt x="849208" y="217091"/>
                  <a:pt x="858638" y="399772"/>
                </a:cubicBezTo>
                <a:cubicBezTo>
                  <a:pt x="858746" y="588305"/>
                  <a:pt x="631764" y="811406"/>
                  <a:pt x="429319" y="799544"/>
                </a:cubicBezTo>
                <a:cubicBezTo>
                  <a:pt x="169010" y="769522"/>
                  <a:pt x="37192" y="599700"/>
                  <a:pt x="0" y="399772"/>
                </a:cubicBezTo>
                <a:close/>
              </a:path>
              <a:path w="858638" h="799543" stroke="0" extrusionOk="0">
                <a:moveTo>
                  <a:pt x="0" y="399772"/>
                </a:moveTo>
                <a:cubicBezTo>
                  <a:pt x="-5184" y="169425"/>
                  <a:pt x="238914" y="-20826"/>
                  <a:pt x="429319" y="0"/>
                </a:cubicBezTo>
                <a:cubicBezTo>
                  <a:pt x="682851" y="34822"/>
                  <a:pt x="829943" y="192363"/>
                  <a:pt x="858638" y="399772"/>
                </a:cubicBezTo>
                <a:cubicBezTo>
                  <a:pt x="843316" y="607264"/>
                  <a:pt x="691672" y="790161"/>
                  <a:pt x="429319" y="799544"/>
                </a:cubicBezTo>
                <a:cubicBezTo>
                  <a:pt x="176155" y="782808"/>
                  <a:pt x="11104" y="628974"/>
                  <a:pt x="0" y="399772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12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A47D8F8-C46C-444D-90EE-D506927D4E68}"/>
              </a:ext>
            </a:extLst>
          </p:cNvPr>
          <p:cNvSpPr/>
          <p:nvPr/>
        </p:nvSpPr>
        <p:spPr>
          <a:xfrm>
            <a:off x="3092814" y="397933"/>
            <a:ext cx="4315519" cy="939800"/>
          </a:xfrm>
          <a:custGeom>
            <a:avLst/>
            <a:gdLst>
              <a:gd name="connsiteX0" fmla="*/ 0 w 4315519"/>
              <a:gd name="connsiteY0" fmla="*/ 156636 h 939800"/>
              <a:gd name="connsiteX1" fmla="*/ 156636 w 4315519"/>
              <a:gd name="connsiteY1" fmla="*/ 0 h 939800"/>
              <a:gd name="connsiteX2" fmla="*/ 703610 w 4315519"/>
              <a:gd name="connsiteY2" fmla="*/ 0 h 939800"/>
              <a:gd name="connsiteX3" fmla="*/ 1370651 w 4315519"/>
              <a:gd name="connsiteY3" fmla="*/ 0 h 939800"/>
              <a:gd name="connsiteX4" fmla="*/ 2117737 w 4315519"/>
              <a:gd name="connsiteY4" fmla="*/ 0 h 939800"/>
              <a:gd name="connsiteX5" fmla="*/ 2864823 w 4315519"/>
              <a:gd name="connsiteY5" fmla="*/ 0 h 939800"/>
              <a:gd name="connsiteX6" fmla="*/ 3531864 w 4315519"/>
              <a:gd name="connsiteY6" fmla="*/ 0 h 939800"/>
              <a:gd name="connsiteX7" fmla="*/ 4158883 w 4315519"/>
              <a:gd name="connsiteY7" fmla="*/ 0 h 939800"/>
              <a:gd name="connsiteX8" fmla="*/ 4315519 w 4315519"/>
              <a:gd name="connsiteY8" fmla="*/ 156636 h 939800"/>
              <a:gd name="connsiteX9" fmla="*/ 4315519 w 4315519"/>
              <a:gd name="connsiteY9" fmla="*/ 783164 h 939800"/>
              <a:gd name="connsiteX10" fmla="*/ 4158883 w 4315519"/>
              <a:gd name="connsiteY10" fmla="*/ 939800 h 939800"/>
              <a:gd name="connsiteX11" fmla="*/ 3411797 w 4315519"/>
              <a:gd name="connsiteY11" fmla="*/ 939800 h 939800"/>
              <a:gd name="connsiteX12" fmla="*/ 2784778 w 4315519"/>
              <a:gd name="connsiteY12" fmla="*/ 939800 h 939800"/>
              <a:gd name="connsiteX13" fmla="*/ 2157760 w 4315519"/>
              <a:gd name="connsiteY13" fmla="*/ 939800 h 939800"/>
              <a:gd name="connsiteX14" fmla="*/ 1410673 w 4315519"/>
              <a:gd name="connsiteY14" fmla="*/ 939800 h 939800"/>
              <a:gd name="connsiteX15" fmla="*/ 863700 w 4315519"/>
              <a:gd name="connsiteY15" fmla="*/ 939800 h 939800"/>
              <a:gd name="connsiteX16" fmla="*/ 156636 w 4315519"/>
              <a:gd name="connsiteY16" fmla="*/ 939800 h 939800"/>
              <a:gd name="connsiteX17" fmla="*/ 0 w 4315519"/>
              <a:gd name="connsiteY17" fmla="*/ 783164 h 939800"/>
              <a:gd name="connsiteX18" fmla="*/ 0 w 4315519"/>
              <a:gd name="connsiteY18" fmla="*/ 156636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15519" h="939800" fill="none" extrusionOk="0">
                <a:moveTo>
                  <a:pt x="0" y="156636"/>
                </a:moveTo>
                <a:cubicBezTo>
                  <a:pt x="-1890" y="88864"/>
                  <a:pt x="72690" y="-5251"/>
                  <a:pt x="156636" y="0"/>
                </a:cubicBezTo>
                <a:cubicBezTo>
                  <a:pt x="399166" y="1350"/>
                  <a:pt x="469324" y="17916"/>
                  <a:pt x="703610" y="0"/>
                </a:cubicBezTo>
                <a:cubicBezTo>
                  <a:pt x="937896" y="-17916"/>
                  <a:pt x="1096835" y="26905"/>
                  <a:pt x="1370651" y="0"/>
                </a:cubicBezTo>
                <a:cubicBezTo>
                  <a:pt x="1644467" y="-26905"/>
                  <a:pt x="1836565" y="-13144"/>
                  <a:pt x="2117737" y="0"/>
                </a:cubicBezTo>
                <a:cubicBezTo>
                  <a:pt x="2398909" y="13144"/>
                  <a:pt x="2553598" y="13261"/>
                  <a:pt x="2864823" y="0"/>
                </a:cubicBezTo>
                <a:cubicBezTo>
                  <a:pt x="3176048" y="-13261"/>
                  <a:pt x="3221860" y="28004"/>
                  <a:pt x="3531864" y="0"/>
                </a:cubicBezTo>
                <a:cubicBezTo>
                  <a:pt x="3841868" y="-28004"/>
                  <a:pt x="3880044" y="-11774"/>
                  <a:pt x="4158883" y="0"/>
                </a:cubicBezTo>
                <a:cubicBezTo>
                  <a:pt x="4255343" y="-6278"/>
                  <a:pt x="4317638" y="78948"/>
                  <a:pt x="4315519" y="156636"/>
                </a:cubicBezTo>
                <a:cubicBezTo>
                  <a:pt x="4307090" y="376523"/>
                  <a:pt x="4310269" y="519650"/>
                  <a:pt x="4315519" y="783164"/>
                </a:cubicBezTo>
                <a:cubicBezTo>
                  <a:pt x="4322234" y="862194"/>
                  <a:pt x="4240430" y="926329"/>
                  <a:pt x="4158883" y="939800"/>
                </a:cubicBezTo>
                <a:cubicBezTo>
                  <a:pt x="3832759" y="960265"/>
                  <a:pt x="3717015" y="950147"/>
                  <a:pt x="3411797" y="939800"/>
                </a:cubicBezTo>
                <a:cubicBezTo>
                  <a:pt x="3106579" y="929453"/>
                  <a:pt x="3009709" y="915908"/>
                  <a:pt x="2784778" y="939800"/>
                </a:cubicBezTo>
                <a:cubicBezTo>
                  <a:pt x="2559847" y="963692"/>
                  <a:pt x="2426922" y="958792"/>
                  <a:pt x="2157760" y="939800"/>
                </a:cubicBezTo>
                <a:cubicBezTo>
                  <a:pt x="1888598" y="920808"/>
                  <a:pt x="1616885" y="915178"/>
                  <a:pt x="1410673" y="939800"/>
                </a:cubicBezTo>
                <a:cubicBezTo>
                  <a:pt x="1204461" y="964422"/>
                  <a:pt x="995488" y="943124"/>
                  <a:pt x="863700" y="939800"/>
                </a:cubicBezTo>
                <a:cubicBezTo>
                  <a:pt x="731912" y="936476"/>
                  <a:pt x="342810" y="926699"/>
                  <a:pt x="156636" y="939800"/>
                </a:cubicBezTo>
                <a:cubicBezTo>
                  <a:pt x="70843" y="935367"/>
                  <a:pt x="-9585" y="850973"/>
                  <a:pt x="0" y="783164"/>
                </a:cubicBezTo>
                <a:cubicBezTo>
                  <a:pt x="-26205" y="615722"/>
                  <a:pt x="6019" y="312220"/>
                  <a:pt x="0" y="156636"/>
                </a:cubicBezTo>
                <a:close/>
              </a:path>
              <a:path w="4315519" h="939800" stroke="0" extrusionOk="0">
                <a:moveTo>
                  <a:pt x="0" y="156636"/>
                </a:moveTo>
                <a:cubicBezTo>
                  <a:pt x="5330" y="57979"/>
                  <a:pt x="65135" y="-707"/>
                  <a:pt x="156636" y="0"/>
                </a:cubicBezTo>
                <a:cubicBezTo>
                  <a:pt x="458093" y="-17628"/>
                  <a:pt x="648603" y="12915"/>
                  <a:pt x="903722" y="0"/>
                </a:cubicBezTo>
                <a:cubicBezTo>
                  <a:pt x="1158841" y="-12915"/>
                  <a:pt x="1348108" y="-3086"/>
                  <a:pt x="1570763" y="0"/>
                </a:cubicBezTo>
                <a:cubicBezTo>
                  <a:pt x="1793418" y="3086"/>
                  <a:pt x="2071416" y="-23855"/>
                  <a:pt x="2237804" y="0"/>
                </a:cubicBezTo>
                <a:cubicBezTo>
                  <a:pt x="2404192" y="23855"/>
                  <a:pt x="2648720" y="10301"/>
                  <a:pt x="2824801" y="0"/>
                </a:cubicBezTo>
                <a:cubicBezTo>
                  <a:pt x="3000882" y="-10301"/>
                  <a:pt x="3205397" y="-6275"/>
                  <a:pt x="3371774" y="0"/>
                </a:cubicBezTo>
                <a:cubicBezTo>
                  <a:pt x="3538151" y="6275"/>
                  <a:pt x="3951511" y="-7726"/>
                  <a:pt x="4158883" y="0"/>
                </a:cubicBezTo>
                <a:cubicBezTo>
                  <a:pt x="4242138" y="1272"/>
                  <a:pt x="4316029" y="74977"/>
                  <a:pt x="4315519" y="156636"/>
                </a:cubicBezTo>
                <a:cubicBezTo>
                  <a:pt x="4346400" y="317488"/>
                  <a:pt x="4320583" y="509573"/>
                  <a:pt x="4315519" y="783164"/>
                </a:cubicBezTo>
                <a:cubicBezTo>
                  <a:pt x="4318287" y="848541"/>
                  <a:pt x="4234671" y="946911"/>
                  <a:pt x="4158883" y="939800"/>
                </a:cubicBezTo>
                <a:cubicBezTo>
                  <a:pt x="3897710" y="913201"/>
                  <a:pt x="3640440" y="917277"/>
                  <a:pt x="3411797" y="939800"/>
                </a:cubicBezTo>
                <a:cubicBezTo>
                  <a:pt x="3183154" y="962323"/>
                  <a:pt x="3050491" y="914448"/>
                  <a:pt x="2864823" y="939800"/>
                </a:cubicBezTo>
                <a:cubicBezTo>
                  <a:pt x="2679155" y="965152"/>
                  <a:pt x="2370982" y="910353"/>
                  <a:pt x="2237804" y="939800"/>
                </a:cubicBezTo>
                <a:cubicBezTo>
                  <a:pt x="2104626" y="969247"/>
                  <a:pt x="1898323" y="963159"/>
                  <a:pt x="1610786" y="939800"/>
                </a:cubicBezTo>
                <a:cubicBezTo>
                  <a:pt x="1323249" y="916441"/>
                  <a:pt x="1227132" y="933116"/>
                  <a:pt x="983767" y="939800"/>
                </a:cubicBezTo>
                <a:cubicBezTo>
                  <a:pt x="740402" y="946484"/>
                  <a:pt x="476281" y="950831"/>
                  <a:pt x="156636" y="939800"/>
                </a:cubicBezTo>
                <a:cubicBezTo>
                  <a:pt x="66069" y="919168"/>
                  <a:pt x="3228" y="882374"/>
                  <a:pt x="0" y="783164"/>
                </a:cubicBezTo>
                <a:cubicBezTo>
                  <a:pt x="-788" y="493193"/>
                  <a:pt x="-3070" y="456765"/>
                  <a:pt x="0" y="156636"/>
                </a:cubicBezTo>
                <a:close/>
              </a:path>
            </a:pathLst>
          </a:custGeom>
          <a:solidFill>
            <a:srgbClr val="F6B53E"/>
          </a:solidFill>
          <a:ln w="38100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136166824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لوحة الأرقام </a:t>
            </a:r>
          </a:p>
        </p:txBody>
      </p:sp>
      <p:sp>
        <p:nvSpPr>
          <p:cNvPr id="24" name="مستطيل: زوايا مستديرة 23">
            <a:hlinkClick r:id="rId17" action="ppaction://hlinksldjump"/>
            <a:extLst>
              <a:ext uri="{FF2B5EF4-FFF2-40B4-BE49-F238E27FC236}">
                <a16:creationId xmlns:a16="http://schemas.microsoft.com/office/drawing/2014/main" id="{63572B68-038D-47BE-AA23-E9252ADB47B5}"/>
              </a:ext>
            </a:extLst>
          </p:cNvPr>
          <p:cNvSpPr/>
          <p:nvPr/>
        </p:nvSpPr>
        <p:spPr>
          <a:xfrm>
            <a:off x="8712711" y="4115431"/>
            <a:ext cx="2681453" cy="799543"/>
          </a:xfrm>
          <a:custGeom>
            <a:avLst/>
            <a:gdLst>
              <a:gd name="connsiteX0" fmla="*/ 0 w 2681453"/>
              <a:gd name="connsiteY0" fmla="*/ 133260 h 799543"/>
              <a:gd name="connsiteX1" fmla="*/ 133260 w 2681453"/>
              <a:gd name="connsiteY1" fmla="*/ 0 h 799543"/>
              <a:gd name="connsiteX2" fmla="*/ 688695 w 2681453"/>
              <a:gd name="connsiteY2" fmla="*/ 0 h 799543"/>
              <a:gd name="connsiteX3" fmla="*/ 1219980 w 2681453"/>
              <a:gd name="connsiteY3" fmla="*/ 0 h 799543"/>
              <a:gd name="connsiteX4" fmla="*/ 1775414 w 2681453"/>
              <a:gd name="connsiteY4" fmla="*/ 0 h 799543"/>
              <a:gd name="connsiteX5" fmla="*/ 2548193 w 2681453"/>
              <a:gd name="connsiteY5" fmla="*/ 0 h 799543"/>
              <a:gd name="connsiteX6" fmla="*/ 2681453 w 2681453"/>
              <a:gd name="connsiteY6" fmla="*/ 133260 h 799543"/>
              <a:gd name="connsiteX7" fmla="*/ 2681453 w 2681453"/>
              <a:gd name="connsiteY7" fmla="*/ 666283 h 799543"/>
              <a:gd name="connsiteX8" fmla="*/ 2548193 w 2681453"/>
              <a:gd name="connsiteY8" fmla="*/ 799543 h 799543"/>
              <a:gd name="connsiteX9" fmla="*/ 1968609 w 2681453"/>
              <a:gd name="connsiteY9" fmla="*/ 799543 h 799543"/>
              <a:gd name="connsiteX10" fmla="*/ 1413174 w 2681453"/>
              <a:gd name="connsiteY10" fmla="*/ 799543 h 799543"/>
              <a:gd name="connsiteX11" fmla="*/ 881889 w 2681453"/>
              <a:gd name="connsiteY11" fmla="*/ 799543 h 799543"/>
              <a:gd name="connsiteX12" fmla="*/ 133260 w 2681453"/>
              <a:gd name="connsiteY12" fmla="*/ 799543 h 799543"/>
              <a:gd name="connsiteX13" fmla="*/ 0 w 2681453"/>
              <a:gd name="connsiteY13" fmla="*/ 666283 h 799543"/>
              <a:gd name="connsiteX14" fmla="*/ 0 w 2681453"/>
              <a:gd name="connsiteY14" fmla="*/ 133260 h 79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81453" h="799543" fill="none" extrusionOk="0">
                <a:moveTo>
                  <a:pt x="0" y="133260"/>
                </a:moveTo>
                <a:cubicBezTo>
                  <a:pt x="3790" y="49797"/>
                  <a:pt x="68181" y="-1962"/>
                  <a:pt x="133260" y="0"/>
                </a:cubicBezTo>
                <a:cubicBezTo>
                  <a:pt x="372650" y="-5313"/>
                  <a:pt x="489630" y="-4360"/>
                  <a:pt x="688695" y="0"/>
                </a:cubicBezTo>
                <a:cubicBezTo>
                  <a:pt x="887761" y="4360"/>
                  <a:pt x="1076108" y="-8720"/>
                  <a:pt x="1219980" y="0"/>
                </a:cubicBezTo>
                <a:cubicBezTo>
                  <a:pt x="1363853" y="8720"/>
                  <a:pt x="1563141" y="27739"/>
                  <a:pt x="1775414" y="0"/>
                </a:cubicBezTo>
                <a:cubicBezTo>
                  <a:pt x="1987687" y="-27739"/>
                  <a:pt x="2384767" y="-18153"/>
                  <a:pt x="2548193" y="0"/>
                </a:cubicBezTo>
                <a:cubicBezTo>
                  <a:pt x="2622290" y="1772"/>
                  <a:pt x="2673165" y="53522"/>
                  <a:pt x="2681453" y="133260"/>
                </a:cubicBezTo>
                <a:cubicBezTo>
                  <a:pt x="2702960" y="315358"/>
                  <a:pt x="2667888" y="509918"/>
                  <a:pt x="2681453" y="666283"/>
                </a:cubicBezTo>
                <a:cubicBezTo>
                  <a:pt x="2697740" y="739353"/>
                  <a:pt x="2623132" y="804759"/>
                  <a:pt x="2548193" y="799543"/>
                </a:cubicBezTo>
                <a:cubicBezTo>
                  <a:pt x="2328058" y="817284"/>
                  <a:pt x="2156393" y="813753"/>
                  <a:pt x="1968609" y="799543"/>
                </a:cubicBezTo>
                <a:cubicBezTo>
                  <a:pt x="1780825" y="785333"/>
                  <a:pt x="1570612" y="774158"/>
                  <a:pt x="1413174" y="799543"/>
                </a:cubicBezTo>
                <a:cubicBezTo>
                  <a:pt x="1255737" y="824928"/>
                  <a:pt x="1062240" y="825497"/>
                  <a:pt x="881889" y="799543"/>
                </a:cubicBezTo>
                <a:cubicBezTo>
                  <a:pt x="701539" y="773589"/>
                  <a:pt x="344894" y="770653"/>
                  <a:pt x="133260" y="799543"/>
                </a:cubicBezTo>
                <a:cubicBezTo>
                  <a:pt x="66851" y="791539"/>
                  <a:pt x="-2870" y="732087"/>
                  <a:pt x="0" y="666283"/>
                </a:cubicBezTo>
                <a:cubicBezTo>
                  <a:pt x="-17850" y="547771"/>
                  <a:pt x="-5347" y="322055"/>
                  <a:pt x="0" y="133260"/>
                </a:cubicBezTo>
                <a:close/>
              </a:path>
              <a:path w="2681453" h="799543" stroke="0" extrusionOk="0">
                <a:moveTo>
                  <a:pt x="0" y="133260"/>
                </a:moveTo>
                <a:cubicBezTo>
                  <a:pt x="4587" y="49209"/>
                  <a:pt x="43609" y="-2273"/>
                  <a:pt x="133260" y="0"/>
                </a:cubicBezTo>
                <a:cubicBezTo>
                  <a:pt x="445002" y="-7548"/>
                  <a:pt x="476967" y="-13683"/>
                  <a:pt x="785292" y="0"/>
                </a:cubicBezTo>
                <a:cubicBezTo>
                  <a:pt x="1093617" y="13683"/>
                  <a:pt x="1208644" y="25555"/>
                  <a:pt x="1389025" y="0"/>
                </a:cubicBezTo>
                <a:cubicBezTo>
                  <a:pt x="1569406" y="-25555"/>
                  <a:pt x="1785200" y="-20643"/>
                  <a:pt x="1992758" y="0"/>
                </a:cubicBezTo>
                <a:cubicBezTo>
                  <a:pt x="2200316" y="20643"/>
                  <a:pt x="2277918" y="15218"/>
                  <a:pt x="2548193" y="0"/>
                </a:cubicBezTo>
                <a:cubicBezTo>
                  <a:pt x="2613279" y="-717"/>
                  <a:pt x="2687550" y="67883"/>
                  <a:pt x="2681453" y="133260"/>
                </a:cubicBezTo>
                <a:cubicBezTo>
                  <a:pt x="2689726" y="390755"/>
                  <a:pt x="2685729" y="502897"/>
                  <a:pt x="2681453" y="666283"/>
                </a:cubicBezTo>
                <a:cubicBezTo>
                  <a:pt x="2683945" y="731206"/>
                  <a:pt x="2623604" y="793411"/>
                  <a:pt x="2548193" y="799543"/>
                </a:cubicBezTo>
                <a:cubicBezTo>
                  <a:pt x="2352478" y="787466"/>
                  <a:pt x="2093930" y="805384"/>
                  <a:pt x="1968609" y="799543"/>
                </a:cubicBezTo>
                <a:cubicBezTo>
                  <a:pt x="1843288" y="793702"/>
                  <a:pt x="1534777" y="770727"/>
                  <a:pt x="1364876" y="799543"/>
                </a:cubicBezTo>
                <a:cubicBezTo>
                  <a:pt x="1194975" y="828359"/>
                  <a:pt x="894552" y="815969"/>
                  <a:pt x="736993" y="799543"/>
                </a:cubicBezTo>
                <a:cubicBezTo>
                  <a:pt x="579434" y="783117"/>
                  <a:pt x="369579" y="808556"/>
                  <a:pt x="133260" y="799543"/>
                </a:cubicBezTo>
                <a:cubicBezTo>
                  <a:pt x="68423" y="786796"/>
                  <a:pt x="9061" y="755267"/>
                  <a:pt x="0" y="666283"/>
                </a:cubicBezTo>
                <a:cubicBezTo>
                  <a:pt x="9971" y="556405"/>
                  <a:pt x="15439" y="322983"/>
                  <a:pt x="0" y="133260"/>
                </a:cubicBezTo>
                <a:close/>
              </a:path>
            </a:pathLst>
          </a:custGeom>
          <a:solidFill>
            <a:srgbClr val="56ABDD"/>
          </a:solidFill>
          <a:ln w="38100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136166824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نهاية العرض </a:t>
            </a:r>
          </a:p>
        </p:txBody>
      </p:sp>
    </p:spTree>
    <p:extLst>
      <p:ext uri="{BB962C8B-B14F-4D97-AF65-F5344CB8AC3E}">
        <p14:creationId xmlns:p14="http://schemas.microsoft.com/office/powerpoint/2010/main" val="698299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ـلَـ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ـلَ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 بَ دَ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لَــــــــ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ــــــبَــــ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67523" y="2631485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ـــــد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1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pic>
        <p:nvPicPr>
          <p:cNvPr id="5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F3C8E786-9F48-4569-A50B-535B68330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746" y="7110410"/>
            <a:ext cx="609600" cy="609600"/>
          </a:xfrm>
          <a:prstGeom prst="rect">
            <a:avLst/>
          </a:prstGeom>
        </p:spPr>
      </p:pic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 </a:t>
            </a:r>
          </a:p>
        </p:txBody>
      </p:sp>
      <p:pic>
        <p:nvPicPr>
          <p:cNvPr id="11" name="أحسنت يا ذكي">
            <a:hlinkClick r:id="" action="ppaction://media"/>
            <a:extLst>
              <a:ext uri="{FF2B5EF4-FFF2-40B4-BE49-F238E27FC236}">
                <a16:creationId xmlns:a16="http://schemas.microsoft.com/office/drawing/2014/main" id="{5CAD03F0-6F96-4389-954B-A299D5DB48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7996" y="7110410"/>
            <a:ext cx="609600" cy="609600"/>
          </a:xfrm>
          <a:prstGeom prst="rect">
            <a:avLst/>
          </a:prstGeom>
        </p:spPr>
      </p:pic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بوركَ فيك">
            <a:hlinkClick r:id="" action="ppaction://media"/>
            <a:extLst>
              <a:ext uri="{FF2B5EF4-FFF2-40B4-BE49-F238E27FC236}">
                <a16:creationId xmlns:a16="http://schemas.microsoft.com/office/drawing/2014/main" id="{47452360-BDA0-4201-9BB6-9797E08247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9861" y="7110410"/>
            <a:ext cx="609600" cy="609600"/>
          </a:xfrm>
          <a:prstGeom prst="rect">
            <a:avLst/>
          </a:prstGeom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pic>
        <p:nvPicPr>
          <p:cNvPr id="61" name="رسم 60" descr="منزل مع تعبئة خالصة">
            <a:hlinkClick r:id="rId17" action="ppaction://hlinksldjump"/>
            <a:extLst>
              <a:ext uri="{FF2B5EF4-FFF2-40B4-BE49-F238E27FC236}">
                <a16:creationId xmlns:a16="http://schemas.microsoft.com/office/drawing/2014/main" id="{0D5567FF-CF72-4D1F-B5AE-9A10CC6F7FD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9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1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4" grpId="0"/>
      <p:bldP spid="4" grpId="1"/>
      <p:bldP spid="57" grpId="0"/>
      <p:bldP spid="57" grpId="1"/>
      <p:bldP spid="59" grpId="0"/>
      <p:bldP spid="5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ــنَــ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ـــنَ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لَــ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ــلَـــ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ـــلَ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 بَ ل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ـــلَ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نَـــــــ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ــــــبَــــ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370243" y="264121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ــــلَ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pic>
        <p:nvPicPr>
          <p:cNvPr id="5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F3C8E786-9F48-4569-A50B-535B68330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746" y="7110410"/>
            <a:ext cx="609600" cy="609600"/>
          </a:xfrm>
          <a:prstGeom prst="rect">
            <a:avLst/>
          </a:prstGeom>
        </p:spPr>
      </p:pic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 </a:t>
            </a:r>
          </a:p>
        </p:txBody>
      </p:sp>
      <p:pic>
        <p:nvPicPr>
          <p:cNvPr id="11" name="أحسنت يا ذكي">
            <a:hlinkClick r:id="" action="ppaction://media"/>
            <a:extLst>
              <a:ext uri="{FF2B5EF4-FFF2-40B4-BE49-F238E27FC236}">
                <a16:creationId xmlns:a16="http://schemas.microsoft.com/office/drawing/2014/main" id="{5CAD03F0-6F96-4389-954B-A299D5DB48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7996" y="7110410"/>
            <a:ext cx="609600" cy="609600"/>
          </a:xfrm>
          <a:prstGeom prst="rect">
            <a:avLst/>
          </a:prstGeom>
        </p:spPr>
      </p:pic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بوركَ فيك">
            <a:hlinkClick r:id="" action="ppaction://media"/>
            <a:extLst>
              <a:ext uri="{FF2B5EF4-FFF2-40B4-BE49-F238E27FC236}">
                <a16:creationId xmlns:a16="http://schemas.microsoft.com/office/drawing/2014/main" id="{47452360-BDA0-4201-9BB6-9797E08247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9861" y="7110410"/>
            <a:ext cx="609600" cy="609600"/>
          </a:xfrm>
          <a:prstGeom prst="rect">
            <a:avLst/>
          </a:prstGeom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84037635-2223-4997-90C6-B29219CF927B}"/>
              </a:ext>
            </a:extLst>
          </p:cNvPr>
          <p:cNvSpPr/>
          <p:nvPr/>
        </p:nvSpPr>
        <p:spPr>
          <a:xfrm>
            <a:off x="9681190" y="414961"/>
            <a:ext cx="1879722" cy="1756739"/>
          </a:xfrm>
          <a:custGeom>
            <a:avLst/>
            <a:gdLst>
              <a:gd name="connsiteX0" fmla="*/ 0 w 1879722"/>
              <a:gd name="connsiteY0" fmla="*/ 878370 h 1756739"/>
              <a:gd name="connsiteX1" fmla="*/ 939861 w 1879722"/>
              <a:gd name="connsiteY1" fmla="*/ 0 h 1756739"/>
              <a:gd name="connsiteX2" fmla="*/ 1879722 w 1879722"/>
              <a:gd name="connsiteY2" fmla="*/ 878370 h 1756739"/>
              <a:gd name="connsiteX3" fmla="*/ 939861 w 1879722"/>
              <a:gd name="connsiteY3" fmla="*/ 1756740 h 1756739"/>
              <a:gd name="connsiteX4" fmla="*/ 0 w 1879722"/>
              <a:gd name="connsiteY4" fmla="*/ 878370 h 175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722" h="1756739" fill="none" extrusionOk="0">
                <a:moveTo>
                  <a:pt x="0" y="878370"/>
                </a:moveTo>
                <a:cubicBezTo>
                  <a:pt x="76369" y="457081"/>
                  <a:pt x="376563" y="-55463"/>
                  <a:pt x="939861" y="0"/>
                </a:cubicBezTo>
                <a:cubicBezTo>
                  <a:pt x="1408117" y="3191"/>
                  <a:pt x="1855108" y="492729"/>
                  <a:pt x="1879722" y="878370"/>
                </a:cubicBezTo>
                <a:cubicBezTo>
                  <a:pt x="1880150" y="1236096"/>
                  <a:pt x="1433425" y="1765469"/>
                  <a:pt x="939861" y="1756740"/>
                </a:cubicBezTo>
                <a:cubicBezTo>
                  <a:pt x="353103" y="1669161"/>
                  <a:pt x="100678" y="1307013"/>
                  <a:pt x="0" y="878370"/>
                </a:cubicBezTo>
                <a:close/>
              </a:path>
              <a:path w="1879722" h="1756739" stroke="0" extrusionOk="0">
                <a:moveTo>
                  <a:pt x="0" y="878370"/>
                </a:moveTo>
                <a:cubicBezTo>
                  <a:pt x="-36803" y="325395"/>
                  <a:pt x="460753" y="-17822"/>
                  <a:pt x="939861" y="0"/>
                </a:cubicBezTo>
                <a:cubicBezTo>
                  <a:pt x="1505088" y="97848"/>
                  <a:pt x="1784312" y="437744"/>
                  <a:pt x="1879722" y="878370"/>
                </a:cubicBezTo>
                <a:cubicBezTo>
                  <a:pt x="1808621" y="1301780"/>
                  <a:pt x="1575819" y="1713297"/>
                  <a:pt x="939861" y="1756740"/>
                </a:cubicBezTo>
                <a:cubicBezTo>
                  <a:pt x="359957" y="1693337"/>
                  <a:pt x="34315" y="1389482"/>
                  <a:pt x="0" y="878370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2</a:t>
            </a:r>
          </a:p>
        </p:txBody>
      </p:sp>
      <p:pic>
        <p:nvPicPr>
          <p:cNvPr id="61" name="رسم 60" descr="منزل مع تعبئة خالصة">
            <a:hlinkClick r:id="rId17" action="ppaction://hlinksldjump"/>
            <a:extLst>
              <a:ext uri="{FF2B5EF4-FFF2-40B4-BE49-F238E27FC236}">
                <a16:creationId xmlns:a16="http://schemas.microsoft.com/office/drawing/2014/main" id="{2A7AE3E0-7DC5-43E0-86E7-E8BC73B4B67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9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1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4" grpId="0"/>
      <p:bldP spid="4" grpId="1"/>
      <p:bldP spid="57" grpId="0"/>
      <p:bldP spid="57" grpId="1"/>
      <p:bldP spid="59" grpId="0"/>
      <p:bldP spid="5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ــمَــ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رَ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 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 مَ رَ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8435147" y="272906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مَـــ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39324" y="264121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ــرَ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pic>
        <p:nvPicPr>
          <p:cNvPr id="5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F3C8E786-9F48-4569-A50B-535B68330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746" y="7110410"/>
            <a:ext cx="609600" cy="609600"/>
          </a:xfrm>
          <a:prstGeom prst="rect">
            <a:avLst/>
          </a:prstGeom>
        </p:spPr>
      </p:pic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8445855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7348006" y="271205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57836" y="2871960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 </a:t>
            </a:r>
          </a:p>
        </p:txBody>
      </p:sp>
      <p:pic>
        <p:nvPicPr>
          <p:cNvPr id="11" name="أحسنت يا ذكي">
            <a:hlinkClick r:id="" action="ppaction://media"/>
            <a:extLst>
              <a:ext uri="{FF2B5EF4-FFF2-40B4-BE49-F238E27FC236}">
                <a16:creationId xmlns:a16="http://schemas.microsoft.com/office/drawing/2014/main" id="{5CAD03F0-6F96-4389-954B-A299D5DB48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7996" y="7110410"/>
            <a:ext cx="609600" cy="609600"/>
          </a:xfrm>
          <a:prstGeom prst="rect">
            <a:avLst/>
          </a:prstGeom>
        </p:spPr>
      </p:pic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بوركَ فيك">
            <a:hlinkClick r:id="" action="ppaction://media"/>
            <a:extLst>
              <a:ext uri="{FF2B5EF4-FFF2-40B4-BE49-F238E27FC236}">
                <a16:creationId xmlns:a16="http://schemas.microsoft.com/office/drawing/2014/main" id="{47452360-BDA0-4201-9BB6-9797E08247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9861" y="7110410"/>
            <a:ext cx="609600" cy="609600"/>
          </a:xfrm>
          <a:prstGeom prst="rect">
            <a:avLst/>
          </a:prstGeom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F032190D-4821-44C8-8862-38CBF93AEB85}"/>
              </a:ext>
            </a:extLst>
          </p:cNvPr>
          <p:cNvSpPr/>
          <p:nvPr/>
        </p:nvSpPr>
        <p:spPr>
          <a:xfrm>
            <a:off x="9926082" y="593572"/>
            <a:ext cx="1497483" cy="1316303"/>
          </a:xfrm>
          <a:custGeom>
            <a:avLst/>
            <a:gdLst>
              <a:gd name="connsiteX0" fmla="*/ 0 w 1497483"/>
              <a:gd name="connsiteY0" fmla="*/ 658152 h 1316303"/>
              <a:gd name="connsiteX1" fmla="*/ 748742 w 1497483"/>
              <a:gd name="connsiteY1" fmla="*/ 0 h 1316303"/>
              <a:gd name="connsiteX2" fmla="*/ 1497484 w 1497483"/>
              <a:gd name="connsiteY2" fmla="*/ 658152 h 1316303"/>
              <a:gd name="connsiteX3" fmla="*/ 748742 w 1497483"/>
              <a:gd name="connsiteY3" fmla="*/ 1316304 h 1316303"/>
              <a:gd name="connsiteX4" fmla="*/ 0 w 1497483"/>
              <a:gd name="connsiteY4" fmla="*/ 658152 h 131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483" h="1316303" fill="none" extrusionOk="0">
                <a:moveTo>
                  <a:pt x="0" y="658152"/>
                </a:moveTo>
                <a:cubicBezTo>
                  <a:pt x="18705" y="310296"/>
                  <a:pt x="281635" y="-67202"/>
                  <a:pt x="748742" y="0"/>
                </a:cubicBezTo>
                <a:cubicBezTo>
                  <a:pt x="1139647" y="1420"/>
                  <a:pt x="1482423" y="355530"/>
                  <a:pt x="1497484" y="658152"/>
                </a:cubicBezTo>
                <a:cubicBezTo>
                  <a:pt x="1497671" y="966010"/>
                  <a:pt x="1141568" y="1323386"/>
                  <a:pt x="748742" y="1316304"/>
                </a:cubicBezTo>
                <a:cubicBezTo>
                  <a:pt x="316886" y="1292578"/>
                  <a:pt x="49729" y="993748"/>
                  <a:pt x="0" y="658152"/>
                </a:cubicBezTo>
                <a:close/>
              </a:path>
              <a:path w="1497483" h="1316303" stroke="0" extrusionOk="0">
                <a:moveTo>
                  <a:pt x="0" y="658152"/>
                </a:moveTo>
                <a:cubicBezTo>
                  <a:pt x="-46450" y="209010"/>
                  <a:pt x="382963" y="-21290"/>
                  <a:pt x="748742" y="0"/>
                </a:cubicBezTo>
                <a:cubicBezTo>
                  <a:pt x="1167525" y="11159"/>
                  <a:pt x="1482167" y="301806"/>
                  <a:pt x="1497484" y="658152"/>
                </a:cubicBezTo>
                <a:cubicBezTo>
                  <a:pt x="1421981" y="956120"/>
                  <a:pt x="1214676" y="1296823"/>
                  <a:pt x="748742" y="1316304"/>
                </a:cubicBezTo>
                <a:cubicBezTo>
                  <a:pt x="313499" y="1293662"/>
                  <a:pt x="17843" y="1035159"/>
                  <a:pt x="0" y="658152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3</a:t>
            </a: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FCE58D0-D633-452D-BBDB-51A66214443A}"/>
              </a:ext>
            </a:extLst>
          </p:cNvPr>
          <p:cNvSpPr/>
          <p:nvPr/>
        </p:nvSpPr>
        <p:spPr>
          <a:xfrm>
            <a:off x="7372646" y="369127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62" name="آخر  الكلمة متصل  1">
            <a:extLst>
              <a:ext uri="{FF2B5EF4-FFF2-40B4-BE49-F238E27FC236}">
                <a16:creationId xmlns:a16="http://schemas.microsoft.com/office/drawing/2014/main" id="{01AB89CD-107F-4B9F-88CF-E9E701365001}"/>
              </a:ext>
            </a:extLst>
          </p:cNvPr>
          <p:cNvSpPr/>
          <p:nvPr/>
        </p:nvSpPr>
        <p:spPr>
          <a:xfrm>
            <a:off x="7381754" y="370705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3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C0A040D4-9794-4BD7-9280-7316C4E58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25590" y="7110410"/>
            <a:ext cx="609600" cy="609600"/>
          </a:xfrm>
          <a:prstGeom prst="rect">
            <a:avLst/>
          </a:prstGeom>
        </p:spPr>
      </p:pic>
      <p:pic>
        <p:nvPicPr>
          <p:cNvPr id="64" name="رسم 63" descr="منزل مع تعبئة خالصة">
            <a:hlinkClick r:id="rId17" action="ppaction://hlinksldjump"/>
            <a:extLst>
              <a:ext uri="{FF2B5EF4-FFF2-40B4-BE49-F238E27FC236}">
                <a16:creationId xmlns:a16="http://schemas.microsoft.com/office/drawing/2014/main" id="{754096A1-001B-44FA-BB1A-500B9E9BAF0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1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54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33" grpId="1"/>
      <p:bldP spid="4" grpId="0"/>
      <p:bldP spid="4" grpId="1"/>
      <p:bldP spid="4" grpId="2"/>
      <p:bldP spid="4" grpId="3"/>
      <p:bldP spid="57" grpId="0"/>
      <p:bldP spid="57" grpId="1"/>
      <p:bldP spid="59" grpId="0"/>
      <p:bldP spid="59" grpId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ــنَــ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ــبَـــ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ـــبَ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رَ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 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رَ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 بَ رَ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نَـــ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65100" y="272906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ــبَــ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نَـــ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ــبَــــ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39324" y="264121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ــرَ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pic>
        <p:nvPicPr>
          <p:cNvPr id="5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F3C8E786-9F48-4569-A50B-535B68330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746" y="7110410"/>
            <a:ext cx="609600" cy="609600"/>
          </a:xfrm>
          <a:prstGeom prst="rect">
            <a:avLst/>
          </a:prstGeom>
        </p:spPr>
      </p:pic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75808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418047" y="271205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27877" y="2871960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 </a:t>
            </a:r>
          </a:p>
        </p:txBody>
      </p:sp>
      <p:pic>
        <p:nvPicPr>
          <p:cNvPr id="11" name="أحسنت يا ذكي">
            <a:hlinkClick r:id="" action="ppaction://media"/>
            <a:extLst>
              <a:ext uri="{FF2B5EF4-FFF2-40B4-BE49-F238E27FC236}">
                <a16:creationId xmlns:a16="http://schemas.microsoft.com/office/drawing/2014/main" id="{5CAD03F0-6F96-4389-954B-A299D5DB48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7996" y="7110410"/>
            <a:ext cx="609600" cy="609600"/>
          </a:xfrm>
          <a:prstGeom prst="rect">
            <a:avLst/>
          </a:prstGeom>
        </p:spPr>
      </p:pic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بوركَ فيك">
            <a:hlinkClick r:id="" action="ppaction://media"/>
            <a:extLst>
              <a:ext uri="{FF2B5EF4-FFF2-40B4-BE49-F238E27FC236}">
                <a16:creationId xmlns:a16="http://schemas.microsoft.com/office/drawing/2014/main" id="{47452360-BDA0-4201-9BB6-9797E08247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9861" y="7110410"/>
            <a:ext cx="609600" cy="609600"/>
          </a:xfrm>
          <a:prstGeom prst="rect">
            <a:avLst/>
          </a:prstGeom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F032190D-4821-44C8-8862-38CBF93AEB85}"/>
              </a:ext>
            </a:extLst>
          </p:cNvPr>
          <p:cNvSpPr/>
          <p:nvPr/>
        </p:nvSpPr>
        <p:spPr>
          <a:xfrm>
            <a:off x="9926082" y="593572"/>
            <a:ext cx="1497483" cy="1316303"/>
          </a:xfrm>
          <a:custGeom>
            <a:avLst/>
            <a:gdLst>
              <a:gd name="connsiteX0" fmla="*/ 0 w 1497483"/>
              <a:gd name="connsiteY0" fmla="*/ 658152 h 1316303"/>
              <a:gd name="connsiteX1" fmla="*/ 748742 w 1497483"/>
              <a:gd name="connsiteY1" fmla="*/ 0 h 1316303"/>
              <a:gd name="connsiteX2" fmla="*/ 1497484 w 1497483"/>
              <a:gd name="connsiteY2" fmla="*/ 658152 h 1316303"/>
              <a:gd name="connsiteX3" fmla="*/ 748742 w 1497483"/>
              <a:gd name="connsiteY3" fmla="*/ 1316304 h 1316303"/>
              <a:gd name="connsiteX4" fmla="*/ 0 w 1497483"/>
              <a:gd name="connsiteY4" fmla="*/ 658152 h 131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7483" h="1316303" fill="none" extrusionOk="0">
                <a:moveTo>
                  <a:pt x="0" y="658152"/>
                </a:moveTo>
                <a:cubicBezTo>
                  <a:pt x="18705" y="310296"/>
                  <a:pt x="281635" y="-67202"/>
                  <a:pt x="748742" y="0"/>
                </a:cubicBezTo>
                <a:cubicBezTo>
                  <a:pt x="1139647" y="1420"/>
                  <a:pt x="1482423" y="355530"/>
                  <a:pt x="1497484" y="658152"/>
                </a:cubicBezTo>
                <a:cubicBezTo>
                  <a:pt x="1497671" y="966010"/>
                  <a:pt x="1141568" y="1323386"/>
                  <a:pt x="748742" y="1316304"/>
                </a:cubicBezTo>
                <a:cubicBezTo>
                  <a:pt x="316886" y="1292578"/>
                  <a:pt x="49729" y="993748"/>
                  <a:pt x="0" y="658152"/>
                </a:cubicBezTo>
                <a:close/>
              </a:path>
              <a:path w="1497483" h="1316303" stroke="0" extrusionOk="0">
                <a:moveTo>
                  <a:pt x="0" y="658152"/>
                </a:moveTo>
                <a:cubicBezTo>
                  <a:pt x="-46450" y="209010"/>
                  <a:pt x="382963" y="-21290"/>
                  <a:pt x="748742" y="0"/>
                </a:cubicBezTo>
                <a:cubicBezTo>
                  <a:pt x="1167525" y="11159"/>
                  <a:pt x="1482167" y="301806"/>
                  <a:pt x="1497484" y="658152"/>
                </a:cubicBezTo>
                <a:cubicBezTo>
                  <a:pt x="1421981" y="956120"/>
                  <a:pt x="1214676" y="1296823"/>
                  <a:pt x="748742" y="1316304"/>
                </a:cubicBezTo>
                <a:cubicBezTo>
                  <a:pt x="313499" y="1293662"/>
                  <a:pt x="17843" y="1035159"/>
                  <a:pt x="0" y="658152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4</a:t>
            </a:r>
          </a:p>
        </p:txBody>
      </p:sp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FCE58D0-D633-452D-BBDB-51A66214443A}"/>
              </a:ext>
            </a:extLst>
          </p:cNvPr>
          <p:cNvSpPr/>
          <p:nvPr/>
        </p:nvSpPr>
        <p:spPr>
          <a:xfrm>
            <a:off x="7372646" y="369127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ــرَ</a:t>
            </a:r>
          </a:p>
        </p:txBody>
      </p:sp>
      <p:sp>
        <p:nvSpPr>
          <p:cNvPr id="62" name="آخر  الكلمة متصل  1">
            <a:extLst>
              <a:ext uri="{FF2B5EF4-FFF2-40B4-BE49-F238E27FC236}">
                <a16:creationId xmlns:a16="http://schemas.microsoft.com/office/drawing/2014/main" id="{01AB89CD-107F-4B9F-88CF-E9E701365001}"/>
              </a:ext>
            </a:extLst>
          </p:cNvPr>
          <p:cNvSpPr/>
          <p:nvPr/>
        </p:nvSpPr>
        <p:spPr>
          <a:xfrm>
            <a:off x="7381754" y="370705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3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C0A040D4-9794-4BD7-9280-7316C4E58A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25590" y="7110410"/>
            <a:ext cx="609600" cy="609600"/>
          </a:xfrm>
          <a:prstGeom prst="rect">
            <a:avLst/>
          </a:prstGeom>
        </p:spPr>
      </p:pic>
      <p:pic>
        <p:nvPicPr>
          <p:cNvPr id="64" name="رسم 63" descr="منزل مع تعبئة خالصة">
            <a:hlinkClick r:id="rId17" action="ppaction://hlinksldjump"/>
            <a:extLst>
              <a:ext uri="{FF2B5EF4-FFF2-40B4-BE49-F238E27FC236}">
                <a16:creationId xmlns:a16="http://schemas.microsoft.com/office/drawing/2014/main" id="{9EF0624B-585D-4730-AF84-10986B224B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888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1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54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33" grpId="1"/>
      <p:bldP spid="4" grpId="0"/>
      <p:bldP spid="4" grpId="1"/>
      <p:bldP spid="4" grpId="2"/>
      <p:bldP spid="4" grpId="3"/>
      <p:bldP spid="57" grpId="0"/>
      <p:bldP spid="57" grpId="1"/>
      <p:bldP spid="59" grpId="0"/>
      <p:bldP spid="59" grpId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ـلَـ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ـلَ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نُــ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ــنُـــ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ــنُ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نُ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 بَ نُ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ـبَـ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ــنُ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لَــــــــ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ــــــبَــــ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67523" y="264121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ــنُ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F6B5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5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pic>
        <p:nvPicPr>
          <p:cNvPr id="5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F3C8E786-9F48-4569-A50B-535B68330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746" y="7110410"/>
            <a:ext cx="609600" cy="609600"/>
          </a:xfrm>
          <a:prstGeom prst="rect">
            <a:avLst/>
          </a:prstGeom>
        </p:spPr>
      </p:pic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 </a:t>
            </a:r>
          </a:p>
        </p:txBody>
      </p:sp>
      <p:pic>
        <p:nvPicPr>
          <p:cNvPr id="11" name="أحسنت يا ذكي">
            <a:hlinkClick r:id="" action="ppaction://media"/>
            <a:extLst>
              <a:ext uri="{FF2B5EF4-FFF2-40B4-BE49-F238E27FC236}">
                <a16:creationId xmlns:a16="http://schemas.microsoft.com/office/drawing/2014/main" id="{5CAD03F0-6F96-4389-954B-A299D5DB48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7996" y="7110410"/>
            <a:ext cx="609600" cy="609600"/>
          </a:xfrm>
          <a:prstGeom prst="rect">
            <a:avLst/>
          </a:prstGeom>
        </p:spPr>
      </p:pic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بوركَ فيك">
            <a:hlinkClick r:id="" action="ppaction://media"/>
            <a:extLst>
              <a:ext uri="{FF2B5EF4-FFF2-40B4-BE49-F238E27FC236}">
                <a16:creationId xmlns:a16="http://schemas.microsoft.com/office/drawing/2014/main" id="{47452360-BDA0-4201-9BB6-9797E08247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9861" y="7110410"/>
            <a:ext cx="609600" cy="609600"/>
          </a:xfrm>
          <a:prstGeom prst="rect">
            <a:avLst/>
          </a:prstGeom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pic>
        <p:nvPicPr>
          <p:cNvPr id="60" name="رسم 59" descr="منزل مع تعبئة خالصة">
            <a:hlinkClick r:id="rId17" action="ppaction://hlinksldjump"/>
            <a:extLst>
              <a:ext uri="{FF2B5EF4-FFF2-40B4-BE49-F238E27FC236}">
                <a16:creationId xmlns:a16="http://schemas.microsoft.com/office/drawing/2014/main" id="{184C820D-9B9A-40D9-B917-A428BEC892B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06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1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4" grpId="0"/>
      <p:bldP spid="4" grpId="1"/>
      <p:bldP spid="57" grpId="0"/>
      <p:bldP spid="57" grpId="1"/>
      <p:bldP spid="59" grpId="0"/>
      <p:bldP spid="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مُــ 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ــمُــ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ــمُ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مُ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دُ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ــدُ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ــدُ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دُ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نُــ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ــنُـــ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ــنُ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نُ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مُ دُ نُ 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مُــ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ـــدُ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528696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نُ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مُــ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ـــدُ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46741" y="2631485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نُ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FF3E3E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6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pic>
        <p:nvPicPr>
          <p:cNvPr id="5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F3C8E786-9F48-4569-A50B-535B68330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746" y="7110410"/>
            <a:ext cx="609600" cy="609600"/>
          </a:xfrm>
          <a:prstGeom prst="rect">
            <a:avLst/>
          </a:prstGeom>
        </p:spPr>
      </p:pic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531899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3" name="خطأ">
            <a:extLst>
              <a:ext uri="{FF2B5EF4-FFF2-40B4-BE49-F238E27FC236}">
                <a16:creationId xmlns:a16="http://schemas.microsoft.com/office/drawing/2014/main" id="{D70C6F58-231B-4037-A7D7-2C23254C0600}"/>
              </a:ext>
            </a:extLst>
          </p:cNvPr>
          <p:cNvSpPr/>
          <p:nvPr/>
        </p:nvSpPr>
        <p:spPr>
          <a:xfrm>
            <a:off x="7365719" y="3635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4" name="علامة خطأ">
            <a:extLst>
              <a:ext uri="{FF2B5EF4-FFF2-40B4-BE49-F238E27FC236}">
                <a16:creationId xmlns:a16="http://schemas.microsoft.com/office/drawing/2014/main" id="{777859ED-02B7-4998-ACBF-4DB0370801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75549" y="3795042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6351898" y="368617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61728" y="3846076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 </a:t>
            </a:r>
          </a:p>
        </p:txBody>
      </p:sp>
      <p:pic>
        <p:nvPicPr>
          <p:cNvPr id="11" name="أحسنت يا ذكي">
            <a:hlinkClick r:id="" action="ppaction://media"/>
            <a:extLst>
              <a:ext uri="{FF2B5EF4-FFF2-40B4-BE49-F238E27FC236}">
                <a16:creationId xmlns:a16="http://schemas.microsoft.com/office/drawing/2014/main" id="{5CAD03F0-6F96-4389-954B-A299D5DB48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7996" y="7110410"/>
            <a:ext cx="609600" cy="609600"/>
          </a:xfrm>
          <a:prstGeom prst="rect">
            <a:avLst/>
          </a:prstGeom>
        </p:spPr>
      </p:pic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بوركَ فيك">
            <a:hlinkClick r:id="" action="ppaction://media"/>
            <a:extLst>
              <a:ext uri="{FF2B5EF4-FFF2-40B4-BE49-F238E27FC236}">
                <a16:creationId xmlns:a16="http://schemas.microsoft.com/office/drawing/2014/main" id="{47452360-BDA0-4201-9BB6-9797E08247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9861" y="7110410"/>
            <a:ext cx="609600" cy="609600"/>
          </a:xfrm>
          <a:prstGeom prst="rect">
            <a:avLst/>
          </a:prstGeom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pic>
        <p:nvPicPr>
          <p:cNvPr id="60" name="رسم 59" descr="منزل مع تعبئة خالصة">
            <a:hlinkClick r:id="rId17" action="ppaction://hlinksldjump"/>
            <a:extLst>
              <a:ext uri="{FF2B5EF4-FFF2-40B4-BE49-F238E27FC236}">
                <a16:creationId xmlns:a16="http://schemas.microsoft.com/office/drawing/2014/main" id="{E0E05EB1-F2B3-4006-A2A0-5BA62CC935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0FF94CD3-EF71-41ED-BEAC-7B02C2A4F018}"/>
              </a:ext>
            </a:extLst>
          </p:cNvPr>
          <p:cNvSpPr/>
          <p:nvPr/>
        </p:nvSpPr>
        <p:spPr>
          <a:xfrm>
            <a:off x="6325309" y="273665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ـــدُ</a:t>
            </a:r>
          </a:p>
        </p:txBody>
      </p:sp>
      <p:sp>
        <p:nvSpPr>
          <p:cNvPr id="62" name="وسط  الكلمة 1">
            <a:extLst>
              <a:ext uri="{FF2B5EF4-FFF2-40B4-BE49-F238E27FC236}">
                <a16:creationId xmlns:a16="http://schemas.microsoft.com/office/drawing/2014/main" id="{491472C8-0FC3-45C6-A39D-72640B328664}"/>
              </a:ext>
            </a:extLst>
          </p:cNvPr>
          <p:cNvSpPr/>
          <p:nvPr/>
        </p:nvSpPr>
        <p:spPr>
          <a:xfrm>
            <a:off x="6347927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CDFDA662-2BE5-47B5-AF53-A514AC0524AE}"/>
              </a:ext>
            </a:extLst>
          </p:cNvPr>
          <p:cNvSpPr/>
          <p:nvPr/>
        </p:nvSpPr>
        <p:spPr>
          <a:xfrm>
            <a:off x="169140" y="866455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pic>
        <p:nvPicPr>
          <p:cNvPr id="64" name="بوركَ فيك">
            <a:hlinkClick r:id="" action="ppaction://media"/>
            <a:extLst>
              <a:ext uri="{FF2B5EF4-FFF2-40B4-BE49-F238E27FC236}">
                <a16:creationId xmlns:a16="http://schemas.microsoft.com/office/drawing/2014/main" id="{8AECA649-CF13-4151-B614-9B330D13C4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92811" y="7110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72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1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217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2" grpId="1"/>
      <p:bldP spid="33" grpId="0"/>
      <p:bldP spid="4" grpId="0"/>
      <p:bldP spid="4" grpId="1"/>
      <p:bldP spid="57" grpId="0"/>
      <p:bldP spid="57" grpId="1"/>
      <p:bldP spid="59" grpId="0"/>
      <p:bldP spid="59" grpId="1"/>
      <p:bldP spid="61" grpId="0" animBg="1"/>
      <p:bldP spid="63" grpId="0"/>
      <p:bldP spid="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7D70518-BE9B-4F68-A96D-9C5D2520F0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595682"/>
            <a:ext cx="3425588" cy="3262318"/>
          </a:xfrm>
          <a:prstGeom prst="rect">
            <a:avLst/>
          </a:prstGeom>
        </p:spPr>
      </p:pic>
      <p:sp>
        <p:nvSpPr>
          <p:cNvPr id="8" name="أول الكلمة">
            <a:extLst>
              <a:ext uri="{FF2B5EF4-FFF2-40B4-BE49-F238E27FC236}">
                <a16:creationId xmlns:a16="http://schemas.microsoft.com/office/drawing/2014/main" id="{0C888F56-DCE4-4880-BB8A-5DDB4D244B66}"/>
              </a:ext>
            </a:extLst>
          </p:cNvPr>
          <p:cNvSpPr/>
          <p:nvPr/>
        </p:nvSpPr>
        <p:spPr>
          <a:xfrm>
            <a:off x="8410575" y="177165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بَـــ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79EA5385-10FE-4B35-9AD2-50AE593573B9}"/>
              </a:ext>
            </a:extLst>
          </p:cNvPr>
          <p:cNvSpPr/>
          <p:nvPr/>
        </p:nvSpPr>
        <p:spPr>
          <a:xfrm>
            <a:off x="7372646" y="177164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2704" y="59492"/>
                  <a:pt x="68453" y="513"/>
                  <a:pt x="144465" y="0"/>
                </a:cubicBezTo>
                <a:cubicBezTo>
                  <a:pt x="376921" y="23438"/>
                  <a:pt x="665920" y="-8723"/>
                  <a:pt x="827085" y="0"/>
                </a:cubicBezTo>
                <a:cubicBezTo>
                  <a:pt x="893640" y="-3713"/>
                  <a:pt x="957525" y="65284"/>
                  <a:pt x="971550" y="144465"/>
                </a:cubicBezTo>
                <a:cubicBezTo>
                  <a:pt x="950059" y="316833"/>
                  <a:pt x="943419" y="485559"/>
                  <a:pt x="971550" y="722310"/>
                </a:cubicBezTo>
                <a:cubicBezTo>
                  <a:pt x="986370" y="808336"/>
                  <a:pt x="893702" y="864945"/>
                  <a:pt x="827085" y="866775"/>
                </a:cubicBezTo>
                <a:cubicBezTo>
                  <a:pt x="679966" y="841563"/>
                  <a:pt x="305981" y="849648"/>
                  <a:pt x="144465" y="866775"/>
                </a:cubicBezTo>
                <a:cubicBezTo>
                  <a:pt x="76298" y="862746"/>
                  <a:pt x="-1417" y="820426"/>
                  <a:pt x="0" y="722310"/>
                </a:cubicBezTo>
                <a:cubicBezTo>
                  <a:pt x="-22061" y="512527"/>
                  <a:pt x="-23008" y="423882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4437591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ـــبَـــ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5B128D5-A5DE-43A5-885D-A4F25733E236}"/>
              </a:ext>
            </a:extLst>
          </p:cNvPr>
          <p:cNvSpPr/>
          <p:nvPr/>
        </p:nvSpPr>
        <p:spPr>
          <a:xfrm>
            <a:off x="6334717" y="177164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560" y="60436"/>
                  <a:pt x="60846" y="-5335"/>
                  <a:pt x="144465" y="0"/>
                </a:cubicBezTo>
                <a:cubicBezTo>
                  <a:pt x="445530" y="-18893"/>
                  <a:pt x="582050" y="5509"/>
                  <a:pt x="827085" y="0"/>
                </a:cubicBezTo>
                <a:cubicBezTo>
                  <a:pt x="896851" y="7912"/>
                  <a:pt x="974852" y="63675"/>
                  <a:pt x="971550" y="144465"/>
                </a:cubicBezTo>
                <a:cubicBezTo>
                  <a:pt x="982071" y="318043"/>
                  <a:pt x="948896" y="454929"/>
                  <a:pt x="971550" y="722310"/>
                </a:cubicBezTo>
                <a:cubicBezTo>
                  <a:pt x="964577" y="815530"/>
                  <a:pt x="912252" y="863159"/>
                  <a:pt x="827085" y="866775"/>
                </a:cubicBezTo>
                <a:cubicBezTo>
                  <a:pt x="679096" y="898538"/>
                  <a:pt x="426695" y="881778"/>
                  <a:pt x="144465" y="866775"/>
                </a:cubicBezTo>
                <a:cubicBezTo>
                  <a:pt x="57547" y="874554"/>
                  <a:pt x="8608" y="809313"/>
                  <a:pt x="0" y="722310"/>
                </a:cubicBezTo>
                <a:cubicBezTo>
                  <a:pt x="-14344" y="445251"/>
                  <a:pt x="15927" y="41689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6385223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ـــبَ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1F7CABBE-CCC9-4198-B6E6-9F2561DDCD3A}"/>
              </a:ext>
            </a:extLst>
          </p:cNvPr>
          <p:cNvSpPr/>
          <p:nvPr/>
        </p:nvSpPr>
        <p:spPr>
          <a:xfrm>
            <a:off x="5296788" y="177164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958" y="63976"/>
                  <a:pt x="62663" y="-2969"/>
                  <a:pt x="144465" y="0"/>
                </a:cubicBezTo>
                <a:cubicBezTo>
                  <a:pt x="477430" y="12548"/>
                  <a:pt x="590224" y="-6394"/>
                  <a:pt x="827085" y="0"/>
                </a:cubicBezTo>
                <a:cubicBezTo>
                  <a:pt x="912148" y="2658"/>
                  <a:pt x="982744" y="68832"/>
                  <a:pt x="971550" y="144465"/>
                </a:cubicBezTo>
                <a:cubicBezTo>
                  <a:pt x="971127" y="378174"/>
                  <a:pt x="995633" y="565247"/>
                  <a:pt x="971550" y="722310"/>
                </a:cubicBezTo>
                <a:cubicBezTo>
                  <a:pt x="978102" y="814860"/>
                  <a:pt x="908049" y="862489"/>
                  <a:pt x="827085" y="866775"/>
                </a:cubicBezTo>
                <a:cubicBezTo>
                  <a:pt x="630614" y="848166"/>
                  <a:pt x="468673" y="884290"/>
                  <a:pt x="144465" y="866775"/>
                </a:cubicBezTo>
                <a:cubicBezTo>
                  <a:pt x="59010" y="866377"/>
                  <a:pt x="-3581" y="805815"/>
                  <a:pt x="0" y="722310"/>
                </a:cubicBezTo>
                <a:cubicBezTo>
                  <a:pt x="2814" y="561543"/>
                  <a:pt x="-21147" y="371193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0105339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89FE4061-6EEB-47FA-8A0C-F5CB3DEFB655}"/>
              </a:ext>
            </a:extLst>
          </p:cNvPr>
          <p:cNvSpPr/>
          <p:nvPr/>
        </p:nvSpPr>
        <p:spPr>
          <a:xfrm>
            <a:off x="8410575" y="2733675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833" y="59052"/>
                  <a:pt x="71374" y="-7470"/>
                  <a:pt x="144465" y="0"/>
                </a:cubicBezTo>
                <a:cubicBezTo>
                  <a:pt x="377046" y="28663"/>
                  <a:pt x="502035" y="-25499"/>
                  <a:pt x="827085" y="0"/>
                </a:cubicBezTo>
                <a:cubicBezTo>
                  <a:pt x="900662" y="-14993"/>
                  <a:pt x="958308" y="51851"/>
                  <a:pt x="971550" y="144465"/>
                </a:cubicBezTo>
                <a:cubicBezTo>
                  <a:pt x="960110" y="302157"/>
                  <a:pt x="948553" y="604123"/>
                  <a:pt x="971550" y="722310"/>
                </a:cubicBezTo>
                <a:cubicBezTo>
                  <a:pt x="953983" y="793228"/>
                  <a:pt x="891386" y="859805"/>
                  <a:pt x="827085" y="866775"/>
                </a:cubicBezTo>
                <a:cubicBezTo>
                  <a:pt x="558413" y="859799"/>
                  <a:pt x="433731" y="890071"/>
                  <a:pt x="144465" y="866775"/>
                </a:cubicBezTo>
                <a:cubicBezTo>
                  <a:pt x="74614" y="875903"/>
                  <a:pt x="-5439" y="814045"/>
                  <a:pt x="0" y="722310"/>
                </a:cubicBezTo>
                <a:cubicBezTo>
                  <a:pt x="18629" y="589083"/>
                  <a:pt x="6628" y="28827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6656978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لَــــ</a:t>
            </a:r>
          </a:p>
        </p:txBody>
      </p:sp>
      <p:sp>
        <p:nvSpPr>
          <p:cNvPr id="17" name="وسط الكلمة">
            <a:extLst>
              <a:ext uri="{FF2B5EF4-FFF2-40B4-BE49-F238E27FC236}">
                <a16:creationId xmlns:a16="http://schemas.microsoft.com/office/drawing/2014/main" id="{EDAA2AB4-B4AE-45F7-AA14-0AB2F7D40633}"/>
              </a:ext>
            </a:extLst>
          </p:cNvPr>
          <p:cNvSpPr/>
          <p:nvPr/>
        </p:nvSpPr>
        <p:spPr>
          <a:xfrm>
            <a:off x="7372646" y="2733674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ــلَـــ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E762E9A-CA8B-43B3-A25D-B6F022420C59}"/>
              </a:ext>
            </a:extLst>
          </p:cNvPr>
          <p:cNvSpPr/>
          <p:nvPr/>
        </p:nvSpPr>
        <p:spPr>
          <a:xfrm>
            <a:off x="6334717" y="2733673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3772" y="81140"/>
                  <a:pt x="82375" y="239"/>
                  <a:pt x="144465" y="0"/>
                </a:cubicBezTo>
                <a:cubicBezTo>
                  <a:pt x="452796" y="-11157"/>
                  <a:pt x="525495" y="-16571"/>
                  <a:pt x="827085" y="0"/>
                </a:cubicBezTo>
                <a:cubicBezTo>
                  <a:pt x="904766" y="-2642"/>
                  <a:pt x="962279" y="57684"/>
                  <a:pt x="971550" y="144465"/>
                </a:cubicBezTo>
                <a:cubicBezTo>
                  <a:pt x="962701" y="360157"/>
                  <a:pt x="992252" y="481700"/>
                  <a:pt x="971550" y="722310"/>
                </a:cubicBezTo>
                <a:cubicBezTo>
                  <a:pt x="969093" y="818510"/>
                  <a:pt x="899979" y="862328"/>
                  <a:pt x="827085" y="866775"/>
                </a:cubicBezTo>
                <a:cubicBezTo>
                  <a:pt x="651729" y="882324"/>
                  <a:pt x="321393" y="863686"/>
                  <a:pt x="144465" y="866775"/>
                </a:cubicBezTo>
                <a:cubicBezTo>
                  <a:pt x="52600" y="877407"/>
                  <a:pt x="7056" y="797524"/>
                  <a:pt x="0" y="722310"/>
                </a:cubicBezTo>
                <a:cubicBezTo>
                  <a:pt x="-11721" y="557890"/>
                  <a:pt x="25058" y="322359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2657898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ــلَ</a:t>
            </a: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27CC00A2-FB4E-406C-8591-F7AEE7271025}"/>
              </a:ext>
            </a:extLst>
          </p:cNvPr>
          <p:cNvSpPr/>
          <p:nvPr/>
        </p:nvSpPr>
        <p:spPr>
          <a:xfrm>
            <a:off x="5296788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18142" y="61372"/>
                  <a:pt x="70676" y="9400"/>
                  <a:pt x="144465" y="0"/>
                </a:cubicBezTo>
                <a:cubicBezTo>
                  <a:pt x="416391" y="-15299"/>
                  <a:pt x="664599" y="26064"/>
                  <a:pt x="827085" y="0"/>
                </a:cubicBezTo>
                <a:cubicBezTo>
                  <a:pt x="907251" y="2406"/>
                  <a:pt x="967560" y="77703"/>
                  <a:pt x="971550" y="144465"/>
                </a:cubicBezTo>
                <a:cubicBezTo>
                  <a:pt x="968128" y="289838"/>
                  <a:pt x="943874" y="506400"/>
                  <a:pt x="971550" y="722310"/>
                </a:cubicBezTo>
                <a:cubicBezTo>
                  <a:pt x="961893" y="800483"/>
                  <a:pt x="908640" y="855532"/>
                  <a:pt x="827085" y="866775"/>
                </a:cubicBezTo>
                <a:cubicBezTo>
                  <a:pt x="631936" y="852980"/>
                  <a:pt x="392057" y="850264"/>
                  <a:pt x="144465" y="866775"/>
                </a:cubicBezTo>
                <a:cubicBezTo>
                  <a:pt x="66314" y="848595"/>
                  <a:pt x="8857" y="793874"/>
                  <a:pt x="0" y="722310"/>
                </a:cubicBezTo>
                <a:cubicBezTo>
                  <a:pt x="24361" y="471406"/>
                  <a:pt x="28670" y="345266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701003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لَ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53C85AA-72AE-471F-A840-0DD5D9853B60}"/>
              </a:ext>
            </a:extLst>
          </p:cNvPr>
          <p:cNvSpPr/>
          <p:nvPr/>
        </p:nvSpPr>
        <p:spPr>
          <a:xfrm>
            <a:off x="8410575" y="3695700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4528" y="69727"/>
                  <a:pt x="61023" y="3394"/>
                  <a:pt x="144465" y="0"/>
                </a:cubicBezTo>
                <a:cubicBezTo>
                  <a:pt x="461627" y="707"/>
                  <a:pt x="549582" y="18325"/>
                  <a:pt x="827085" y="0"/>
                </a:cubicBezTo>
                <a:cubicBezTo>
                  <a:pt x="917246" y="-14247"/>
                  <a:pt x="967037" y="63403"/>
                  <a:pt x="971550" y="144465"/>
                </a:cubicBezTo>
                <a:cubicBezTo>
                  <a:pt x="978346" y="293095"/>
                  <a:pt x="977499" y="507018"/>
                  <a:pt x="971550" y="722310"/>
                </a:cubicBezTo>
                <a:cubicBezTo>
                  <a:pt x="972787" y="799393"/>
                  <a:pt x="906542" y="869592"/>
                  <a:pt x="827085" y="866775"/>
                </a:cubicBezTo>
                <a:cubicBezTo>
                  <a:pt x="543122" y="845627"/>
                  <a:pt x="442790" y="848123"/>
                  <a:pt x="144465" y="866775"/>
                </a:cubicBezTo>
                <a:cubicBezTo>
                  <a:pt x="75246" y="876235"/>
                  <a:pt x="5495" y="802599"/>
                  <a:pt x="0" y="722310"/>
                </a:cubicBezTo>
                <a:cubicBezTo>
                  <a:pt x="-24668" y="473051"/>
                  <a:pt x="-18547" y="314587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1773854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57E1BFB8-1D40-44C2-B8E2-1E0EF2AB531B}"/>
              </a:ext>
            </a:extLst>
          </p:cNvPr>
          <p:cNvSpPr/>
          <p:nvPr/>
        </p:nvSpPr>
        <p:spPr>
          <a:xfrm>
            <a:off x="7372646" y="3695699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5747" y="65966"/>
                  <a:pt x="73828" y="-6768"/>
                  <a:pt x="144465" y="0"/>
                </a:cubicBezTo>
                <a:cubicBezTo>
                  <a:pt x="389109" y="28891"/>
                  <a:pt x="498907" y="11104"/>
                  <a:pt x="827085" y="0"/>
                </a:cubicBezTo>
                <a:cubicBezTo>
                  <a:pt x="905452" y="-11353"/>
                  <a:pt x="990613" y="64426"/>
                  <a:pt x="971550" y="144465"/>
                </a:cubicBezTo>
                <a:cubicBezTo>
                  <a:pt x="967240" y="321121"/>
                  <a:pt x="984573" y="577131"/>
                  <a:pt x="971550" y="722310"/>
                </a:cubicBezTo>
                <a:cubicBezTo>
                  <a:pt x="962277" y="811035"/>
                  <a:pt x="908307" y="865331"/>
                  <a:pt x="827085" y="866775"/>
                </a:cubicBezTo>
                <a:cubicBezTo>
                  <a:pt x="521931" y="848992"/>
                  <a:pt x="295041" y="860275"/>
                  <a:pt x="144465" y="866775"/>
                </a:cubicBezTo>
                <a:cubicBezTo>
                  <a:pt x="69702" y="870556"/>
                  <a:pt x="-4030" y="782591"/>
                  <a:pt x="0" y="722310"/>
                </a:cubicBezTo>
                <a:cubicBezTo>
                  <a:pt x="26646" y="471968"/>
                  <a:pt x="957" y="307738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98174694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22" name="آخر الكلمة متصل">
            <a:extLst>
              <a:ext uri="{FF2B5EF4-FFF2-40B4-BE49-F238E27FC236}">
                <a16:creationId xmlns:a16="http://schemas.microsoft.com/office/drawing/2014/main" id="{66281887-5BB9-4853-9296-3910C317ED6C}"/>
              </a:ext>
            </a:extLst>
          </p:cNvPr>
          <p:cNvSpPr/>
          <p:nvPr/>
        </p:nvSpPr>
        <p:spPr>
          <a:xfrm>
            <a:off x="6334717" y="369569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chemeClr val="bg1">
              <a:alpha val="1000"/>
            </a:schemeClr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B05AFBF8-4904-4C40-82E4-E88B7CFBF6E4}"/>
              </a:ext>
            </a:extLst>
          </p:cNvPr>
          <p:cNvSpPr/>
          <p:nvPr/>
        </p:nvSpPr>
        <p:spPr>
          <a:xfrm>
            <a:off x="5296788" y="3695697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extrusionOk="0">
                <a:moveTo>
                  <a:pt x="0" y="144465"/>
                </a:moveTo>
                <a:cubicBezTo>
                  <a:pt x="-222" y="67199"/>
                  <a:pt x="65289" y="-9970"/>
                  <a:pt x="144465" y="0"/>
                </a:cubicBezTo>
                <a:cubicBezTo>
                  <a:pt x="435423" y="16841"/>
                  <a:pt x="599318" y="2569"/>
                  <a:pt x="827085" y="0"/>
                </a:cubicBezTo>
                <a:cubicBezTo>
                  <a:pt x="908683" y="2190"/>
                  <a:pt x="969750" y="64710"/>
                  <a:pt x="971550" y="144465"/>
                </a:cubicBezTo>
                <a:cubicBezTo>
                  <a:pt x="976682" y="376059"/>
                  <a:pt x="967112" y="542533"/>
                  <a:pt x="971550" y="722310"/>
                </a:cubicBezTo>
                <a:cubicBezTo>
                  <a:pt x="974933" y="820608"/>
                  <a:pt x="900243" y="851796"/>
                  <a:pt x="827085" y="866775"/>
                </a:cubicBezTo>
                <a:cubicBezTo>
                  <a:pt x="665744" y="894500"/>
                  <a:pt x="349364" y="887547"/>
                  <a:pt x="144465" y="866775"/>
                </a:cubicBezTo>
                <a:cubicBezTo>
                  <a:pt x="52275" y="855815"/>
                  <a:pt x="-4509" y="783178"/>
                  <a:pt x="0" y="722310"/>
                </a:cubicBezTo>
                <a:cubicBezTo>
                  <a:pt x="-21816" y="443878"/>
                  <a:pt x="-7369" y="358830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75287347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دَ</a:t>
            </a:r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B449B115-F153-4E2D-BD38-FB284F0086A1}"/>
              </a:ext>
            </a:extLst>
          </p:cNvPr>
          <p:cNvSpPr/>
          <p:nvPr/>
        </p:nvSpPr>
        <p:spPr>
          <a:xfrm>
            <a:off x="5296788" y="800100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39235 w 4085337"/>
              <a:gd name="connsiteY2" fmla="*/ 0 h 866775"/>
              <a:gd name="connsiteX3" fmla="*/ 1334006 w 4085337"/>
              <a:gd name="connsiteY3" fmla="*/ 0 h 866775"/>
              <a:gd name="connsiteX4" fmla="*/ 1966740 w 4085337"/>
              <a:gd name="connsiteY4" fmla="*/ 0 h 866775"/>
              <a:gd name="connsiteX5" fmla="*/ 2637439 w 4085337"/>
              <a:gd name="connsiteY5" fmla="*/ 0 h 866775"/>
              <a:gd name="connsiteX6" fmla="*/ 3194245 w 4085337"/>
              <a:gd name="connsiteY6" fmla="*/ 0 h 866775"/>
              <a:gd name="connsiteX7" fmla="*/ 3940872 w 4085337"/>
              <a:gd name="connsiteY7" fmla="*/ 0 h 866775"/>
              <a:gd name="connsiteX8" fmla="*/ 4085337 w 4085337"/>
              <a:gd name="connsiteY8" fmla="*/ 144465 h 866775"/>
              <a:gd name="connsiteX9" fmla="*/ 4085337 w 4085337"/>
              <a:gd name="connsiteY9" fmla="*/ 722310 h 866775"/>
              <a:gd name="connsiteX10" fmla="*/ 3940872 w 4085337"/>
              <a:gd name="connsiteY10" fmla="*/ 866775 h 866775"/>
              <a:gd name="connsiteX11" fmla="*/ 3422030 w 4085337"/>
              <a:gd name="connsiteY11" fmla="*/ 866775 h 866775"/>
              <a:gd name="connsiteX12" fmla="*/ 2865223 w 4085337"/>
              <a:gd name="connsiteY12" fmla="*/ 866775 h 866775"/>
              <a:gd name="connsiteX13" fmla="*/ 2232489 w 4085337"/>
              <a:gd name="connsiteY13" fmla="*/ 866775 h 866775"/>
              <a:gd name="connsiteX14" fmla="*/ 1637718 w 4085337"/>
              <a:gd name="connsiteY14" fmla="*/ 866775 h 866775"/>
              <a:gd name="connsiteX15" fmla="*/ 967020 w 4085337"/>
              <a:gd name="connsiteY15" fmla="*/ 866775 h 866775"/>
              <a:gd name="connsiteX16" fmla="*/ 144465 w 4085337"/>
              <a:gd name="connsiteY16" fmla="*/ 866775 h 866775"/>
              <a:gd name="connsiteX17" fmla="*/ 0 w 4085337"/>
              <a:gd name="connsiteY17" fmla="*/ 722310 h 866775"/>
              <a:gd name="connsiteX18" fmla="*/ 0 w 4085337"/>
              <a:gd name="connsiteY1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10226" y="71961"/>
                  <a:pt x="61024" y="-11320"/>
                  <a:pt x="144465" y="0"/>
                </a:cubicBezTo>
                <a:cubicBezTo>
                  <a:pt x="429590" y="-12976"/>
                  <a:pt x="579500" y="-18412"/>
                  <a:pt x="739235" y="0"/>
                </a:cubicBezTo>
                <a:cubicBezTo>
                  <a:pt x="898970" y="18412"/>
                  <a:pt x="1144068" y="-19509"/>
                  <a:pt x="1334006" y="0"/>
                </a:cubicBezTo>
                <a:cubicBezTo>
                  <a:pt x="1523944" y="19509"/>
                  <a:pt x="1826784" y="5134"/>
                  <a:pt x="1966740" y="0"/>
                </a:cubicBezTo>
                <a:cubicBezTo>
                  <a:pt x="2106696" y="-5134"/>
                  <a:pt x="2420436" y="12212"/>
                  <a:pt x="2637439" y="0"/>
                </a:cubicBezTo>
                <a:cubicBezTo>
                  <a:pt x="2854442" y="-12212"/>
                  <a:pt x="3079429" y="27718"/>
                  <a:pt x="3194245" y="0"/>
                </a:cubicBezTo>
                <a:cubicBezTo>
                  <a:pt x="3309061" y="-27718"/>
                  <a:pt x="3726995" y="-4848"/>
                  <a:pt x="3940872" y="0"/>
                </a:cubicBezTo>
                <a:cubicBezTo>
                  <a:pt x="4032515" y="453"/>
                  <a:pt x="4095231" y="62945"/>
                  <a:pt x="4085337" y="144465"/>
                </a:cubicBezTo>
                <a:cubicBezTo>
                  <a:pt x="4087914" y="269740"/>
                  <a:pt x="4109276" y="570678"/>
                  <a:pt x="4085337" y="722310"/>
                </a:cubicBezTo>
                <a:cubicBezTo>
                  <a:pt x="4080247" y="794458"/>
                  <a:pt x="4008232" y="859692"/>
                  <a:pt x="3940872" y="866775"/>
                </a:cubicBezTo>
                <a:cubicBezTo>
                  <a:pt x="3715899" y="892112"/>
                  <a:pt x="3557158" y="870250"/>
                  <a:pt x="3422030" y="866775"/>
                </a:cubicBezTo>
                <a:cubicBezTo>
                  <a:pt x="3286902" y="863300"/>
                  <a:pt x="2994711" y="845843"/>
                  <a:pt x="2865223" y="866775"/>
                </a:cubicBezTo>
                <a:cubicBezTo>
                  <a:pt x="2735735" y="887707"/>
                  <a:pt x="2544257" y="895246"/>
                  <a:pt x="2232489" y="866775"/>
                </a:cubicBezTo>
                <a:cubicBezTo>
                  <a:pt x="1920721" y="838304"/>
                  <a:pt x="1787870" y="870913"/>
                  <a:pt x="1637718" y="866775"/>
                </a:cubicBezTo>
                <a:cubicBezTo>
                  <a:pt x="1487566" y="862637"/>
                  <a:pt x="1212709" y="900221"/>
                  <a:pt x="967020" y="866775"/>
                </a:cubicBezTo>
                <a:cubicBezTo>
                  <a:pt x="721331" y="833329"/>
                  <a:pt x="511156" y="895341"/>
                  <a:pt x="144465" y="866775"/>
                </a:cubicBezTo>
                <a:cubicBezTo>
                  <a:pt x="55414" y="865042"/>
                  <a:pt x="-14396" y="796931"/>
                  <a:pt x="0" y="722310"/>
                </a:cubicBezTo>
                <a:cubicBezTo>
                  <a:pt x="-19874" y="476893"/>
                  <a:pt x="-7851" y="344871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78101147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 لَ دَ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CF06121F-167E-4C2B-92F1-BA6AE67E14AD}"/>
              </a:ext>
            </a:extLst>
          </p:cNvPr>
          <p:cNvSpPr/>
          <p:nvPr/>
        </p:nvSpPr>
        <p:spPr>
          <a:xfrm>
            <a:off x="811993" y="2733672"/>
            <a:ext cx="4085337" cy="866775"/>
          </a:xfrm>
          <a:custGeom>
            <a:avLst/>
            <a:gdLst>
              <a:gd name="connsiteX0" fmla="*/ 0 w 4085337"/>
              <a:gd name="connsiteY0" fmla="*/ 144465 h 866775"/>
              <a:gd name="connsiteX1" fmla="*/ 144465 w 4085337"/>
              <a:gd name="connsiteY1" fmla="*/ 0 h 866775"/>
              <a:gd name="connsiteX2" fmla="*/ 701271 w 4085337"/>
              <a:gd name="connsiteY2" fmla="*/ 0 h 866775"/>
              <a:gd name="connsiteX3" fmla="*/ 1409934 w 4085337"/>
              <a:gd name="connsiteY3" fmla="*/ 0 h 866775"/>
              <a:gd name="connsiteX4" fmla="*/ 2042669 w 4085337"/>
              <a:gd name="connsiteY4" fmla="*/ 0 h 866775"/>
              <a:gd name="connsiteX5" fmla="*/ 2751331 w 4085337"/>
              <a:gd name="connsiteY5" fmla="*/ 0 h 866775"/>
              <a:gd name="connsiteX6" fmla="*/ 3940872 w 4085337"/>
              <a:gd name="connsiteY6" fmla="*/ 0 h 866775"/>
              <a:gd name="connsiteX7" fmla="*/ 4085337 w 4085337"/>
              <a:gd name="connsiteY7" fmla="*/ 144465 h 866775"/>
              <a:gd name="connsiteX8" fmla="*/ 4085337 w 4085337"/>
              <a:gd name="connsiteY8" fmla="*/ 722310 h 866775"/>
              <a:gd name="connsiteX9" fmla="*/ 3940872 w 4085337"/>
              <a:gd name="connsiteY9" fmla="*/ 866775 h 866775"/>
              <a:gd name="connsiteX10" fmla="*/ 3232209 w 4085337"/>
              <a:gd name="connsiteY10" fmla="*/ 866775 h 866775"/>
              <a:gd name="connsiteX11" fmla="*/ 2637439 w 4085337"/>
              <a:gd name="connsiteY11" fmla="*/ 866775 h 866775"/>
              <a:gd name="connsiteX12" fmla="*/ 2042669 w 4085337"/>
              <a:gd name="connsiteY12" fmla="*/ 866775 h 866775"/>
              <a:gd name="connsiteX13" fmla="*/ 1523826 w 4085337"/>
              <a:gd name="connsiteY13" fmla="*/ 866775 h 866775"/>
              <a:gd name="connsiteX14" fmla="*/ 891092 w 4085337"/>
              <a:gd name="connsiteY14" fmla="*/ 866775 h 866775"/>
              <a:gd name="connsiteX15" fmla="*/ 144465 w 4085337"/>
              <a:gd name="connsiteY15" fmla="*/ 866775 h 866775"/>
              <a:gd name="connsiteX16" fmla="*/ 0 w 4085337"/>
              <a:gd name="connsiteY16" fmla="*/ 722310 h 866775"/>
              <a:gd name="connsiteX17" fmla="*/ 0 w 4085337"/>
              <a:gd name="connsiteY17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085337" h="866775" extrusionOk="0">
                <a:moveTo>
                  <a:pt x="0" y="144465"/>
                </a:moveTo>
                <a:cubicBezTo>
                  <a:pt x="-5521" y="70934"/>
                  <a:pt x="62616" y="2148"/>
                  <a:pt x="144465" y="0"/>
                </a:cubicBezTo>
                <a:cubicBezTo>
                  <a:pt x="389260" y="-4926"/>
                  <a:pt x="581386" y="5847"/>
                  <a:pt x="701271" y="0"/>
                </a:cubicBezTo>
                <a:cubicBezTo>
                  <a:pt x="821156" y="-5847"/>
                  <a:pt x="1149922" y="-34199"/>
                  <a:pt x="1409934" y="0"/>
                </a:cubicBezTo>
                <a:cubicBezTo>
                  <a:pt x="1669946" y="34199"/>
                  <a:pt x="1732437" y="23198"/>
                  <a:pt x="2042669" y="0"/>
                </a:cubicBezTo>
                <a:cubicBezTo>
                  <a:pt x="2352902" y="-23198"/>
                  <a:pt x="2604031" y="34589"/>
                  <a:pt x="2751331" y="0"/>
                </a:cubicBezTo>
                <a:cubicBezTo>
                  <a:pt x="2898631" y="-34589"/>
                  <a:pt x="3421000" y="-54367"/>
                  <a:pt x="3940872" y="0"/>
                </a:cubicBezTo>
                <a:cubicBezTo>
                  <a:pt x="4032212" y="-12080"/>
                  <a:pt x="4079160" y="66115"/>
                  <a:pt x="4085337" y="144465"/>
                </a:cubicBezTo>
                <a:cubicBezTo>
                  <a:pt x="4099990" y="390128"/>
                  <a:pt x="4108412" y="562547"/>
                  <a:pt x="4085337" y="722310"/>
                </a:cubicBezTo>
                <a:cubicBezTo>
                  <a:pt x="4096824" y="795137"/>
                  <a:pt x="4018523" y="876836"/>
                  <a:pt x="3940872" y="866775"/>
                </a:cubicBezTo>
                <a:cubicBezTo>
                  <a:pt x="3664726" y="839789"/>
                  <a:pt x="3501646" y="848203"/>
                  <a:pt x="3232209" y="866775"/>
                </a:cubicBezTo>
                <a:cubicBezTo>
                  <a:pt x="2962772" y="885347"/>
                  <a:pt x="2838883" y="843167"/>
                  <a:pt x="2637439" y="866775"/>
                </a:cubicBezTo>
                <a:cubicBezTo>
                  <a:pt x="2435995" y="890384"/>
                  <a:pt x="2304767" y="894435"/>
                  <a:pt x="2042669" y="866775"/>
                </a:cubicBezTo>
                <a:cubicBezTo>
                  <a:pt x="1780571" y="839116"/>
                  <a:pt x="1670168" y="855738"/>
                  <a:pt x="1523826" y="866775"/>
                </a:cubicBezTo>
                <a:cubicBezTo>
                  <a:pt x="1377484" y="877812"/>
                  <a:pt x="1056032" y="867969"/>
                  <a:pt x="891092" y="866775"/>
                </a:cubicBezTo>
                <a:cubicBezTo>
                  <a:pt x="726152" y="865581"/>
                  <a:pt x="336604" y="851169"/>
                  <a:pt x="144465" y="866775"/>
                </a:cubicBezTo>
                <a:cubicBezTo>
                  <a:pt x="54331" y="867085"/>
                  <a:pt x="362" y="786787"/>
                  <a:pt x="0" y="722310"/>
                </a:cubicBezTo>
                <a:cubicBezTo>
                  <a:pt x="16099" y="522349"/>
                  <a:pt x="-5366" y="297775"/>
                  <a:pt x="0" y="144465"/>
                </a:cubicBezTo>
                <a:close/>
              </a:path>
            </a:pathLst>
          </a:custGeom>
          <a:noFill/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178558820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6000" dirty="0">
              <a:solidFill>
                <a:schemeClr val="bg1">
                  <a:lumMod val="95000"/>
                </a:schemeClr>
              </a:solidFill>
              <a:latin typeface="GE SS Two Bold" panose="020A0503020102020204" pitchFamily="18" charset="-78"/>
              <a:ea typeface="GE SS Two Bold" panose="020A0503020102020204" pitchFamily="18" charset="-78"/>
              <a:cs typeface="GE SS Two Bold" panose="020A0503020102020204" pitchFamily="18" charset="-78"/>
            </a:endParaRPr>
          </a:p>
        </p:txBody>
      </p:sp>
      <p:pic>
        <p:nvPicPr>
          <p:cNvPr id="26" name="图片 1">
            <a:extLst>
              <a:ext uri="{FF2B5EF4-FFF2-40B4-BE49-F238E27FC236}">
                <a16:creationId xmlns:a16="http://schemas.microsoft.com/office/drawing/2014/main" id="{9867191A-C842-488A-8161-365E981831A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648" y="4964220"/>
            <a:ext cx="3034352" cy="1893780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id="{3E78F305-CF77-4EE9-8E2E-0D29E6BD82F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1190" y="3558548"/>
            <a:ext cx="1987273" cy="2052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70742C10-715D-4990-9A2F-C878C30A9A21}"/>
              </a:ext>
            </a:extLst>
          </p:cNvPr>
          <p:cNvSpPr/>
          <p:nvPr/>
        </p:nvSpPr>
        <p:spPr>
          <a:xfrm>
            <a:off x="8410575" y="177164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930" y="73978"/>
                  <a:pt x="60850" y="1448"/>
                  <a:pt x="144465" y="0"/>
                </a:cubicBezTo>
                <a:cubicBezTo>
                  <a:pt x="428078" y="-1607"/>
                  <a:pt x="653417" y="11492"/>
                  <a:pt x="827085" y="0"/>
                </a:cubicBezTo>
                <a:cubicBezTo>
                  <a:pt x="899885" y="2622"/>
                  <a:pt x="963681" y="67071"/>
                  <a:pt x="971550" y="144465"/>
                </a:cubicBezTo>
                <a:cubicBezTo>
                  <a:pt x="972413" y="383299"/>
                  <a:pt x="977669" y="598431"/>
                  <a:pt x="971550" y="722310"/>
                </a:cubicBezTo>
                <a:cubicBezTo>
                  <a:pt x="985519" y="804178"/>
                  <a:pt x="901740" y="854926"/>
                  <a:pt x="827085" y="866775"/>
                </a:cubicBezTo>
                <a:cubicBezTo>
                  <a:pt x="629445" y="839546"/>
                  <a:pt x="458720" y="845667"/>
                  <a:pt x="144465" y="866775"/>
                </a:cubicBezTo>
                <a:cubicBezTo>
                  <a:pt x="60596" y="867020"/>
                  <a:pt x="5230" y="806117"/>
                  <a:pt x="0" y="722310"/>
                </a:cubicBezTo>
                <a:cubicBezTo>
                  <a:pt x="-10552" y="470840"/>
                  <a:pt x="-14927" y="393228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-5459" y="73060"/>
                  <a:pt x="59739" y="2926"/>
                  <a:pt x="144465" y="0"/>
                </a:cubicBezTo>
                <a:cubicBezTo>
                  <a:pt x="464417" y="27150"/>
                  <a:pt x="628459" y="29052"/>
                  <a:pt x="827085" y="0"/>
                </a:cubicBezTo>
                <a:cubicBezTo>
                  <a:pt x="911101" y="-5374"/>
                  <a:pt x="976289" y="80575"/>
                  <a:pt x="971550" y="144465"/>
                </a:cubicBezTo>
                <a:cubicBezTo>
                  <a:pt x="993734" y="262900"/>
                  <a:pt x="983916" y="586984"/>
                  <a:pt x="971550" y="722310"/>
                </a:cubicBezTo>
                <a:cubicBezTo>
                  <a:pt x="955080" y="801475"/>
                  <a:pt x="907885" y="872498"/>
                  <a:pt x="827085" y="866775"/>
                </a:cubicBezTo>
                <a:cubicBezTo>
                  <a:pt x="574980" y="834657"/>
                  <a:pt x="400135" y="875788"/>
                  <a:pt x="144465" y="866775"/>
                </a:cubicBezTo>
                <a:cubicBezTo>
                  <a:pt x="50121" y="860506"/>
                  <a:pt x="-6157" y="795095"/>
                  <a:pt x="0" y="722310"/>
                </a:cubicBezTo>
                <a:cubicBezTo>
                  <a:pt x="24009" y="530524"/>
                  <a:pt x="-16379" y="315557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350760222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بَـــ</a:t>
            </a: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67B76B63-FE23-4230-A080-9641B1E72A61}"/>
              </a:ext>
            </a:extLst>
          </p:cNvPr>
          <p:cNvSpPr/>
          <p:nvPr/>
        </p:nvSpPr>
        <p:spPr>
          <a:xfrm>
            <a:off x="7372646" y="2733672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-17359" y="71970"/>
                  <a:pt x="64085" y="4542"/>
                  <a:pt x="144465" y="0"/>
                </a:cubicBezTo>
                <a:cubicBezTo>
                  <a:pt x="399478" y="-22448"/>
                  <a:pt x="513540" y="19396"/>
                  <a:pt x="827085" y="0"/>
                </a:cubicBezTo>
                <a:cubicBezTo>
                  <a:pt x="904715" y="-5088"/>
                  <a:pt x="964553" y="72123"/>
                  <a:pt x="971550" y="144465"/>
                </a:cubicBezTo>
                <a:cubicBezTo>
                  <a:pt x="974895" y="269807"/>
                  <a:pt x="947782" y="437898"/>
                  <a:pt x="971550" y="722310"/>
                </a:cubicBezTo>
                <a:cubicBezTo>
                  <a:pt x="976613" y="801180"/>
                  <a:pt x="902786" y="864562"/>
                  <a:pt x="827085" y="866775"/>
                </a:cubicBezTo>
                <a:cubicBezTo>
                  <a:pt x="543877" y="873491"/>
                  <a:pt x="381351" y="867339"/>
                  <a:pt x="144465" y="866775"/>
                </a:cubicBezTo>
                <a:cubicBezTo>
                  <a:pt x="74488" y="875277"/>
                  <a:pt x="-2286" y="799387"/>
                  <a:pt x="0" y="722310"/>
                </a:cubicBezTo>
                <a:cubicBezTo>
                  <a:pt x="20182" y="558342"/>
                  <a:pt x="10950" y="292490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5517" y="66549"/>
                  <a:pt x="71035" y="831"/>
                  <a:pt x="144465" y="0"/>
                </a:cubicBezTo>
                <a:cubicBezTo>
                  <a:pt x="385023" y="-31014"/>
                  <a:pt x="577605" y="-16104"/>
                  <a:pt x="827085" y="0"/>
                </a:cubicBezTo>
                <a:cubicBezTo>
                  <a:pt x="906513" y="17516"/>
                  <a:pt x="977011" y="75439"/>
                  <a:pt x="971550" y="144465"/>
                </a:cubicBezTo>
                <a:cubicBezTo>
                  <a:pt x="988381" y="274305"/>
                  <a:pt x="973037" y="592678"/>
                  <a:pt x="971550" y="722310"/>
                </a:cubicBezTo>
                <a:cubicBezTo>
                  <a:pt x="967027" y="812988"/>
                  <a:pt x="913944" y="878271"/>
                  <a:pt x="827085" y="866775"/>
                </a:cubicBezTo>
                <a:cubicBezTo>
                  <a:pt x="538929" y="880505"/>
                  <a:pt x="328772" y="847368"/>
                  <a:pt x="144465" y="866775"/>
                </a:cubicBezTo>
                <a:cubicBezTo>
                  <a:pt x="65839" y="868384"/>
                  <a:pt x="8028" y="808262"/>
                  <a:pt x="0" y="722310"/>
                </a:cubicBezTo>
                <a:cubicBezTo>
                  <a:pt x="-24850" y="542604"/>
                  <a:pt x="-16580" y="370158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201865439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rgbClr val="FF0000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ــلَـــ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DA335E6-7EF6-4562-8E1D-33A4D43898AC}"/>
              </a:ext>
            </a:extLst>
          </p:cNvPr>
          <p:cNvSpPr/>
          <p:nvPr/>
        </p:nvSpPr>
        <p:spPr>
          <a:xfrm>
            <a:off x="6334717" y="3695696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92123A0-46D1-46C9-A048-F7143A24747A}"/>
              </a:ext>
            </a:extLst>
          </p:cNvPr>
          <p:cNvSpPr txBox="1"/>
          <p:nvPr/>
        </p:nvSpPr>
        <p:spPr>
          <a:xfrm>
            <a:off x="3389639" y="2638421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بَـــ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E7774C1-1C98-415B-9A17-5C6B30EBC52A}"/>
              </a:ext>
            </a:extLst>
          </p:cNvPr>
          <p:cNvSpPr txBox="1"/>
          <p:nvPr/>
        </p:nvSpPr>
        <p:spPr>
          <a:xfrm>
            <a:off x="2928581" y="2634953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ــلَـــــ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C3AA7994-0E50-4EC6-B0C0-342EE34946C5}"/>
              </a:ext>
            </a:extLst>
          </p:cNvPr>
          <p:cNvSpPr txBox="1"/>
          <p:nvPr/>
        </p:nvSpPr>
        <p:spPr>
          <a:xfrm>
            <a:off x="2467523" y="2630822"/>
            <a:ext cx="9715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ـــــدَ</a:t>
            </a:r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D69B27F-39F8-4E33-B019-E47C0609843C}"/>
              </a:ext>
            </a:extLst>
          </p:cNvPr>
          <p:cNvSpPr/>
          <p:nvPr/>
        </p:nvSpPr>
        <p:spPr>
          <a:xfrm>
            <a:off x="10093664" y="391264"/>
            <a:ext cx="1574799" cy="1518611"/>
          </a:xfrm>
          <a:custGeom>
            <a:avLst/>
            <a:gdLst>
              <a:gd name="connsiteX0" fmla="*/ 0 w 1574799"/>
              <a:gd name="connsiteY0" fmla="*/ 759306 h 1518611"/>
              <a:gd name="connsiteX1" fmla="*/ 787400 w 1574799"/>
              <a:gd name="connsiteY1" fmla="*/ 0 h 1518611"/>
              <a:gd name="connsiteX2" fmla="*/ 1574800 w 1574799"/>
              <a:gd name="connsiteY2" fmla="*/ 759306 h 1518611"/>
              <a:gd name="connsiteX3" fmla="*/ 787400 w 1574799"/>
              <a:gd name="connsiteY3" fmla="*/ 1518612 h 1518611"/>
              <a:gd name="connsiteX4" fmla="*/ 0 w 1574799"/>
              <a:gd name="connsiteY4" fmla="*/ 759306 h 15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4799" h="1518611" fill="none" extrusionOk="0">
                <a:moveTo>
                  <a:pt x="0" y="759306"/>
                </a:moveTo>
                <a:cubicBezTo>
                  <a:pt x="28401" y="363687"/>
                  <a:pt x="302253" y="-63051"/>
                  <a:pt x="787400" y="0"/>
                </a:cubicBezTo>
                <a:cubicBezTo>
                  <a:pt x="1187563" y="2179"/>
                  <a:pt x="1553625" y="425523"/>
                  <a:pt x="1574800" y="759306"/>
                </a:cubicBezTo>
                <a:cubicBezTo>
                  <a:pt x="1575072" y="1097606"/>
                  <a:pt x="1154082" y="1541947"/>
                  <a:pt x="787400" y="1518612"/>
                </a:cubicBezTo>
                <a:cubicBezTo>
                  <a:pt x="307954" y="1460934"/>
                  <a:pt x="29621" y="1162046"/>
                  <a:pt x="0" y="759306"/>
                </a:cubicBezTo>
                <a:close/>
              </a:path>
              <a:path w="1574799" h="1518611" stroke="0" extrusionOk="0">
                <a:moveTo>
                  <a:pt x="0" y="759306"/>
                </a:moveTo>
                <a:cubicBezTo>
                  <a:pt x="-27111" y="289959"/>
                  <a:pt x="375973" y="-10454"/>
                  <a:pt x="787400" y="0"/>
                </a:cubicBezTo>
                <a:cubicBezTo>
                  <a:pt x="1256064" y="71644"/>
                  <a:pt x="1513282" y="368635"/>
                  <a:pt x="1574800" y="759306"/>
                </a:cubicBezTo>
                <a:cubicBezTo>
                  <a:pt x="1503758" y="1117011"/>
                  <a:pt x="1311150" y="1485578"/>
                  <a:pt x="787400" y="1518612"/>
                </a:cubicBezTo>
                <a:cubicBezTo>
                  <a:pt x="340688" y="1506269"/>
                  <a:pt x="32627" y="1203382"/>
                  <a:pt x="0" y="759306"/>
                </a:cubicBezTo>
                <a:close/>
              </a:path>
            </a:pathLst>
          </a:custGeom>
          <a:solidFill>
            <a:srgbClr val="56ABDD"/>
          </a:solidFill>
          <a:ln w="28575">
            <a:solidFill>
              <a:srgbClr val="4D4746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dirty="0">
                <a:latin typeface="GE SS Two Medium" panose="020A0503020102020204" pitchFamily="18" charset="-78"/>
                <a:ea typeface="GE SS Two Medium" panose="020A0503020102020204" pitchFamily="18" charset="-78"/>
                <a:cs typeface="GE SS Two Medium" panose="020A0503020102020204" pitchFamily="18" charset="-78"/>
              </a:rPr>
              <a:t>7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21610C0-5477-4F1B-8584-9685BA4A60C1}"/>
              </a:ext>
            </a:extLst>
          </p:cNvPr>
          <p:cNvSpPr/>
          <p:nvPr/>
        </p:nvSpPr>
        <p:spPr>
          <a:xfrm>
            <a:off x="760808" y="86645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pic>
        <p:nvPicPr>
          <p:cNvPr id="5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F3C8E786-9F48-4569-A50B-535B68330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95746" y="7110410"/>
            <a:ext cx="609600" cy="609600"/>
          </a:xfrm>
          <a:prstGeom prst="rect">
            <a:avLst/>
          </a:prstGeom>
        </p:spPr>
      </p:pic>
      <p:sp>
        <p:nvSpPr>
          <p:cNvPr id="6" name="أول الكلمة 1">
            <a:extLst>
              <a:ext uri="{FF2B5EF4-FFF2-40B4-BE49-F238E27FC236}">
                <a16:creationId xmlns:a16="http://schemas.microsoft.com/office/drawing/2014/main" id="{CFC73BDB-077D-4481-B384-00549E6DBF08}"/>
              </a:ext>
            </a:extLst>
          </p:cNvPr>
          <p:cNvSpPr/>
          <p:nvPr/>
        </p:nvSpPr>
        <p:spPr>
          <a:xfrm>
            <a:off x="8423785" y="177164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وسط  الكلمة 1">
            <a:extLst>
              <a:ext uri="{FF2B5EF4-FFF2-40B4-BE49-F238E27FC236}">
                <a16:creationId xmlns:a16="http://schemas.microsoft.com/office/drawing/2014/main" id="{63B7D910-45D7-4B18-915B-36B6FE5D2AED}"/>
              </a:ext>
            </a:extLst>
          </p:cNvPr>
          <p:cNvSpPr/>
          <p:nvPr/>
        </p:nvSpPr>
        <p:spPr>
          <a:xfrm>
            <a:off x="7395264" y="273068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آخر  الكلمة متصل  1">
            <a:extLst>
              <a:ext uri="{FF2B5EF4-FFF2-40B4-BE49-F238E27FC236}">
                <a16:creationId xmlns:a16="http://schemas.microsoft.com/office/drawing/2014/main" id="{3793A698-E9CA-4A8A-80D9-872AF98B3C73}"/>
              </a:ext>
            </a:extLst>
          </p:cNvPr>
          <p:cNvSpPr/>
          <p:nvPr/>
        </p:nvSpPr>
        <p:spPr>
          <a:xfrm>
            <a:off x="6366743" y="3689727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خطأ">
            <a:extLst>
              <a:ext uri="{FF2B5EF4-FFF2-40B4-BE49-F238E27FC236}">
                <a16:creationId xmlns:a16="http://schemas.microsoft.com/office/drawing/2014/main" id="{7D54DB5C-E13F-430B-97B0-66E6C7DF4353}"/>
              </a:ext>
            </a:extLst>
          </p:cNvPr>
          <p:cNvSpPr/>
          <p:nvPr/>
        </p:nvSpPr>
        <p:spPr>
          <a:xfrm>
            <a:off x="7372646" y="1759138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لامة خطأ">
            <a:extLst>
              <a:ext uri="{FF2B5EF4-FFF2-40B4-BE49-F238E27FC236}">
                <a16:creationId xmlns:a16="http://schemas.microsoft.com/office/drawing/2014/main" id="{CB8DEBCB-41C5-4F90-A6C0-8DB285BE6E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7482476" y="1919042"/>
            <a:ext cx="783915" cy="540030"/>
          </a:xfrm>
          <a:prstGeom prst="rect">
            <a:avLst/>
          </a:prstGeom>
        </p:spPr>
      </p:pic>
      <p:sp>
        <p:nvSpPr>
          <p:cNvPr id="41" name="خطأ">
            <a:extLst>
              <a:ext uri="{FF2B5EF4-FFF2-40B4-BE49-F238E27FC236}">
                <a16:creationId xmlns:a16="http://schemas.microsoft.com/office/drawing/2014/main" id="{6A1504AE-BDEF-4FC5-B09A-0F10FE1B0CAD}"/>
              </a:ext>
            </a:extLst>
          </p:cNvPr>
          <p:cNvSpPr/>
          <p:nvPr/>
        </p:nvSpPr>
        <p:spPr>
          <a:xfrm>
            <a:off x="6341322" y="17499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علامة خطأ">
            <a:extLst>
              <a:ext uri="{FF2B5EF4-FFF2-40B4-BE49-F238E27FC236}">
                <a16:creationId xmlns:a16="http://schemas.microsoft.com/office/drawing/2014/main" id="{FFD97DDD-E168-48CF-86DE-09F7860E6D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51152" y="1909875"/>
            <a:ext cx="783915" cy="540030"/>
          </a:xfrm>
          <a:prstGeom prst="rect">
            <a:avLst/>
          </a:prstGeom>
        </p:spPr>
      </p:pic>
      <p:sp>
        <p:nvSpPr>
          <p:cNvPr id="43" name="خطأ">
            <a:extLst>
              <a:ext uri="{FF2B5EF4-FFF2-40B4-BE49-F238E27FC236}">
                <a16:creationId xmlns:a16="http://schemas.microsoft.com/office/drawing/2014/main" id="{2485E149-35EF-46F1-96A1-71F866AAE00D}"/>
              </a:ext>
            </a:extLst>
          </p:cNvPr>
          <p:cNvSpPr/>
          <p:nvPr/>
        </p:nvSpPr>
        <p:spPr>
          <a:xfrm>
            <a:off x="5309998" y="1740804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4" name="علامة خطأ">
            <a:extLst>
              <a:ext uri="{FF2B5EF4-FFF2-40B4-BE49-F238E27FC236}">
                <a16:creationId xmlns:a16="http://schemas.microsoft.com/office/drawing/2014/main" id="{C3CF0F83-CD25-472F-8F5E-28AD0610E4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9828" y="1900708"/>
            <a:ext cx="783915" cy="540030"/>
          </a:xfrm>
          <a:prstGeom prst="rect">
            <a:avLst/>
          </a:prstGeom>
        </p:spPr>
      </p:pic>
      <p:sp>
        <p:nvSpPr>
          <p:cNvPr id="45" name="خطأ">
            <a:extLst>
              <a:ext uri="{FF2B5EF4-FFF2-40B4-BE49-F238E27FC236}">
                <a16:creationId xmlns:a16="http://schemas.microsoft.com/office/drawing/2014/main" id="{D0FDAEB5-9ED2-4F59-9E22-5B7248AF99E5}"/>
              </a:ext>
            </a:extLst>
          </p:cNvPr>
          <p:cNvSpPr/>
          <p:nvPr/>
        </p:nvSpPr>
        <p:spPr>
          <a:xfrm>
            <a:off x="8396324" y="2725725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6" name="علامة خطأ">
            <a:extLst>
              <a:ext uri="{FF2B5EF4-FFF2-40B4-BE49-F238E27FC236}">
                <a16:creationId xmlns:a16="http://schemas.microsoft.com/office/drawing/2014/main" id="{955ABA4E-A39D-47EE-906A-5FD27C2E02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06154" y="2885629"/>
            <a:ext cx="783915" cy="540030"/>
          </a:xfrm>
          <a:prstGeom prst="rect">
            <a:avLst/>
          </a:prstGeom>
        </p:spPr>
      </p:pic>
      <p:sp>
        <p:nvSpPr>
          <p:cNvPr id="47" name="خطأ">
            <a:extLst>
              <a:ext uri="{FF2B5EF4-FFF2-40B4-BE49-F238E27FC236}">
                <a16:creationId xmlns:a16="http://schemas.microsoft.com/office/drawing/2014/main" id="{D79BAA7E-4D50-4B4A-90BB-62F540576437}"/>
              </a:ext>
            </a:extLst>
          </p:cNvPr>
          <p:cNvSpPr/>
          <p:nvPr/>
        </p:nvSpPr>
        <p:spPr>
          <a:xfrm>
            <a:off x="6326922" y="2733671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8" name="علامة خطأ">
            <a:extLst>
              <a:ext uri="{FF2B5EF4-FFF2-40B4-BE49-F238E27FC236}">
                <a16:creationId xmlns:a16="http://schemas.microsoft.com/office/drawing/2014/main" id="{A757282D-60FB-4B50-9B47-5068F67BCE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6436752" y="2893575"/>
            <a:ext cx="783915" cy="540030"/>
          </a:xfrm>
          <a:prstGeom prst="rect">
            <a:avLst/>
          </a:prstGeom>
        </p:spPr>
      </p:pic>
      <p:sp>
        <p:nvSpPr>
          <p:cNvPr id="49" name="خطأ">
            <a:extLst>
              <a:ext uri="{FF2B5EF4-FFF2-40B4-BE49-F238E27FC236}">
                <a16:creationId xmlns:a16="http://schemas.microsoft.com/office/drawing/2014/main" id="{EBC259B1-5097-44D7-8ED0-CB98001504FC}"/>
              </a:ext>
            </a:extLst>
          </p:cNvPr>
          <p:cNvSpPr/>
          <p:nvPr/>
        </p:nvSpPr>
        <p:spPr>
          <a:xfrm>
            <a:off x="5273912" y="2729066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0" name="علامة خطأ">
            <a:extLst>
              <a:ext uri="{FF2B5EF4-FFF2-40B4-BE49-F238E27FC236}">
                <a16:creationId xmlns:a16="http://schemas.microsoft.com/office/drawing/2014/main" id="{2D330593-6038-4CD5-B2F0-FCABD9EB1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383742" y="2888970"/>
            <a:ext cx="783915" cy="540030"/>
          </a:xfrm>
          <a:prstGeom prst="rect">
            <a:avLst/>
          </a:prstGeom>
        </p:spPr>
      </p:pic>
      <p:sp>
        <p:nvSpPr>
          <p:cNvPr id="51" name="خطأ">
            <a:extLst>
              <a:ext uri="{FF2B5EF4-FFF2-40B4-BE49-F238E27FC236}">
                <a16:creationId xmlns:a16="http://schemas.microsoft.com/office/drawing/2014/main" id="{0A1EB00D-2322-4F88-892D-C3093268C9FE}"/>
              </a:ext>
            </a:extLst>
          </p:cNvPr>
          <p:cNvSpPr/>
          <p:nvPr/>
        </p:nvSpPr>
        <p:spPr>
          <a:xfrm>
            <a:off x="8460919" y="3664322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2" name="علامة خطأ">
            <a:extLst>
              <a:ext uri="{FF2B5EF4-FFF2-40B4-BE49-F238E27FC236}">
                <a16:creationId xmlns:a16="http://schemas.microsoft.com/office/drawing/2014/main" id="{5DFE299C-A066-4E85-A59C-150237E1AC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570749" y="3824226"/>
            <a:ext cx="783915" cy="540030"/>
          </a:xfrm>
          <a:prstGeom prst="rect">
            <a:avLst/>
          </a:prstGeom>
        </p:spPr>
      </p:pic>
      <p:sp>
        <p:nvSpPr>
          <p:cNvPr id="55" name="خطأ">
            <a:extLst>
              <a:ext uri="{FF2B5EF4-FFF2-40B4-BE49-F238E27FC236}">
                <a16:creationId xmlns:a16="http://schemas.microsoft.com/office/drawing/2014/main" id="{FF410751-7765-4CF9-8DF9-9A60D187E47E}"/>
              </a:ext>
            </a:extLst>
          </p:cNvPr>
          <p:cNvSpPr/>
          <p:nvPr/>
        </p:nvSpPr>
        <p:spPr>
          <a:xfrm>
            <a:off x="5304112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6" name="علامة خطأ">
            <a:extLst>
              <a:ext uri="{FF2B5EF4-FFF2-40B4-BE49-F238E27FC236}">
                <a16:creationId xmlns:a16="http://schemas.microsoft.com/office/drawing/2014/main" id="{E30E7F3C-E0D9-4568-AA7D-1F3A261DA0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484" b="97097" l="10000" r="91667">
                        <a14:foregroundMark x1="75889" y1="6452" x2="75889" y2="6452"/>
                        <a14:foregroundMark x1="84778" y1="91452" x2="84778" y2="91452"/>
                        <a14:foregroundMark x1="91667" y1="96290" x2="88667" y2="97258"/>
                        <a14:foregroundMark x1="14222" y1="6129" x2="14222" y2="6129"/>
                        <a14:foregroundMark x1="78889" y1="5484" x2="78889" y2="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13942" y="3841453"/>
            <a:ext cx="783915" cy="540030"/>
          </a:xfrm>
          <a:prstGeom prst="rect">
            <a:avLst/>
          </a:prstGeom>
        </p:spPr>
      </p:pic>
      <p:sp>
        <p:nvSpPr>
          <p:cNvPr id="57" name="مستطيل 56">
            <a:extLst>
              <a:ext uri="{FF2B5EF4-FFF2-40B4-BE49-F238E27FC236}">
                <a16:creationId xmlns:a16="http://schemas.microsoft.com/office/drawing/2014/main" id="{C3672F12-D373-443B-A83E-F334AC0580B6}"/>
              </a:ext>
            </a:extLst>
          </p:cNvPr>
          <p:cNvSpPr/>
          <p:nvPr/>
        </p:nvSpPr>
        <p:spPr>
          <a:xfrm>
            <a:off x="103909" y="875622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أحسنت يا ذكي </a:t>
            </a:r>
          </a:p>
        </p:txBody>
      </p:sp>
      <p:pic>
        <p:nvPicPr>
          <p:cNvPr id="11" name="أحسنت يا ذكي">
            <a:hlinkClick r:id="" action="ppaction://media"/>
            <a:extLst>
              <a:ext uri="{FF2B5EF4-FFF2-40B4-BE49-F238E27FC236}">
                <a16:creationId xmlns:a16="http://schemas.microsoft.com/office/drawing/2014/main" id="{5CAD03F0-6F96-4389-954B-A299D5DB481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07996" y="7110410"/>
            <a:ext cx="609600" cy="609600"/>
          </a:xfrm>
          <a:prstGeom prst="rect">
            <a:avLst/>
          </a:prstGeom>
        </p:spPr>
      </p:pic>
      <p:sp>
        <p:nvSpPr>
          <p:cNvPr id="58" name="مستطيل 57">
            <a:extLst>
              <a:ext uri="{FF2B5EF4-FFF2-40B4-BE49-F238E27FC236}">
                <a16:creationId xmlns:a16="http://schemas.microsoft.com/office/drawing/2014/main" id="{B47E32F7-8ED9-403F-AB73-C48E97C48D18}"/>
              </a:ext>
            </a:extLst>
          </p:cNvPr>
          <p:cNvSpPr/>
          <p:nvPr/>
        </p:nvSpPr>
        <p:spPr>
          <a:xfrm>
            <a:off x="128903" y="884789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بوركَ فيك">
            <a:hlinkClick r:id="" action="ppaction://media"/>
            <a:extLst>
              <a:ext uri="{FF2B5EF4-FFF2-40B4-BE49-F238E27FC236}">
                <a16:creationId xmlns:a16="http://schemas.microsoft.com/office/drawing/2014/main" id="{47452360-BDA0-4201-9BB6-9797E08247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549861" y="7110410"/>
            <a:ext cx="609600" cy="609600"/>
          </a:xfrm>
          <a:prstGeom prst="rect">
            <a:avLst/>
          </a:prstGeom>
        </p:spPr>
      </p:pic>
      <p:sp>
        <p:nvSpPr>
          <p:cNvPr id="59" name="مستطيل 58">
            <a:extLst>
              <a:ext uri="{FF2B5EF4-FFF2-40B4-BE49-F238E27FC236}">
                <a16:creationId xmlns:a16="http://schemas.microsoft.com/office/drawing/2014/main" id="{B585BFCE-F3DA-491B-BBFF-C1A2012DE09B}"/>
              </a:ext>
            </a:extLst>
          </p:cNvPr>
          <p:cNvSpPr/>
          <p:nvPr/>
        </p:nvSpPr>
        <p:spPr>
          <a:xfrm>
            <a:off x="162535" y="869400"/>
            <a:ext cx="479342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بورك فيك </a:t>
            </a:r>
          </a:p>
        </p:txBody>
      </p:sp>
      <p:pic>
        <p:nvPicPr>
          <p:cNvPr id="60" name="رسم 59" descr="منزل مع تعبئة خالصة">
            <a:hlinkClick r:id="rId17" action="ppaction://hlinksldjump"/>
            <a:extLst>
              <a:ext uri="{FF2B5EF4-FFF2-40B4-BE49-F238E27FC236}">
                <a16:creationId xmlns:a16="http://schemas.microsoft.com/office/drawing/2014/main" id="{C5787BFF-E01B-407F-BAFD-2BB1EB9FB1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38442" y="4929829"/>
            <a:ext cx="1162617" cy="1162617"/>
          </a:xfrm>
          <a:prstGeom prst="rect">
            <a:avLst/>
          </a:prstGeom>
        </p:spPr>
      </p:pic>
      <p:sp>
        <p:nvSpPr>
          <p:cNvPr id="61" name="مستطيل: زوايا مستديرة 60">
            <a:extLst>
              <a:ext uri="{FF2B5EF4-FFF2-40B4-BE49-F238E27FC236}">
                <a16:creationId xmlns:a16="http://schemas.microsoft.com/office/drawing/2014/main" id="{EF24AE0E-EF68-4E98-BE11-C56A6ED98EB2}"/>
              </a:ext>
            </a:extLst>
          </p:cNvPr>
          <p:cNvSpPr/>
          <p:nvPr/>
        </p:nvSpPr>
        <p:spPr>
          <a:xfrm>
            <a:off x="7363238" y="3687518"/>
            <a:ext cx="971550" cy="866775"/>
          </a:xfrm>
          <a:custGeom>
            <a:avLst/>
            <a:gdLst>
              <a:gd name="connsiteX0" fmla="*/ 0 w 971550"/>
              <a:gd name="connsiteY0" fmla="*/ 144465 h 866775"/>
              <a:gd name="connsiteX1" fmla="*/ 144465 w 971550"/>
              <a:gd name="connsiteY1" fmla="*/ 0 h 866775"/>
              <a:gd name="connsiteX2" fmla="*/ 827085 w 971550"/>
              <a:gd name="connsiteY2" fmla="*/ 0 h 866775"/>
              <a:gd name="connsiteX3" fmla="*/ 971550 w 971550"/>
              <a:gd name="connsiteY3" fmla="*/ 144465 h 866775"/>
              <a:gd name="connsiteX4" fmla="*/ 971550 w 971550"/>
              <a:gd name="connsiteY4" fmla="*/ 722310 h 866775"/>
              <a:gd name="connsiteX5" fmla="*/ 827085 w 971550"/>
              <a:gd name="connsiteY5" fmla="*/ 866775 h 866775"/>
              <a:gd name="connsiteX6" fmla="*/ 144465 w 971550"/>
              <a:gd name="connsiteY6" fmla="*/ 866775 h 866775"/>
              <a:gd name="connsiteX7" fmla="*/ 0 w 971550"/>
              <a:gd name="connsiteY7" fmla="*/ 722310 h 866775"/>
              <a:gd name="connsiteX8" fmla="*/ 0 w 971550"/>
              <a:gd name="connsiteY8" fmla="*/ 14446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1550" h="866775" fill="none" extrusionOk="0">
                <a:moveTo>
                  <a:pt x="0" y="144465"/>
                </a:moveTo>
                <a:cubicBezTo>
                  <a:pt x="14335" y="54226"/>
                  <a:pt x="65673" y="6214"/>
                  <a:pt x="144465" y="0"/>
                </a:cubicBezTo>
                <a:cubicBezTo>
                  <a:pt x="311338" y="2904"/>
                  <a:pt x="678283" y="-4554"/>
                  <a:pt x="827085" y="0"/>
                </a:cubicBezTo>
                <a:cubicBezTo>
                  <a:pt x="903504" y="-5096"/>
                  <a:pt x="966357" y="65401"/>
                  <a:pt x="971550" y="144465"/>
                </a:cubicBezTo>
                <a:cubicBezTo>
                  <a:pt x="996773" y="423372"/>
                  <a:pt x="958183" y="553607"/>
                  <a:pt x="971550" y="722310"/>
                </a:cubicBezTo>
                <a:cubicBezTo>
                  <a:pt x="955334" y="793779"/>
                  <a:pt x="915164" y="862965"/>
                  <a:pt x="827085" y="866775"/>
                </a:cubicBezTo>
                <a:cubicBezTo>
                  <a:pt x="645483" y="862310"/>
                  <a:pt x="311004" y="873582"/>
                  <a:pt x="144465" y="866775"/>
                </a:cubicBezTo>
                <a:cubicBezTo>
                  <a:pt x="68612" y="869667"/>
                  <a:pt x="17737" y="794753"/>
                  <a:pt x="0" y="722310"/>
                </a:cubicBezTo>
                <a:cubicBezTo>
                  <a:pt x="27885" y="480975"/>
                  <a:pt x="4496" y="412882"/>
                  <a:pt x="0" y="144465"/>
                </a:cubicBezTo>
                <a:close/>
              </a:path>
              <a:path w="971550" h="866775" stroke="0" extrusionOk="0">
                <a:moveTo>
                  <a:pt x="0" y="144465"/>
                </a:moveTo>
                <a:cubicBezTo>
                  <a:pt x="2936" y="64894"/>
                  <a:pt x="68263" y="-18075"/>
                  <a:pt x="144465" y="0"/>
                </a:cubicBezTo>
                <a:cubicBezTo>
                  <a:pt x="325328" y="24034"/>
                  <a:pt x="581578" y="2312"/>
                  <a:pt x="827085" y="0"/>
                </a:cubicBezTo>
                <a:cubicBezTo>
                  <a:pt x="895080" y="4798"/>
                  <a:pt x="971780" y="50147"/>
                  <a:pt x="971550" y="144465"/>
                </a:cubicBezTo>
                <a:cubicBezTo>
                  <a:pt x="956555" y="425884"/>
                  <a:pt x="997311" y="491384"/>
                  <a:pt x="971550" y="722310"/>
                </a:cubicBezTo>
                <a:cubicBezTo>
                  <a:pt x="975355" y="806440"/>
                  <a:pt x="896550" y="872349"/>
                  <a:pt x="827085" y="866775"/>
                </a:cubicBezTo>
                <a:cubicBezTo>
                  <a:pt x="546701" y="896804"/>
                  <a:pt x="423110" y="899865"/>
                  <a:pt x="144465" y="866775"/>
                </a:cubicBezTo>
                <a:cubicBezTo>
                  <a:pt x="71978" y="870473"/>
                  <a:pt x="16337" y="793509"/>
                  <a:pt x="0" y="722310"/>
                </a:cubicBezTo>
                <a:cubicBezTo>
                  <a:pt x="-25373" y="503711"/>
                  <a:pt x="395" y="324466"/>
                  <a:pt x="0" y="144465"/>
                </a:cubicBezTo>
                <a:close/>
              </a:path>
            </a:pathLst>
          </a:custGeom>
          <a:solidFill>
            <a:srgbClr val="FFFF8B"/>
          </a:solidFill>
          <a:ln w="38100">
            <a:solidFill>
              <a:srgbClr val="6ED349"/>
            </a:solidFill>
            <a:extLst>
              <a:ext uri="{C807C97D-BFC1-408E-A445-0C87EB9F89A2}">
                <ask:lineSketchStyleProps xmlns:ask="http://schemas.microsoft.com/office/drawing/2018/sketchyshapes" sd="40893292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latin typeface="Sakkal Majalla" panose="02000000000000000000" pitchFamily="2" charset="-78"/>
                <a:ea typeface="GE SS Two Bold" panose="020A0503020102020204" pitchFamily="18" charset="-78"/>
                <a:cs typeface="Sakkal Majalla" panose="02000000000000000000" pitchFamily="2" charset="-78"/>
              </a:rPr>
              <a:t>ــدَ</a:t>
            </a:r>
          </a:p>
        </p:txBody>
      </p:sp>
      <p:sp>
        <p:nvSpPr>
          <p:cNvPr id="62" name="آخر  الكلمة متصل  1">
            <a:extLst>
              <a:ext uri="{FF2B5EF4-FFF2-40B4-BE49-F238E27FC236}">
                <a16:creationId xmlns:a16="http://schemas.microsoft.com/office/drawing/2014/main" id="{3746DCBB-46BA-48CE-B4F3-15AF74A6EBEC}"/>
              </a:ext>
            </a:extLst>
          </p:cNvPr>
          <p:cNvSpPr/>
          <p:nvPr/>
        </p:nvSpPr>
        <p:spPr>
          <a:xfrm>
            <a:off x="7395264" y="3681549"/>
            <a:ext cx="958340" cy="859838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F7C78129-0639-4CFB-8E68-000FF25B7788}"/>
              </a:ext>
            </a:extLst>
          </p:cNvPr>
          <p:cNvSpPr/>
          <p:nvPr/>
        </p:nvSpPr>
        <p:spPr>
          <a:xfrm>
            <a:off x="756108" y="862695"/>
            <a:ext cx="3837651" cy="1043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أروعك </a:t>
            </a:r>
          </a:p>
        </p:txBody>
      </p:sp>
      <p:pic>
        <p:nvPicPr>
          <p:cNvPr id="64" name="ما أروعكَ">
            <a:hlinkClick r:id="" action="ppaction://media"/>
            <a:extLst>
              <a:ext uri="{FF2B5EF4-FFF2-40B4-BE49-F238E27FC236}">
                <a16:creationId xmlns:a16="http://schemas.microsoft.com/office/drawing/2014/main" id="{C1B3DB52-789E-4776-8B7E-0EB880CC8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39073" y="7148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02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1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17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حاول مرة أخرى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2054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" grpId="0"/>
      <p:bldP spid="32" grpId="0"/>
      <p:bldP spid="33" grpId="0"/>
      <p:bldP spid="33" grpId="1"/>
      <p:bldP spid="4" grpId="0"/>
      <p:bldP spid="4" grpId="1"/>
      <p:bldP spid="57" grpId="0"/>
      <p:bldP spid="57" grpId="1"/>
      <p:bldP spid="59" grpId="0"/>
      <p:bldP spid="59" grpId="1"/>
      <p:bldP spid="61" grpId="0" animBg="1"/>
      <p:bldP spid="63" grpId="0"/>
      <p:bldP spid="63" grpId="1"/>
    </p:bld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epw5oag">
      <a:majorFont>
        <a:latin typeface="汉仪跳跳体简" panose="020F0302020204030204"/>
        <a:ea typeface="汉仪跳跳体简"/>
        <a:cs typeface=""/>
      </a:majorFont>
      <a:minorFont>
        <a:latin typeface="汉仪跳跳体简" panose="020F0502020204030204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411</Words>
  <Application>Microsoft Office PowerPoint</Application>
  <PresentationFormat>شاشة عريضة</PresentationFormat>
  <Paragraphs>322</Paragraphs>
  <Slides>15</Slides>
  <Notes>15</Notes>
  <HiddenSlides>0</HiddenSlides>
  <MMClips>43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GE SS Two Medium</vt:lpstr>
      <vt:lpstr>Sakkal Majalla</vt:lpstr>
      <vt:lpstr>汉仪跳跳体简</vt:lpstr>
      <vt:lpstr>Calibri</vt:lpstr>
      <vt:lpstr>微软雅黑</vt:lpstr>
      <vt:lpstr>GE SS Two Bold</vt:lpstr>
      <vt:lpstr>Arial</vt:lpstr>
      <vt:lpstr>https://www.freeppt7.com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عبد الله الغامدي</cp:lastModifiedBy>
  <cp:revision>141</cp:revision>
  <dcterms:created xsi:type="dcterms:W3CDTF">2018-03-15T07:30:04Z</dcterms:created>
  <dcterms:modified xsi:type="dcterms:W3CDTF">2022-10-07T05:57:39Z</dcterms:modified>
</cp:coreProperties>
</file>