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1581" r:id="rId2"/>
    <p:sldId id="256" r:id="rId3"/>
    <p:sldId id="1621" r:id="rId4"/>
    <p:sldId id="257" r:id="rId5"/>
    <p:sldId id="299" r:id="rId6"/>
    <p:sldId id="274" r:id="rId7"/>
    <p:sldId id="260" r:id="rId8"/>
    <p:sldId id="261" r:id="rId9"/>
    <p:sldId id="1669" r:id="rId10"/>
    <p:sldId id="1659" r:id="rId11"/>
    <p:sldId id="262" r:id="rId12"/>
    <p:sldId id="1657" r:id="rId13"/>
    <p:sldId id="1660" r:id="rId14"/>
    <p:sldId id="1661" r:id="rId15"/>
    <p:sldId id="1664" r:id="rId16"/>
    <p:sldId id="1662" r:id="rId17"/>
    <p:sldId id="1663" r:id="rId18"/>
    <p:sldId id="1665" r:id="rId19"/>
    <p:sldId id="1667" r:id="rId20"/>
    <p:sldId id="1666" r:id="rId21"/>
    <p:sldId id="1668" r:id="rId22"/>
    <p:sldId id="1670" r:id="rId23"/>
    <p:sldId id="284" r:id="rId24"/>
    <p:sldId id="271" r:id="rId25"/>
    <p:sldId id="266" r:id="rId26"/>
    <p:sldId id="272" r:id="rId27"/>
    <p:sldId id="267" r:id="rId28"/>
    <p:sldId id="1658" r:id="rId29"/>
    <p:sldId id="265" r:id="rId30"/>
    <p:sldId id="268" r:id="rId31"/>
    <p:sldId id="269" r:id="rId32"/>
    <p:sldId id="273" r:id="rId3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1" autoAdjust="0"/>
    <p:restoredTop sz="94660"/>
  </p:normalViewPr>
  <p:slideViewPr>
    <p:cSldViewPr snapToGrid="0">
      <p:cViewPr varScale="1">
        <p:scale>
          <a:sx n="46" d="100"/>
          <a:sy n="46" d="100"/>
        </p:scale>
        <p:origin x="13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0745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76420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صورة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نص العنوان"/>
          <p:cNvSpPr txBox="1">
            <a:spLocks noGrp="1"/>
          </p:cNvSpPr>
          <p:nvPr>
            <p:ph type="title"/>
          </p:nvPr>
        </p:nvSpPr>
        <p:spPr>
          <a:xfrm>
            <a:off x="975359" y="3029937"/>
            <a:ext cx="11054082" cy="2090703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sz="6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118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950719" y="5527040"/>
            <a:ext cx="9103361" cy="2492587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0" indent="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rtl="0">
              <a:defRPr/>
            </a:pPr>
            <a:r>
              <a:t>مستوى النص الأول</a:t>
            </a:r>
          </a:p>
          <a:p>
            <a:pPr lvl="1" rtl="0">
              <a:defRPr/>
            </a:pPr>
            <a:r>
              <a:t>مستوى النص الثاني</a:t>
            </a:r>
          </a:p>
          <a:p>
            <a:pPr lvl="2" rtl="0">
              <a:defRPr/>
            </a:pPr>
            <a:r>
              <a:t>مستوى النص الثالث</a:t>
            </a:r>
          </a:p>
          <a:p>
            <a:pPr lvl="3" rtl="0">
              <a:defRPr/>
            </a:pPr>
            <a:r>
              <a:t>مستوى النص الرابع</a:t>
            </a:r>
          </a:p>
          <a:p>
            <a:pPr lvl="4" rtl="0">
              <a:defRPr/>
            </a:pPr>
            <a:r>
              <a:t>مستوى النص الخامس</a:t>
            </a:r>
          </a:p>
        </p:txBody>
      </p:sp>
      <p:sp>
        <p:nvSpPr>
          <p:cNvPr id="119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50239" y="9115192"/>
            <a:ext cx="356238" cy="369190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l" defTabSz="130048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نص العنوان"/>
          <p:cNvSpPr txBox="1">
            <a:spLocks noGrp="1"/>
          </p:cNvSpPr>
          <p:nvPr>
            <p:ph type="title"/>
          </p:nvPr>
        </p:nvSpPr>
        <p:spPr>
          <a:xfrm>
            <a:off x="650239" y="390596"/>
            <a:ext cx="1170432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sz="6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127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650239" y="2275839"/>
            <a:ext cx="11704322" cy="6436927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471487" indent="-471487" defTabSz="1300480">
              <a:spcBef>
                <a:spcPts val="1000"/>
              </a:spcBef>
              <a:buSzPct val="100000"/>
              <a:buFont typeface="Arial"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marL="906235" indent="-449035" defTabSz="1300480">
              <a:spcBef>
                <a:spcPts val="1000"/>
              </a:spcBef>
              <a:buSzPct val="100000"/>
              <a:buFont typeface="Arial"/>
              <a:buChar char="–"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indent="-419100" defTabSz="1300480">
              <a:spcBef>
                <a:spcPts val="1000"/>
              </a:spcBef>
              <a:buSzPct val="100000"/>
              <a:buFont typeface="Arial"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marL="1874520" indent="-502920" defTabSz="1300480">
              <a:spcBef>
                <a:spcPts val="1000"/>
              </a:spcBef>
              <a:buSzPct val="100000"/>
              <a:buFont typeface="Arial"/>
              <a:buChar char="–"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marL="2331720" indent="-502920" defTabSz="1300480">
              <a:spcBef>
                <a:spcPts val="1000"/>
              </a:spcBef>
              <a:buSzPct val="100000"/>
              <a:buFont typeface="Arial"/>
              <a:buChar char="»"/>
              <a:defRPr sz="44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rtl="0">
              <a:defRPr/>
            </a:pPr>
            <a:r>
              <a:t>مستوى النص الأول</a:t>
            </a:r>
          </a:p>
          <a:p>
            <a:pPr lvl="1" rtl="0">
              <a:defRPr/>
            </a:pPr>
            <a:r>
              <a:t>مستوى النص الثاني</a:t>
            </a:r>
          </a:p>
          <a:p>
            <a:pPr lvl="2" rtl="0">
              <a:defRPr/>
            </a:pPr>
            <a:r>
              <a:t>مستوى النص الثالث</a:t>
            </a:r>
          </a:p>
          <a:p>
            <a:pPr lvl="3" rtl="0">
              <a:defRPr/>
            </a:pPr>
            <a:r>
              <a:t>مستوى النص الرابع</a:t>
            </a:r>
          </a:p>
          <a:p>
            <a:pPr lvl="4" rtl="0">
              <a:defRPr/>
            </a:pPr>
            <a:r>
              <a:t>مستوى النص الخامس</a:t>
            </a:r>
          </a:p>
        </p:txBody>
      </p:sp>
      <p:sp>
        <p:nvSpPr>
          <p:cNvPr id="128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50239" y="9115192"/>
            <a:ext cx="356238" cy="369190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l" defTabSz="130048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صورة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نص العنوان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نص العنوان</a:t>
            </a:r>
          </a:p>
        </p:txBody>
      </p:sp>
      <p:sp>
        <p:nvSpPr>
          <p:cNvPr id="2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صورة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نص العنوان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40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7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صورة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67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صورة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صورة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صورة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335119" y="9296399"/>
            <a:ext cx="327789" cy="34074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0" r:id="rId11"/>
    <p:sldLayoutId id="2147483661" r:id="rId12"/>
    <p:sldLayoutId id="2147483662" r:id="rId13"/>
  </p:sldLayoutIdLst>
  <p:transition spd="med"/>
  <p:txStyles>
    <p:title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اهلاً وسهلاً ومرحباً - شبكة الشفاء العالمية">
            <a:extLst>
              <a:ext uri="{FF2B5EF4-FFF2-40B4-BE49-F238E27FC236}">
                <a16:creationId xmlns:a16="http://schemas.microsoft.com/office/drawing/2014/main" id="{97EC4868-DD7F-FAC2-1E86-B7CC3602C0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66" y="0"/>
            <a:ext cx="12176268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0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1229360"/>
            <a:ext cx="11430001" cy="72948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ll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F16E9C10-A0C5-44CD-8B88-F96D5C6B7B70-L0-001.png" descr="F16E9C10-A0C5-44CD-8B88-F96D5C6B7B70-L0-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37841">
            <a:off x="80279" y="5096421"/>
            <a:ext cx="4982350" cy="498235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طالبتي الرائعة…">
            <a:extLst>
              <a:ext uri="{FF2B5EF4-FFF2-40B4-BE49-F238E27FC236}">
                <a16:creationId xmlns:a16="http://schemas.microsoft.com/office/drawing/2014/main" id="{8BE2614C-C262-4726-D862-F4D7646467B6}"/>
              </a:ext>
            </a:extLst>
          </p:cNvPr>
          <p:cNvSpPr txBox="1"/>
          <p:nvPr/>
        </p:nvSpPr>
        <p:spPr>
          <a:xfrm>
            <a:off x="5364245" y="2093520"/>
            <a:ext cx="7381199" cy="1614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sz="5550" dirty="0" err="1"/>
              <a:t>طالبتي</a:t>
            </a:r>
            <a:r>
              <a:rPr sz="5550" dirty="0"/>
              <a:t> </a:t>
            </a:r>
            <a:r>
              <a:rPr sz="5550" dirty="0" err="1"/>
              <a:t>الرائعة</a:t>
            </a:r>
            <a:r>
              <a:rPr sz="5550" dirty="0"/>
              <a:t> </a:t>
            </a:r>
            <a:endParaRPr lang="ar-SA" sz="5550" dirty="0"/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ما المراد في الانفال؟</a:t>
            </a:r>
            <a:endParaRPr sz="5550"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طالبتي الرائعة…"/>
          <p:cNvSpPr txBox="1"/>
          <p:nvPr/>
        </p:nvSpPr>
        <p:spPr>
          <a:xfrm>
            <a:off x="5364245" y="2093520"/>
            <a:ext cx="7381199" cy="1614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سميت بذلك لان الله اباحها للمسلمين زيادة في اموالهم؟</a:t>
            </a:r>
            <a:endParaRPr sz="5550" dirty="0"/>
          </a:p>
        </p:txBody>
      </p:sp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5726307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30084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طالبتي الرائعة…"/>
          <p:cNvSpPr txBox="1"/>
          <p:nvPr/>
        </p:nvSpPr>
        <p:spPr>
          <a:xfrm>
            <a:off x="1932709" y="1190404"/>
            <a:ext cx="10833517" cy="6994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من الذي له حق التشريع؟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التشريع حق خاص لله ولرسوله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2- الحث على اصلاح ذات البين وان يكون المؤمنون اخوة متحابين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3-وجوب طاعة الله ورسوله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4-ان الايمان يزيد في الطاعات وينقص في المعاصي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5- وجوب التوكل على الله والثقة به جل وعلا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endParaRPr lang="en-US" sz="5550" dirty="0"/>
          </a:p>
        </p:txBody>
      </p:sp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1932709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97018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طالبتي الرائعة…"/>
          <p:cNvSpPr txBox="1"/>
          <p:nvPr/>
        </p:nvSpPr>
        <p:spPr>
          <a:xfrm>
            <a:off x="1932709" y="2727748"/>
            <a:ext cx="10833517" cy="3920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6- وجوب إقامة الصلاة في </a:t>
            </a:r>
            <a:r>
              <a:rPr lang="ar-SA" sz="5550" dirty="0" err="1"/>
              <a:t>اوقاتهاوادائها</a:t>
            </a:r>
            <a:r>
              <a:rPr lang="ar-SA" sz="5550" dirty="0"/>
              <a:t> كاملة بشروطها وواجباتها مع استحضار القلب وخشوعه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7- من اكبر علامات خشية الله تعالى ان يحجز صاحبه عن فعل الذنوب والمعاصي</a:t>
            </a:r>
            <a:endParaRPr lang="en-US" sz="5550" dirty="0"/>
          </a:p>
        </p:txBody>
      </p:sp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1932709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66208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1932709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55CDC09E-7E92-1610-4896-BE56FDBB0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710" y="0"/>
            <a:ext cx="1107209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8507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طالبتي الرائعة…"/>
          <p:cNvSpPr txBox="1"/>
          <p:nvPr/>
        </p:nvSpPr>
        <p:spPr>
          <a:xfrm>
            <a:off x="1932709" y="4265092"/>
            <a:ext cx="10833517" cy="8456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endParaRPr lang="en-US" sz="5550" dirty="0"/>
          </a:p>
        </p:txBody>
      </p:sp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32909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شروط واركان الصلاة | دعاة الإسلام Amino">
            <a:extLst>
              <a:ext uri="{FF2B5EF4-FFF2-40B4-BE49-F238E27FC236}">
                <a16:creationId xmlns:a16="http://schemas.microsoft.com/office/drawing/2014/main" id="{26510701-7B99-45FD-5895-9ABEC91B7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-304800"/>
            <a:ext cx="9717087" cy="100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18365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1932709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واجبات الصلاة والفرق بين الركن والواجب – الله معنا | allahm3ana">
            <a:extLst>
              <a:ext uri="{FF2B5EF4-FFF2-40B4-BE49-F238E27FC236}">
                <a16:creationId xmlns:a16="http://schemas.microsoft.com/office/drawing/2014/main" id="{0FA27ED0-67B4-6CBA-8225-2224F9FEF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873" y="623455"/>
            <a:ext cx="10411691" cy="856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85666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3034145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B196A73-15A1-967F-11E9-C530BF7C7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527" y="304800"/>
            <a:ext cx="928947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43025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1932709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واجبات الصلاة ابن باز - كونتنت">
            <a:extLst>
              <a:ext uri="{FF2B5EF4-FFF2-40B4-BE49-F238E27FC236}">
                <a16:creationId xmlns:a16="http://schemas.microsoft.com/office/drawing/2014/main" id="{D4F6FF1A-02B3-DAB9-031B-5FA94DD85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727365"/>
            <a:ext cx="8728364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75133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عنوان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endParaRPr/>
          </a:p>
        </p:txBody>
      </p:sp>
      <p:sp>
        <p:nvSpPr>
          <p:cNvPr id="138" name="عنوان فرعي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endParaRPr/>
          </a:p>
        </p:txBody>
      </p:sp>
      <p:pic>
        <p:nvPicPr>
          <p:cNvPr id="13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76" y="-1"/>
            <a:ext cx="13004801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مربع نص 3"/>
          <p:cNvSpPr txBox="1"/>
          <p:nvPr/>
        </p:nvSpPr>
        <p:spPr>
          <a:xfrm>
            <a:off x="2457150" y="3075417"/>
            <a:ext cx="8090500" cy="2716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sz="8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تفسير</a:t>
            </a:r>
            <a:r>
              <a:rPr dirty="0"/>
              <a:t> </a:t>
            </a:r>
            <a:r>
              <a:rPr dirty="0" err="1"/>
              <a:t>سورة</a:t>
            </a:r>
            <a:r>
              <a:rPr dirty="0"/>
              <a:t> </a:t>
            </a:r>
            <a:r>
              <a:rPr dirty="0" err="1"/>
              <a:t>الأنفال</a:t>
            </a:r>
            <a:endParaRPr lang="ar-SA" dirty="0"/>
          </a:p>
          <a:p>
            <a:r>
              <a:rPr lang="ar-SA" dirty="0"/>
              <a:t>1-4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1932709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ntagonist Veil Lying هوديي الخوف من الله 3 متر Paving Menagerry on a  holiday">
            <a:extLst>
              <a:ext uri="{FF2B5EF4-FFF2-40B4-BE49-F238E27FC236}">
                <a16:creationId xmlns:a16="http://schemas.microsoft.com/office/drawing/2014/main" id="{E004BD44-43EB-1FD5-6952-93C5C8750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3" y="0"/>
            <a:ext cx="10552978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41026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1932709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ما الفرق بين الخشية والخوف؟ - لفلي سمايل">
            <a:extLst>
              <a:ext uri="{FF2B5EF4-FFF2-40B4-BE49-F238E27FC236}">
                <a16:creationId xmlns:a16="http://schemas.microsoft.com/office/drawing/2014/main" id="{49681DA0-3024-EAF1-33A6-D7F74B290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311727"/>
            <a:ext cx="9574068" cy="739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20612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1932709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نور الهداية متشابهات القرآن ولمسات بيانية - ما الفرق بين (الخشية) و (الخوف)  و (الوجل) ؟ (يَخَافُونَ رَبَّهُم مِّن فَوْقِهِمْ (50) النحل)؟ (د.فاضل  السامرائى) (الخوف) توقع أمر مكروه يخاف من شيء">
            <a:extLst>
              <a:ext uri="{FF2B5EF4-FFF2-40B4-BE49-F238E27FC236}">
                <a16:creationId xmlns:a16="http://schemas.microsoft.com/office/drawing/2014/main" id="{2430A7F1-6A80-6660-37D3-E25B366D6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655" y="1643952"/>
            <a:ext cx="5304415" cy="631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104084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47C3FFA8-3541-4F0C-BE3C-32B9466BC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249382"/>
            <a:ext cx="11216640" cy="2773219"/>
          </a:xfrm>
          <a:solidFill>
            <a:schemeClr val="accent6">
              <a:lumMod val="40000"/>
              <a:lumOff val="6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افتحي كتابك فتح الله لك أبواب رحمته شاركينا حل النشاط على كتابك انار الله دربك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92D61F7-B68D-4F70-A770-00628B755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330" y="3504330"/>
            <a:ext cx="6888977" cy="480713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C89AAA4-AEB3-4B59-9E0A-03638DEC8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494" y="3687663"/>
            <a:ext cx="2467879" cy="411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7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le 1"/>
          <p:cNvSpPr txBox="1">
            <a:spLocks noGrp="1"/>
          </p:cNvSpPr>
          <p:nvPr>
            <p:ph type="title"/>
          </p:nvPr>
        </p:nvSpPr>
        <p:spPr>
          <a:xfrm>
            <a:off x="345647" y="1437326"/>
            <a:ext cx="12313506" cy="4028442"/>
          </a:xfrm>
          <a:prstGeom prst="rect">
            <a:avLst/>
          </a:prstGeom>
        </p:spPr>
        <p:txBody>
          <a:bodyPr/>
          <a:lstStyle/>
          <a:p>
            <a:pPr algn="r" rtl="0">
              <a:defRPr sz="3200">
                <a:solidFill>
                  <a:srgbClr val="336600"/>
                </a:solidFill>
              </a:defRPr>
            </a:pPr>
            <a:r>
              <a:rPr dirty="0" err="1"/>
              <a:t>نشاط</a:t>
            </a:r>
            <a:r>
              <a:rPr dirty="0"/>
              <a:t>:</a:t>
            </a:r>
            <a:br>
              <a:rPr dirty="0"/>
            </a:br>
            <a:r>
              <a:rPr dirty="0" err="1"/>
              <a:t>بالتعاون</a:t>
            </a:r>
            <a:r>
              <a:rPr dirty="0"/>
              <a:t> </a:t>
            </a:r>
            <a:r>
              <a:rPr dirty="0" err="1"/>
              <a:t>مع</a:t>
            </a:r>
            <a:r>
              <a:rPr dirty="0"/>
              <a:t> </a:t>
            </a:r>
            <a:r>
              <a:rPr dirty="0" err="1"/>
              <a:t>زملائك</a:t>
            </a:r>
            <a:r>
              <a:rPr dirty="0"/>
              <a:t>، </a:t>
            </a:r>
            <a:r>
              <a:rPr dirty="0" err="1"/>
              <a:t>اذكر</a:t>
            </a:r>
            <a:r>
              <a:rPr dirty="0"/>
              <a:t> </a:t>
            </a:r>
            <a:r>
              <a:rPr dirty="0" err="1"/>
              <a:t>صفات</a:t>
            </a:r>
            <a:r>
              <a:rPr dirty="0"/>
              <a:t> </a:t>
            </a:r>
            <a:r>
              <a:rPr dirty="0" err="1"/>
              <a:t>المؤمنين</a:t>
            </a:r>
            <a:r>
              <a:rPr dirty="0"/>
              <a:t> </a:t>
            </a:r>
            <a:r>
              <a:rPr dirty="0" err="1"/>
              <a:t>الظاهرة</a:t>
            </a:r>
            <a:r>
              <a:rPr dirty="0"/>
              <a:t> </a:t>
            </a:r>
            <a:r>
              <a:rPr dirty="0" err="1"/>
              <a:t>والباطنة</a:t>
            </a:r>
            <a:r>
              <a:rPr dirty="0"/>
              <a:t> </a:t>
            </a:r>
            <a:r>
              <a:rPr dirty="0" err="1"/>
              <a:t>الواردة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الآيات</a:t>
            </a:r>
            <a:r>
              <a:rPr dirty="0"/>
              <a:t>:</a:t>
            </a:r>
            <a:br>
              <a:rPr dirty="0"/>
            </a:br>
            <a:endParaRPr dirty="0"/>
          </a:p>
        </p:txBody>
      </p:sp>
      <p:pic>
        <p:nvPicPr>
          <p:cNvPr id="135" name="Picture 3" descr="Picture 3"/>
          <p:cNvPicPr>
            <a:picLocks noChangeAspect="1"/>
          </p:cNvPicPr>
          <p:nvPr/>
        </p:nvPicPr>
        <p:blipFill>
          <a:blip r:embed="rId2"/>
          <a:srcRect t="5743" b="10358"/>
          <a:stretch>
            <a:fillRect/>
          </a:stretch>
        </p:blipFill>
        <p:spPr>
          <a:xfrm>
            <a:off x="10054498" y="5465766"/>
            <a:ext cx="2604656" cy="306863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5288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le 1"/>
          <p:cNvSpPr txBox="1">
            <a:spLocks noGrp="1"/>
          </p:cNvSpPr>
          <p:nvPr>
            <p:ph type="title"/>
          </p:nvPr>
        </p:nvSpPr>
        <p:spPr>
          <a:xfrm>
            <a:off x="345647" y="1437326"/>
            <a:ext cx="12313506" cy="4028442"/>
          </a:xfrm>
          <a:prstGeom prst="rect">
            <a:avLst/>
          </a:prstGeom>
        </p:spPr>
        <p:txBody>
          <a:bodyPr/>
          <a:lstStyle/>
          <a:p>
            <a:pPr algn="r" rtl="0">
              <a:defRPr sz="3200">
                <a:solidFill>
                  <a:srgbClr val="336600"/>
                </a:solidFill>
              </a:defRPr>
            </a:pPr>
            <a:r>
              <a:rPr dirty="0" err="1"/>
              <a:t>نشاط</a:t>
            </a:r>
            <a:r>
              <a:rPr dirty="0"/>
              <a:t>:</a:t>
            </a:r>
            <a:br>
              <a:rPr dirty="0"/>
            </a:br>
            <a:r>
              <a:rPr dirty="0" err="1"/>
              <a:t>بالتعاون</a:t>
            </a:r>
            <a:r>
              <a:rPr dirty="0"/>
              <a:t> </a:t>
            </a:r>
            <a:r>
              <a:rPr dirty="0" err="1"/>
              <a:t>مع</a:t>
            </a:r>
            <a:r>
              <a:rPr dirty="0"/>
              <a:t> </a:t>
            </a:r>
            <a:r>
              <a:rPr dirty="0" err="1"/>
              <a:t>زملائك</a:t>
            </a:r>
            <a:r>
              <a:rPr dirty="0"/>
              <a:t>، </a:t>
            </a:r>
            <a:r>
              <a:rPr dirty="0" err="1"/>
              <a:t>اذكر</a:t>
            </a:r>
            <a:r>
              <a:rPr dirty="0"/>
              <a:t> </a:t>
            </a:r>
            <a:r>
              <a:rPr dirty="0" err="1"/>
              <a:t>صفات</a:t>
            </a:r>
            <a:r>
              <a:rPr dirty="0"/>
              <a:t> </a:t>
            </a:r>
            <a:r>
              <a:rPr dirty="0" err="1"/>
              <a:t>المؤمنين</a:t>
            </a:r>
            <a:r>
              <a:rPr dirty="0"/>
              <a:t> </a:t>
            </a:r>
            <a:r>
              <a:rPr dirty="0" err="1"/>
              <a:t>الظاهرة</a:t>
            </a:r>
            <a:r>
              <a:rPr dirty="0"/>
              <a:t> </a:t>
            </a:r>
            <a:r>
              <a:rPr dirty="0" err="1"/>
              <a:t>والباطنة</a:t>
            </a:r>
            <a:r>
              <a:rPr dirty="0"/>
              <a:t> </a:t>
            </a:r>
            <a:r>
              <a:rPr dirty="0" err="1"/>
              <a:t>الواردة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الآيات</a:t>
            </a:r>
            <a:r>
              <a:rPr dirty="0"/>
              <a:t>:</a:t>
            </a:r>
            <a:br>
              <a:rPr lang="ar-SA" dirty="0"/>
            </a:br>
            <a:r>
              <a:rPr dirty="0" err="1"/>
              <a:t>الخوف</a:t>
            </a:r>
            <a:r>
              <a:rPr dirty="0"/>
              <a:t> </a:t>
            </a:r>
            <a:r>
              <a:rPr dirty="0" err="1"/>
              <a:t>من</a:t>
            </a:r>
            <a:r>
              <a:rPr dirty="0"/>
              <a:t> </a:t>
            </a:r>
            <a:r>
              <a:rPr dirty="0" err="1"/>
              <a:t>الله</a:t>
            </a:r>
            <a:r>
              <a:rPr dirty="0"/>
              <a:t>.</a:t>
            </a:r>
            <a:br>
              <a:rPr dirty="0"/>
            </a:br>
            <a:r>
              <a:rPr dirty="0" err="1"/>
              <a:t>اقام</a:t>
            </a:r>
            <a:r>
              <a:rPr dirty="0"/>
              <a:t> </a:t>
            </a:r>
            <a:r>
              <a:rPr dirty="0" err="1"/>
              <a:t>الصلاة</a:t>
            </a:r>
            <a:r>
              <a:rPr dirty="0"/>
              <a:t>.</a:t>
            </a:r>
            <a:br>
              <a:rPr dirty="0"/>
            </a:br>
            <a:r>
              <a:rPr dirty="0" err="1"/>
              <a:t>الزكاة</a:t>
            </a:r>
            <a:r>
              <a:rPr dirty="0"/>
              <a:t>.</a:t>
            </a:r>
            <a:br>
              <a:rPr dirty="0"/>
            </a:br>
            <a:r>
              <a:rPr dirty="0" err="1"/>
              <a:t>زيادة</a:t>
            </a:r>
            <a:r>
              <a:rPr dirty="0"/>
              <a:t> </a:t>
            </a:r>
            <a:r>
              <a:rPr dirty="0" err="1"/>
              <a:t>الايمان</a:t>
            </a:r>
            <a:r>
              <a:rPr dirty="0"/>
              <a:t> </a:t>
            </a:r>
            <a:r>
              <a:rPr dirty="0" err="1"/>
              <a:t>عند</a:t>
            </a:r>
            <a:r>
              <a:rPr dirty="0"/>
              <a:t> </a:t>
            </a:r>
            <a:r>
              <a:rPr dirty="0" err="1"/>
              <a:t>قراءة</a:t>
            </a:r>
            <a:r>
              <a:rPr dirty="0"/>
              <a:t> "</a:t>
            </a:r>
            <a:r>
              <a:rPr dirty="0" err="1"/>
              <a:t>إذا</a:t>
            </a:r>
            <a:r>
              <a:rPr dirty="0"/>
              <a:t> </a:t>
            </a:r>
            <a:r>
              <a:rPr dirty="0" err="1"/>
              <a:t>تليت</a:t>
            </a:r>
            <a:r>
              <a:rPr dirty="0"/>
              <a:t> </a:t>
            </a:r>
            <a:r>
              <a:rPr dirty="0" err="1"/>
              <a:t>آيات</a:t>
            </a:r>
            <a:r>
              <a:rPr dirty="0"/>
              <a:t> </a:t>
            </a:r>
            <a:r>
              <a:rPr dirty="0" err="1"/>
              <a:t>الله</a:t>
            </a:r>
            <a:r>
              <a:rPr dirty="0"/>
              <a:t>" </a:t>
            </a:r>
            <a:r>
              <a:rPr dirty="0" err="1"/>
              <a:t>القرآن</a:t>
            </a:r>
            <a:r>
              <a:rPr dirty="0"/>
              <a:t>.</a:t>
            </a:r>
            <a:br>
              <a:rPr dirty="0"/>
            </a:br>
            <a:r>
              <a:rPr dirty="0" err="1"/>
              <a:t>النفقة</a:t>
            </a:r>
            <a:r>
              <a:rPr dirty="0"/>
              <a:t>.</a:t>
            </a:r>
          </a:p>
        </p:txBody>
      </p:sp>
      <p:pic>
        <p:nvPicPr>
          <p:cNvPr id="135" name="Picture 3" descr="Picture 3"/>
          <p:cNvPicPr>
            <a:picLocks noChangeAspect="1"/>
          </p:cNvPicPr>
          <p:nvPr/>
        </p:nvPicPr>
        <p:blipFill>
          <a:blip r:embed="rId3"/>
          <a:srcRect t="5743" b="10358"/>
          <a:stretch>
            <a:fillRect/>
          </a:stretch>
        </p:blipFill>
        <p:spPr>
          <a:xfrm>
            <a:off x="4051496" y="5465766"/>
            <a:ext cx="8607658" cy="30686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1"/>
          <p:cNvSpPr txBox="1">
            <a:spLocks noGrp="1"/>
          </p:cNvSpPr>
          <p:nvPr>
            <p:ph type="title"/>
          </p:nvPr>
        </p:nvSpPr>
        <p:spPr>
          <a:xfrm>
            <a:off x="894080" y="1729388"/>
            <a:ext cx="11216640" cy="2030595"/>
          </a:xfrm>
          <a:prstGeom prst="rect">
            <a:avLst/>
          </a:prstGeom>
        </p:spPr>
        <p:txBody>
          <a:bodyPr/>
          <a:lstStyle/>
          <a:p>
            <a:pPr algn="r" defTabSz="868098" rtl="0">
              <a:defRPr sz="3916"/>
            </a:pPr>
            <a:r>
              <a:rPr dirty="0" err="1"/>
              <a:t>نشاط</a:t>
            </a:r>
            <a:r>
              <a:rPr dirty="0"/>
              <a:t>:</a:t>
            </a:r>
            <a:br>
              <a:rPr dirty="0"/>
            </a:br>
            <a:r>
              <a:rPr sz="3796" dirty="0" err="1"/>
              <a:t>وقع</a:t>
            </a:r>
            <a:r>
              <a:rPr sz="3796" dirty="0"/>
              <a:t> </a:t>
            </a:r>
            <a:r>
              <a:rPr sz="3796" dirty="0" err="1"/>
              <a:t>خلاف</a:t>
            </a:r>
            <a:r>
              <a:rPr sz="3796" dirty="0"/>
              <a:t> </a:t>
            </a:r>
            <a:r>
              <a:rPr sz="3796" dirty="0" err="1"/>
              <a:t>بين</a:t>
            </a:r>
            <a:r>
              <a:rPr sz="3796" dirty="0"/>
              <a:t> </a:t>
            </a:r>
            <a:r>
              <a:rPr sz="3796" dirty="0" err="1"/>
              <a:t>زميلين</a:t>
            </a:r>
            <a:r>
              <a:rPr sz="3796" dirty="0"/>
              <a:t> </a:t>
            </a:r>
            <a:r>
              <a:rPr sz="3796" dirty="0" err="1"/>
              <a:t>لك</a:t>
            </a:r>
            <a:r>
              <a:rPr sz="3796" dirty="0"/>
              <a:t>، </a:t>
            </a:r>
            <a:r>
              <a:rPr sz="3796" dirty="0" err="1"/>
              <a:t>ماالواجب</a:t>
            </a:r>
            <a:r>
              <a:rPr sz="3796" dirty="0"/>
              <a:t> </a:t>
            </a:r>
            <a:r>
              <a:rPr sz="3796" dirty="0" err="1"/>
              <a:t>عليك</a:t>
            </a:r>
            <a:r>
              <a:rPr sz="3796" dirty="0"/>
              <a:t> </a:t>
            </a:r>
            <a:r>
              <a:rPr sz="3796" dirty="0" err="1"/>
              <a:t>اتجاههما</a:t>
            </a:r>
            <a:r>
              <a:rPr sz="3796" dirty="0"/>
              <a:t>؟ </a:t>
            </a:r>
            <a:r>
              <a:rPr sz="3796" dirty="0" err="1"/>
              <a:t>بين</a:t>
            </a:r>
            <a:r>
              <a:rPr sz="3796" dirty="0"/>
              <a:t> </a:t>
            </a:r>
            <a:r>
              <a:rPr sz="3796" dirty="0" err="1"/>
              <a:t>ذلك</a:t>
            </a:r>
            <a:r>
              <a:rPr sz="3796" dirty="0"/>
              <a:t>..</a:t>
            </a:r>
          </a:p>
        </p:txBody>
      </p:sp>
      <p:pic>
        <p:nvPicPr>
          <p:cNvPr id="138" name="Picture 3" descr="Picture 3"/>
          <p:cNvPicPr>
            <a:picLocks noChangeAspect="1"/>
          </p:cNvPicPr>
          <p:nvPr/>
        </p:nvPicPr>
        <p:blipFill>
          <a:blip r:embed="rId2"/>
          <a:srcRect t="5333" b="12615"/>
          <a:stretch>
            <a:fillRect/>
          </a:stretch>
        </p:blipFill>
        <p:spPr>
          <a:xfrm>
            <a:off x="443913" y="3681866"/>
            <a:ext cx="4012733" cy="462350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868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1"/>
          <p:cNvSpPr txBox="1">
            <a:spLocks noGrp="1"/>
          </p:cNvSpPr>
          <p:nvPr>
            <p:ph type="title"/>
          </p:nvPr>
        </p:nvSpPr>
        <p:spPr>
          <a:xfrm>
            <a:off x="894080" y="1729388"/>
            <a:ext cx="11216640" cy="2030595"/>
          </a:xfrm>
          <a:prstGeom prst="rect">
            <a:avLst/>
          </a:prstGeom>
        </p:spPr>
        <p:txBody>
          <a:bodyPr/>
          <a:lstStyle/>
          <a:p>
            <a:pPr algn="r" defTabSz="868098" rtl="0">
              <a:defRPr sz="3916"/>
            </a:pPr>
            <a:r>
              <a:t>نشاط:</a:t>
            </a:r>
            <a:br/>
            <a:r>
              <a:rPr sz="3796"/>
              <a:t>وقع خلاف بين زميلين لك، ماالواجب عليك اتجاههما؟ بين ذلك.</a:t>
            </a:r>
            <a:br>
              <a:rPr sz="3796"/>
            </a:br>
            <a:r>
              <a:rPr sz="3796"/>
              <a:t>أصلح بينهم من غير كذب ولانفاق عن حسن نية.</a:t>
            </a:r>
          </a:p>
        </p:txBody>
      </p:sp>
      <p:pic>
        <p:nvPicPr>
          <p:cNvPr id="138" name="Picture 3" descr="Picture 3"/>
          <p:cNvPicPr>
            <a:picLocks noChangeAspect="1"/>
          </p:cNvPicPr>
          <p:nvPr/>
        </p:nvPicPr>
        <p:blipFill>
          <a:blip r:embed="rId2"/>
          <a:srcRect t="5333" b="12615"/>
          <a:stretch>
            <a:fillRect/>
          </a:stretch>
        </p:blipFill>
        <p:spPr>
          <a:xfrm>
            <a:off x="443913" y="3681866"/>
            <a:ext cx="4012733" cy="46235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طالبتي الرائعة…"/>
          <p:cNvSpPr txBox="1"/>
          <p:nvPr/>
        </p:nvSpPr>
        <p:spPr>
          <a:xfrm>
            <a:off x="3449782" y="1398906"/>
            <a:ext cx="9277092" cy="5457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التقويم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س1:اذكر ثلاث من الأسباب المعينة على زيادة الايمان؟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س2:هل التوكل على الله ينافي الاخذ </a:t>
            </a:r>
            <a:r>
              <a:rPr lang="ar-SA" sz="5550" dirty="0" err="1"/>
              <a:t>با</a:t>
            </a:r>
            <a:r>
              <a:rPr lang="ar-SA" sz="5550" dirty="0"/>
              <a:t> الأسباب بين ذلك؟</a:t>
            </a:r>
          </a:p>
          <a:p>
            <a:pPr defTabSz="1300442">
              <a:lnSpc>
                <a:spcPct val="90000"/>
              </a:lnSpc>
              <a:defRPr sz="7400" b="1">
                <a:latin typeface="Arial"/>
                <a:ea typeface="Arial"/>
                <a:cs typeface="Arial"/>
                <a:sym typeface="Arial"/>
              </a:defRPr>
            </a:pPr>
            <a:r>
              <a:rPr lang="ar-SA" sz="5550" dirty="0"/>
              <a:t>س3:ما الأثر المترتب على اصلاح ذات البين؟</a:t>
            </a:r>
          </a:p>
        </p:txBody>
      </p:sp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952"/>
            <a:ext cx="3304309" cy="71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754" y="3238218"/>
            <a:ext cx="5814202" cy="5814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مربع نص 5"/>
          <p:cNvSpPr txBox="1"/>
          <p:nvPr/>
        </p:nvSpPr>
        <p:spPr>
          <a:xfrm>
            <a:off x="3122824" y="1292401"/>
            <a:ext cx="8295323" cy="762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r" defTabSz="1300480">
              <a:defRPr sz="3800">
                <a:latin typeface="Calibri"/>
                <a:ea typeface="Calibri"/>
                <a:cs typeface="Calibri"/>
                <a:sym typeface="Calibri"/>
              </a:defRPr>
            </a:pPr>
            <a:r>
              <a:t>حلي النشاطات التالي بإستراتيجية </a:t>
            </a:r>
            <a:r>
              <a:rPr sz="2400" b="0"/>
              <a:t>:</a:t>
            </a:r>
          </a:p>
        </p:txBody>
      </p:sp>
      <p:sp>
        <p:nvSpPr>
          <p:cNvPr id="184" name="مربع نص 6"/>
          <p:cNvSpPr txBox="1"/>
          <p:nvPr/>
        </p:nvSpPr>
        <p:spPr>
          <a:xfrm>
            <a:off x="869774" y="3852686"/>
            <a:ext cx="1843406" cy="10114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r" defTabSz="1300480">
              <a:defRPr sz="5600">
                <a:solidFill>
                  <a:srgbClr val="F816D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فكر</a:t>
            </a:r>
          </a:p>
        </p:txBody>
      </p:sp>
      <p:sp>
        <p:nvSpPr>
          <p:cNvPr id="185" name="مربع نص 7"/>
          <p:cNvSpPr txBox="1"/>
          <p:nvPr/>
        </p:nvSpPr>
        <p:spPr>
          <a:xfrm>
            <a:off x="1996299" y="5798502"/>
            <a:ext cx="2253051" cy="920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r" defTabSz="1300480">
              <a:defRPr sz="5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زاوج</a:t>
            </a:r>
          </a:p>
        </p:txBody>
      </p:sp>
      <p:sp>
        <p:nvSpPr>
          <p:cNvPr id="186" name="مربع نص 8"/>
          <p:cNvSpPr txBox="1"/>
          <p:nvPr/>
        </p:nvSpPr>
        <p:spPr>
          <a:xfrm>
            <a:off x="4146936" y="7846729"/>
            <a:ext cx="1798901" cy="10114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r" defTabSz="1300480">
              <a:defRPr sz="5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شارك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1" animBg="1" advAuto="0"/>
      <p:bldP spid="185" grpId="2" animBg="1" advAuto="0"/>
      <p:bldP spid="186" grpId="3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5E019F2B-B5F7-4190-B724-A4DAB63A4FC8-L0-001.jpeg" descr="5E019F2B-B5F7-4190-B724-A4DAB63A4FC8-L0-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12742607" cy="73152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1"/>
          <p:cNvSpPr txBox="1">
            <a:spLocks noGrp="1"/>
          </p:cNvSpPr>
          <p:nvPr>
            <p:ph type="title"/>
          </p:nvPr>
        </p:nvSpPr>
        <p:spPr>
          <a:xfrm>
            <a:off x="887307" y="2038773"/>
            <a:ext cx="7995972" cy="786020"/>
          </a:xfrm>
          <a:prstGeom prst="rect">
            <a:avLst/>
          </a:prstGeom>
        </p:spPr>
        <p:txBody>
          <a:bodyPr/>
          <a:lstStyle/>
          <a:p>
            <a:pPr algn="r" defTabSz="712035" rtl="0">
              <a:defRPr sz="3942"/>
            </a:pPr>
            <a:r>
              <a:t>التقويم :</a:t>
            </a:r>
          </a:p>
        </p:txBody>
      </p:sp>
      <p:sp>
        <p:nvSpPr>
          <p:cNvPr id="141" name="Text Placeholder 2"/>
          <p:cNvSpPr txBox="1">
            <a:spLocks noGrp="1"/>
          </p:cNvSpPr>
          <p:nvPr>
            <p:ph type="body" sz="half" idx="1"/>
          </p:nvPr>
        </p:nvSpPr>
        <p:spPr>
          <a:xfrm>
            <a:off x="887307" y="2989854"/>
            <a:ext cx="7995972" cy="472497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r" rtl="0">
              <a:defRPr sz="4000"/>
            </a:pPr>
            <a:r>
              <a:rPr dirty="0" err="1"/>
              <a:t>هل</a:t>
            </a:r>
            <a:r>
              <a:rPr dirty="0"/>
              <a:t> </a:t>
            </a:r>
            <a:r>
              <a:rPr dirty="0" err="1"/>
              <a:t>التوكل</a:t>
            </a:r>
            <a:r>
              <a:rPr dirty="0"/>
              <a:t> </a:t>
            </a:r>
            <a:r>
              <a:rPr dirty="0" err="1"/>
              <a:t>على</a:t>
            </a:r>
            <a:r>
              <a:rPr dirty="0"/>
              <a:t> </a:t>
            </a:r>
            <a:r>
              <a:rPr dirty="0" err="1"/>
              <a:t>الله</a:t>
            </a:r>
            <a:r>
              <a:rPr dirty="0"/>
              <a:t> </a:t>
            </a:r>
            <a:r>
              <a:rPr dirty="0" err="1"/>
              <a:t>ينافي</a:t>
            </a:r>
            <a:r>
              <a:rPr dirty="0"/>
              <a:t> </a:t>
            </a:r>
            <a:r>
              <a:rPr dirty="0" err="1"/>
              <a:t>الأخذ</a:t>
            </a:r>
            <a:r>
              <a:rPr dirty="0"/>
              <a:t> </a:t>
            </a:r>
            <a:r>
              <a:rPr dirty="0" err="1"/>
              <a:t>بالاسباب</a:t>
            </a:r>
            <a:r>
              <a:rPr dirty="0"/>
              <a:t>؟ </a:t>
            </a:r>
            <a:r>
              <a:rPr dirty="0" err="1"/>
              <a:t>بين</a:t>
            </a:r>
            <a:r>
              <a:rPr dirty="0"/>
              <a:t> </a:t>
            </a:r>
            <a:r>
              <a:rPr dirty="0" err="1"/>
              <a:t>ذلك</a:t>
            </a:r>
            <a:r>
              <a:rPr dirty="0"/>
              <a:t>.</a:t>
            </a:r>
          </a:p>
          <a:p>
            <a:pPr algn="r" rtl="0">
              <a:defRPr sz="4000"/>
            </a:pPr>
            <a:r>
              <a:rPr dirty="0" err="1"/>
              <a:t>لاينافي</a:t>
            </a:r>
            <a:r>
              <a:rPr dirty="0"/>
              <a:t> </a:t>
            </a:r>
            <a:r>
              <a:rPr dirty="0" err="1"/>
              <a:t>التوكل</a:t>
            </a:r>
            <a:r>
              <a:rPr dirty="0"/>
              <a:t> </a:t>
            </a:r>
            <a:r>
              <a:rPr dirty="0" err="1"/>
              <a:t>على</a:t>
            </a:r>
            <a:r>
              <a:rPr dirty="0"/>
              <a:t> </a:t>
            </a:r>
            <a:r>
              <a:rPr dirty="0" err="1"/>
              <a:t>الله</a:t>
            </a:r>
            <a:r>
              <a:rPr dirty="0"/>
              <a:t>، </a:t>
            </a:r>
            <a:r>
              <a:rPr dirty="0" err="1"/>
              <a:t>الأخذ</a:t>
            </a:r>
            <a:r>
              <a:rPr dirty="0"/>
              <a:t> </a:t>
            </a:r>
            <a:r>
              <a:rPr dirty="0" err="1"/>
              <a:t>بالاسباب</a:t>
            </a:r>
            <a:r>
              <a:rPr dirty="0"/>
              <a:t> </a:t>
            </a:r>
            <a:r>
              <a:rPr dirty="0" err="1"/>
              <a:t>لأن</a:t>
            </a:r>
            <a:r>
              <a:rPr dirty="0"/>
              <a:t> </a:t>
            </a:r>
            <a:r>
              <a:rPr dirty="0" err="1"/>
              <a:t>الله</a:t>
            </a:r>
            <a:r>
              <a:rPr dirty="0"/>
              <a:t> </a:t>
            </a:r>
            <a:r>
              <a:rPr dirty="0" err="1"/>
              <a:t>أمرنا</a:t>
            </a:r>
            <a:r>
              <a:rPr dirty="0"/>
              <a:t> </a:t>
            </a:r>
            <a:r>
              <a:rPr dirty="0" err="1"/>
              <a:t>بالعمل</a:t>
            </a:r>
            <a:r>
              <a:rPr dirty="0"/>
              <a:t> </a:t>
            </a:r>
            <a:r>
              <a:rPr dirty="0" err="1"/>
              <a:t>بهذه</a:t>
            </a:r>
            <a:r>
              <a:rPr dirty="0"/>
              <a:t> </a:t>
            </a:r>
            <a:r>
              <a:rPr dirty="0" err="1"/>
              <a:t>الحياة</a:t>
            </a:r>
            <a:r>
              <a:rPr dirty="0"/>
              <a:t>.</a:t>
            </a:r>
          </a:p>
          <a:p>
            <a:pPr algn="r" rtl="0">
              <a:defRPr sz="4000"/>
            </a:pPr>
            <a:r>
              <a:rPr dirty="0" err="1"/>
              <a:t>ما</a:t>
            </a:r>
            <a:r>
              <a:rPr dirty="0"/>
              <a:t> </a:t>
            </a:r>
            <a:r>
              <a:rPr dirty="0" err="1"/>
              <a:t>الأثر</a:t>
            </a:r>
            <a:r>
              <a:rPr dirty="0"/>
              <a:t> </a:t>
            </a:r>
            <a:r>
              <a:rPr dirty="0" err="1"/>
              <a:t>المترتب</a:t>
            </a:r>
            <a:r>
              <a:rPr dirty="0"/>
              <a:t> </a:t>
            </a:r>
            <a:r>
              <a:rPr dirty="0" err="1"/>
              <a:t>على</a:t>
            </a:r>
            <a:r>
              <a:rPr dirty="0"/>
              <a:t> </a:t>
            </a:r>
            <a:r>
              <a:rPr dirty="0" err="1"/>
              <a:t>إصلاح</a:t>
            </a:r>
            <a:r>
              <a:rPr dirty="0"/>
              <a:t> </a:t>
            </a:r>
            <a:r>
              <a:rPr dirty="0" err="1"/>
              <a:t>ذات</a:t>
            </a:r>
            <a:r>
              <a:rPr dirty="0"/>
              <a:t> </a:t>
            </a:r>
            <a:r>
              <a:rPr dirty="0" err="1"/>
              <a:t>البين</a:t>
            </a:r>
            <a:r>
              <a:rPr dirty="0"/>
              <a:t>؟ </a:t>
            </a:r>
            <a:r>
              <a:rPr dirty="0" err="1"/>
              <a:t>الألفة</a:t>
            </a:r>
            <a:r>
              <a:rPr dirty="0"/>
              <a:t> </a:t>
            </a:r>
            <a:r>
              <a:rPr dirty="0" err="1"/>
              <a:t>والمحبة</a:t>
            </a:r>
            <a:r>
              <a:rPr dirty="0"/>
              <a:t>.</a:t>
            </a:r>
          </a:p>
        </p:txBody>
      </p:sp>
      <p:pic>
        <p:nvPicPr>
          <p:cNvPr id="142" name="Picture 4" descr="Picture 4"/>
          <p:cNvPicPr>
            <a:picLocks noChangeAspect="1"/>
          </p:cNvPicPr>
          <p:nvPr/>
        </p:nvPicPr>
        <p:blipFill>
          <a:blip r:embed="rId2"/>
          <a:srcRect l="21949" b="11204"/>
          <a:stretch>
            <a:fillRect/>
          </a:stretch>
        </p:blipFill>
        <p:spPr>
          <a:xfrm>
            <a:off x="9303432" y="1628987"/>
            <a:ext cx="3701367" cy="64956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عنوان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r>
              <a:rPr dirty="0" err="1"/>
              <a:t>استراتيجية</a:t>
            </a:r>
            <a:r>
              <a:rPr dirty="0"/>
              <a:t> ا</a:t>
            </a:r>
            <a:r>
              <a:rPr lang="ar-SA" dirty="0" err="1"/>
              <a:t>نا</a:t>
            </a:r>
            <a:r>
              <a:rPr lang="ar-SA" dirty="0"/>
              <a:t> </a:t>
            </a:r>
            <a:r>
              <a:rPr lang="ar-SA" dirty="0" err="1"/>
              <a:t>موهوبه</a:t>
            </a:r>
            <a:r>
              <a:rPr dirty="0"/>
              <a:t> :</a:t>
            </a:r>
          </a:p>
        </p:txBody>
      </p:sp>
      <p:grpSp>
        <p:nvGrpSpPr>
          <p:cNvPr id="213" name="وسيلة شرح على شكل سحابة 3"/>
          <p:cNvGrpSpPr/>
          <p:nvPr/>
        </p:nvGrpSpPr>
        <p:grpSpPr>
          <a:xfrm>
            <a:off x="1934392" y="2323129"/>
            <a:ext cx="9281039" cy="5002990"/>
            <a:chOff x="-3888112" y="0"/>
            <a:chExt cx="9281037" cy="5002988"/>
          </a:xfrm>
        </p:grpSpPr>
        <p:sp>
          <p:nvSpPr>
            <p:cNvPr id="207" name="شكل"/>
            <p:cNvSpPr/>
            <p:nvPr/>
          </p:nvSpPr>
          <p:spPr>
            <a:xfrm>
              <a:off x="-3888112" y="0"/>
              <a:ext cx="9281037" cy="50029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9" h="20684" extrusionOk="0">
                  <a:moveTo>
                    <a:pt x="1901" y="6800"/>
                  </a:moveTo>
                  <a:cubicBezTo>
                    <a:pt x="1658" y="4397"/>
                    <a:pt x="2907" y="2184"/>
                    <a:pt x="4691" y="1857"/>
                  </a:cubicBezTo>
                  <a:cubicBezTo>
                    <a:pt x="5414" y="1724"/>
                    <a:pt x="6149" y="1922"/>
                    <a:pt x="6778" y="2419"/>
                  </a:cubicBezTo>
                  <a:cubicBezTo>
                    <a:pt x="7445" y="725"/>
                    <a:pt x="9003" y="82"/>
                    <a:pt x="10259" y="981"/>
                  </a:cubicBezTo>
                  <a:cubicBezTo>
                    <a:pt x="10478" y="1139"/>
                    <a:pt x="10680" y="1338"/>
                    <a:pt x="10857" y="1573"/>
                  </a:cubicBezTo>
                  <a:lnTo>
                    <a:pt x="10857" y="1573"/>
                  </a:lnTo>
                  <a:cubicBezTo>
                    <a:pt x="11377" y="169"/>
                    <a:pt x="12642" y="-401"/>
                    <a:pt x="13683" y="299"/>
                  </a:cubicBezTo>
                  <a:cubicBezTo>
                    <a:pt x="13971" y="493"/>
                    <a:pt x="14223" y="774"/>
                    <a:pt x="14418" y="1119"/>
                  </a:cubicBezTo>
                  <a:cubicBezTo>
                    <a:pt x="15255" y="-209"/>
                    <a:pt x="16734" y="-373"/>
                    <a:pt x="17722" y="753"/>
                  </a:cubicBezTo>
                  <a:cubicBezTo>
                    <a:pt x="18137" y="1226"/>
                    <a:pt x="18417" y="1878"/>
                    <a:pt x="18513" y="2598"/>
                  </a:cubicBezTo>
                  <a:lnTo>
                    <a:pt x="18513" y="2598"/>
                  </a:lnTo>
                  <a:cubicBezTo>
                    <a:pt x="19885" y="3102"/>
                    <a:pt x="20694" y="5013"/>
                    <a:pt x="20321" y="6865"/>
                  </a:cubicBezTo>
                  <a:cubicBezTo>
                    <a:pt x="20289" y="7020"/>
                    <a:pt x="20250" y="7173"/>
                    <a:pt x="20203" y="7321"/>
                  </a:cubicBezTo>
                  <a:cubicBezTo>
                    <a:pt x="21303" y="9251"/>
                    <a:pt x="21034" y="12017"/>
                    <a:pt x="19601" y="13499"/>
                  </a:cubicBezTo>
                  <a:cubicBezTo>
                    <a:pt x="19156" y="13961"/>
                    <a:pt x="18629" y="14259"/>
                    <a:pt x="18072" y="14367"/>
                  </a:cubicBezTo>
                  <a:cubicBezTo>
                    <a:pt x="18072" y="16443"/>
                    <a:pt x="16822" y="18126"/>
                    <a:pt x="15280" y="18126"/>
                  </a:cubicBezTo>
                  <a:cubicBezTo>
                    <a:pt x="14757" y="18126"/>
                    <a:pt x="14245" y="17928"/>
                    <a:pt x="13801" y="17556"/>
                  </a:cubicBezTo>
                  <a:cubicBezTo>
                    <a:pt x="13280" y="19883"/>
                    <a:pt x="11460" y="21199"/>
                    <a:pt x="9738" y="20494"/>
                  </a:cubicBezTo>
                  <a:cubicBezTo>
                    <a:pt x="9016" y="20199"/>
                    <a:pt x="8392" y="19574"/>
                    <a:pt x="7973" y="18727"/>
                  </a:cubicBezTo>
                  <a:cubicBezTo>
                    <a:pt x="6209" y="20160"/>
                    <a:pt x="3920" y="19389"/>
                    <a:pt x="2859" y="17004"/>
                  </a:cubicBezTo>
                  <a:cubicBezTo>
                    <a:pt x="2846" y="16974"/>
                    <a:pt x="2833" y="16944"/>
                    <a:pt x="2820" y="16914"/>
                  </a:cubicBezTo>
                  <a:lnTo>
                    <a:pt x="2820" y="16914"/>
                  </a:lnTo>
                  <a:cubicBezTo>
                    <a:pt x="1666" y="17096"/>
                    <a:pt x="620" y="15986"/>
                    <a:pt x="485" y="14435"/>
                  </a:cubicBezTo>
                  <a:cubicBezTo>
                    <a:pt x="412" y="13608"/>
                    <a:pt x="615" y="12780"/>
                    <a:pt x="1038" y="12172"/>
                  </a:cubicBezTo>
                  <a:lnTo>
                    <a:pt x="1038" y="12172"/>
                  </a:lnTo>
                  <a:cubicBezTo>
                    <a:pt x="39" y="11379"/>
                    <a:pt x="-297" y="9639"/>
                    <a:pt x="288" y="8285"/>
                  </a:cubicBezTo>
                  <a:cubicBezTo>
                    <a:pt x="626" y="7504"/>
                    <a:pt x="1218" y="6988"/>
                    <a:pt x="1883" y="6895"/>
                  </a:cubicBez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F79646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08" name="دائرة"/>
            <p:cNvSpPr/>
            <p:nvPr/>
          </p:nvSpPr>
          <p:spPr>
            <a:xfrm>
              <a:off x="1483694" y="2754713"/>
              <a:ext cx="341372" cy="341371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F79646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09" name="دائرة"/>
            <p:cNvSpPr/>
            <p:nvPr/>
          </p:nvSpPr>
          <p:spPr>
            <a:xfrm>
              <a:off x="706185" y="3848986"/>
              <a:ext cx="227583" cy="22758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F79646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0" name="دائرة"/>
            <p:cNvSpPr/>
            <p:nvPr/>
          </p:nvSpPr>
          <p:spPr>
            <a:xfrm>
              <a:off x="0" y="4854592"/>
              <a:ext cx="113790" cy="113790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F79646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1" name="شكل"/>
            <p:cNvSpPr/>
            <p:nvPr/>
          </p:nvSpPr>
          <p:spPr>
            <a:xfrm>
              <a:off x="1207301" y="104352"/>
              <a:ext cx="4040601" cy="17423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0" y="14010"/>
                  </a:moveTo>
                  <a:cubicBezTo>
                    <a:pt x="899" y="14066"/>
                    <a:pt x="417" y="13902"/>
                    <a:pt x="0" y="13542"/>
                  </a:cubicBezTo>
                  <a:moveTo>
                    <a:pt x="2598" y="19137"/>
                  </a:moveTo>
                  <a:cubicBezTo>
                    <a:pt x="2405" y="19250"/>
                    <a:pt x="2202" y="19325"/>
                    <a:pt x="1994" y="19361"/>
                  </a:cubicBezTo>
                  <a:moveTo>
                    <a:pt x="7802" y="21600"/>
                  </a:moveTo>
                  <a:lnTo>
                    <a:pt x="7802" y="21600"/>
                  </a:lnTo>
                  <a:cubicBezTo>
                    <a:pt x="7657" y="21279"/>
                    <a:pt x="7535" y="20936"/>
                    <a:pt x="7438" y="20577"/>
                  </a:cubicBezTo>
                  <a:moveTo>
                    <a:pt x="14532" y="19050"/>
                  </a:moveTo>
                  <a:cubicBezTo>
                    <a:pt x="14510" y="19430"/>
                    <a:pt x="14462" y="19806"/>
                    <a:pt x="14386" y="20172"/>
                  </a:cubicBezTo>
                  <a:moveTo>
                    <a:pt x="17421" y="12116"/>
                  </a:moveTo>
                  <a:cubicBezTo>
                    <a:pt x="18505" y="12890"/>
                    <a:pt x="19193" y="14504"/>
                    <a:pt x="19193" y="16273"/>
                  </a:cubicBezTo>
                  <a:moveTo>
                    <a:pt x="21600" y="7649"/>
                  </a:moveTo>
                  <a:cubicBezTo>
                    <a:pt x="21423" y="8256"/>
                    <a:pt x="21153" y="8794"/>
                    <a:pt x="20811" y="9222"/>
                  </a:cubicBezTo>
                  <a:moveTo>
                    <a:pt x="19707" y="1814"/>
                  </a:moveTo>
                  <a:cubicBezTo>
                    <a:pt x="19737" y="2059"/>
                    <a:pt x="19751" y="2307"/>
                    <a:pt x="19749" y="2556"/>
                  </a:cubicBezTo>
                  <a:moveTo>
                    <a:pt x="14668" y="947"/>
                  </a:moveTo>
                  <a:cubicBezTo>
                    <a:pt x="14771" y="605"/>
                    <a:pt x="14907" y="286"/>
                    <a:pt x="15073" y="0"/>
                  </a:cubicBezTo>
                  <a:moveTo>
                    <a:pt x="10888" y="1399"/>
                  </a:moveTo>
                  <a:cubicBezTo>
                    <a:pt x="10930" y="1115"/>
                    <a:pt x="10996" y="841"/>
                    <a:pt x="11084" y="582"/>
                  </a:cubicBezTo>
                  <a:moveTo>
                    <a:pt x="6452" y="1676"/>
                  </a:moveTo>
                  <a:cubicBezTo>
                    <a:pt x="6709" y="1897"/>
                    <a:pt x="6947" y="2163"/>
                    <a:pt x="7160" y="2469"/>
                  </a:cubicBezTo>
                  <a:moveTo>
                    <a:pt x="1072" y="7905"/>
                  </a:moveTo>
                  <a:lnTo>
                    <a:pt x="1072" y="7905"/>
                  </a:lnTo>
                  <a:cubicBezTo>
                    <a:pt x="1016" y="7632"/>
                    <a:pt x="974" y="7353"/>
                    <a:pt x="948" y="7071"/>
                  </a:cubicBezTo>
                </a:path>
              </a:pathLst>
            </a:custGeom>
            <a:noFill/>
            <a:ln w="25400" cap="flat">
              <a:solidFill>
                <a:srgbClr val="F79646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2" name="استعملي الاستراتيجية لمراجعة الدرس ."/>
            <p:cNvSpPr txBox="1"/>
            <p:nvPr/>
          </p:nvSpPr>
          <p:spPr>
            <a:xfrm>
              <a:off x="-2082876" y="1810903"/>
              <a:ext cx="4470733" cy="14855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/>
            <a:p>
              <a:pPr defTabSz="1300480">
                <a:defRPr b="0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4400" dirty="0" err="1"/>
                <a:t>استعملي</a:t>
              </a:r>
              <a:r>
                <a:rPr sz="4400" dirty="0"/>
                <a:t> </a:t>
              </a:r>
              <a:r>
                <a:rPr sz="4400" dirty="0" err="1"/>
                <a:t>الاستراتيجية</a:t>
              </a:r>
              <a:r>
                <a:rPr sz="4400" dirty="0"/>
                <a:t> </a:t>
              </a:r>
              <a:r>
                <a:rPr sz="4400" dirty="0" err="1"/>
                <a:t>لمراجعة</a:t>
              </a:r>
              <a:r>
                <a:rPr sz="4400" dirty="0"/>
                <a:t> </a:t>
              </a:r>
              <a:r>
                <a:rPr sz="4400" dirty="0" err="1"/>
                <a:t>الدرس</a:t>
              </a:r>
              <a:r>
                <a:rPr sz="4400" dirty="0"/>
                <a:t> </a:t>
              </a:r>
              <a:r>
                <a:rPr dirty="0"/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6CC549B4-13AC-4644-B42D-E5A68952D8CE-L0-001.jpeg" descr="6CC549B4-13AC-4644-B42D-E5A68952D8CE-L0-001.jpeg"/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6748" r="6748"/>
          <a:stretch>
            <a:fillRect/>
          </a:stretch>
        </p:blipFill>
        <p:spPr>
          <a:xfrm>
            <a:off x="2175369" y="1005968"/>
            <a:ext cx="9203831" cy="5572632"/>
          </a:xfrm>
          <a:prstGeom prst="rect">
            <a:avLst/>
          </a:prstGeom>
        </p:spPr>
      </p:pic>
      <p:sp>
        <p:nvSpPr>
          <p:cNvPr id="219" name="المراجع الكتاب المدرسي تفسير السعدي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91414">
              <a:defRPr sz="5360"/>
            </a:lvl1pPr>
          </a:lstStyle>
          <a:p>
            <a:r>
              <a:t>المراجع الكتاب المدرسي تفسير السعدي</a:t>
            </a:r>
          </a:p>
        </p:txBody>
      </p:sp>
      <p:sp>
        <p:nvSpPr>
          <p:cNvPr id="220" name="اضغط مرتين للتحرير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ar-SA" dirty="0"/>
              <a:t>أ / </a:t>
            </a:r>
            <a:r>
              <a:rPr lang="ar-SA" dirty="0" err="1"/>
              <a:t>الجوهره</a:t>
            </a: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عنوان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endParaRPr/>
          </a:p>
        </p:txBody>
      </p:sp>
      <p:sp>
        <p:nvSpPr>
          <p:cNvPr id="144" name="عنصر نائب للمحتوى 2"/>
          <p:cNvSpPr txBox="1">
            <a:spLocks noGrp="1"/>
          </p:cNvSpPr>
          <p:nvPr>
            <p:ph type="body" idx="1"/>
          </p:nvPr>
        </p:nvSpPr>
        <p:spPr>
          <a:xfrm>
            <a:off x="650239" y="2275840"/>
            <a:ext cx="11704322" cy="6436926"/>
          </a:xfrm>
          <a:prstGeom prst="rect">
            <a:avLst/>
          </a:prstGeom>
        </p:spPr>
        <p:txBody>
          <a:bodyPr/>
          <a:lstStyle/>
          <a:p>
            <a:pPr rtl="0">
              <a:defRPr/>
            </a:pPr>
            <a:endParaRPr/>
          </a:p>
        </p:txBody>
      </p:sp>
      <p:pic>
        <p:nvPicPr>
          <p:cNvPr id="14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300480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ifeofanut: اطارات ورود للبوربوينت">
            <a:extLst>
              <a:ext uri="{FF2B5EF4-FFF2-40B4-BE49-F238E27FC236}">
                <a16:creationId xmlns:a16="http://schemas.microsoft.com/office/drawing/2014/main" id="{FACE41C7-0AAF-4E97-8C0D-93310E867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7036"/>
            <a:ext cx="13004800" cy="994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سورة يونس عليه السلام">
            <a:extLst>
              <a:ext uri="{FF2B5EF4-FFF2-40B4-BE49-F238E27FC236}">
                <a16:creationId xmlns:a16="http://schemas.microsoft.com/office/drawing/2014/main" id="{4BCA1157-6AD3-4430-BC96-28E8EFBF3524}"/>
              </a:ext>
            </a:extLst>
          </p:cNvPr>
          <p:cNvSpPr txBox="1">
            <a:spLocks/>
          </p:cNvSpPr>
          <p:nvPr/>
        </p:nvSpPr>
        <p:spPr>
          <a:xfrm>
            <a:off x="2430670" y="3619500"/>
            <a:ext cx="5754756" cy="304137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eeza Pro Regular"/>
              </a:defRPr>
            </a:lvl1pPr>
            <a:lvl2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eeza Pro Regular"/>
              </a:defRPr>
            </a:lvl2pPr>
            <a:lvl3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eeza Pro Regular"/>
              </a:defRPr>
            </a:lvl3pPr>
            <a:lvl4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eeza Pro Regular"/>
              </a:defRPr>
            </a:lvl4pPr>
            <a:lvl5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eeza Pro Regular"/>
              </a:defRPr>
            </a:lvl5pPr>
            <a:lvl6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eeza Pro Regular"/>
              </a:defRPr>
            </a:lvl6pPr>
            <a:lvl7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eeza Pro Regular"/>
              </a:defRPr>
            </a:lvl7pPr>
            <a:lvl8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eeza Pro Regular"/>
              </a:defRPr>
            </a:lvl8pPr>
            <a:lvl9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eeza Pro Regular"/>
              </a:defRPr>
            </a:lvl9pPr>
          </a:lstStyle>
          <a:p>
            <a:pPr defTabSz="438148" hangingPunct="1">
              <a:defRPr/>
            </a:pPr>
            <a:r>
              <a:rPr lang="ar-SA" sz="6000" dirty="0">
                <a:latin typeface="Geeza Pro Regular"/>
              </a:rPr>
              <a:t>وقفات لسؤال عن الدرس ومراجعة الواجب</a:t>
            </a:r>
            <a:br>
              <a:rPr lang="ar-SA" sz="6000" dirty="0">
                <a:latin typeface="Geeza Pro Regular"/>
              </a:rPr>
            </a:br>
            <a:r>
              <a:rPr lang="ar-SA" sz="6000" dirty="0">
                <a:latin typeface="Geeza Pro Regular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718557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AA8E81-51D1-46F7-B97D-D8F03BC5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199" y="694390"/>
            <a:ext cx="10184517" cy="8364820"/>
          </a:xfrm>
          <a:solidFill>
            <a:schemeClr val="accent6">
              <a:lumMod val="40000"/>
              <a:lumOff val="6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با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استخدام </a:t>
            </a:r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استرتجية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التصفح استنتجي اهداف الدرس يمكنك </a:t>
            </a:r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الاستعانه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با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الصيغ </a:t>
            </a:r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الاتيه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واضافة اهداف أخرى شاركينا ابداعك:</a:t>
            </a:r>
            <a:b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ان تعرف </a:t>
            </a:r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الطالبه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ان تستنتج </a:t>
            </a:r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الطالبه</a:t>
            </a:r>
            <a:b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ان تستشعر </a:t>
            </a:r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الطالبه</a:t>
            </a:r>
            <a:b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ان تقارن </a:t>
            </a:r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الطالبه</a:t>
            </a:r>
            <a:b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ان تصمم </a:t>
            </a:r>
            <a:r>
              <a:rPr lang="ar-SA" dirty="0" err="1">
                <a:latin typeface="Calibri" panose="020F0502020204030204" pitchFamily="34" charset="0"/>
                <a:cs typeface="Calibri" panose="020F0502020204030204" pitchFamily="34" charset="0"/>
              </a:rPr>
              <a:t>الطالبه</a:t>
            </a:r>
            <a:endParaRPr lang="ar-S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5802F55-16C5-4413-B430-76F7EA69D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7909" y="6649912"/>
            <a:ext cx="9819098" cy="33622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ar-SA" dirty="0"/>
          </a:p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2916F6E-4E54-412B-ABFD-0E028D599D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600" y="6060462"/>
            <a:ext cx="1515122" cy="1515122"/>
          </a:xfrm>
          <a:prstGeom prst="rect">
            <a:avLst/>
          </a:prstGeom>
        </p:spPr>
      </p:pic>
      <p:pic>
        <p:nvPicPr>
          <p:cNvPr id="6" name="Picture 4" descr="نتيجة بحث الصور عن computer cartoon">
            <a:extLst>
              <a:ext uri="{FF2B5EF4-FFF2-40B4-BE49-F238E27FC236}">
                <a16:creationId xmlns:a16="http://schemas.microsoft.com/office/drawing/2014/main" id="{9C9DF74B-7F5D-4912-AA56-5A4D5AC9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46" y="3267456"/>
            <a:ext cx="2018778" cy="553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1165D791-DB1F-4601-B354-FAA8839A85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725" y="1219200"/>
            <a:ext cx="1685134" cy="171747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169482E-992D-42B0-9DF9-CCB65985BE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50860" y="6455864"/>
            <a:ext cx="1685134" cy="171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9DB68A00-822F-4AC7-9541-D59D7FA4348B-L0-001.jpeg" descr="9DB68A00-822F-4AC7-9541-D59D7FA4348B-L0-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1" y="240066"/>
            <a:ext cx="12990118" cy="6698519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كتاب"/>
          <p:cNvSpPr/>
          <p:nvPr/>
        </p:nvSpPr>
        <p:spPr>
          <a:xfrm>
            <a:off x="258145" y="6792786"/>
            <a:ext cx="3061579" cy="24853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gradFill>
            <a:gsLst>
              <a:gs pos="0">
                <a:srgbClr val="E63B7A"/>
              </a:gs>
              <a:gs pos="100000">
                <a:srgbClr val="FFA57D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rtl="1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2" name="علامة تحديد للتزيين"/>
          <p:cNvSpPr/>
          <p:nvPr/>
        </p:nvSpPr>
        <p:spPr>
          <a:xfrm>
            <a:off x="9606882" y="4047501"/>
            <a:ext cx="1377990" cy="1309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1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switch dir="l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عنوان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r>
              <a:t>استراتيجية العصف الذهني :</a:t>
            </a:r>
          </a:p>
        </p:txBody>
      </p:sp>
      <p:pic>
        <p:nvPicPr>
          <p:cNvPr id="16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733" y="1907770"/>
            <a:ext cx="8805334" cy="4863254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مربع نص 3"/>
          <p:cNvSpPr txBox="1"/>
          <p:nvPr/>
        </p:nvSpPr>
        <p:spPr>
          <a:xfrm>
            <a:off x="3737292" y="7027439"/>
            <a:ext cx="7783266" cy="1317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r" defTabSz="1300480">
              <a:defRPr sz="3400">
                <a:latin typeface="Calibri"/>
                <a:ea typeface="Calibri"/>
                <a:cs typeface="Calibri"/>
                <a:sym typeface="Calibri"/>
              </a:defRPr>
            </a:pPr>
            <a:r>
              <a:t>أجيبي على السؤال التالي باستخدام العصف الذهني :</a:t>
            </a:r>
          </a:p>
        </p:txBody>
      </p:sp>
      <p:sp>
        <p:nvSpPr>
          <p:cNvPr id="167" name="منظر أمامي للمخ"/>
          <p:cNvSpPr/>
          <p:nvPr/>
        </p:nvSpPr>
        <p:spPr>
          <a:xfrm>
            <a:off x="527143" y="7192583"/>
            <a:ext cx="2154357" cy="17890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8302" y="9"/>
                </a:moveTo>
                <a:cubicBezTo>
                  <a:pt x="6982" y="101"/>
                  <a:pt x="5943" y="867"/>
                  <a:pt x="5256" y="1602"/>
                </a:cubicBezTo>
                <a:cubicBezTo>
                  <a:pt x="5021" y="1852"/>
                  <a:pt x="4829" y="2167"/>
                  <a:pt x="4726" y="2528"/>
                </a:cubicBezTo>
                <a:cubicBezTo>
                  <a:pt x="4627" y="2877"/>
                  <a:pt x="4605" y="3232"/>
                  <a:pt x="4671" y="3567"/>
                </a:cubicBezTo>
                <a:cubicBezTo>
                  <a:pt x="4747" y="3948"/>
                  <a:pt x="4927" y="4283"/>
                  <a:pt x="5162" y="4487"/>
                </a:cubicBezTo>
                <a:cubicBezTo>
                  <a:pt x="5228" y="4546"/>
                  <a:pt x="5327" y="4527"/>
                  <a:pt x="5370" y="4448"/>
                </a:cubicBezTo>
                <a:cubicBezTo>
                  <a:pt x="5730" y="3830"/>
                  <a:pt x="6309" y="3389"/>
                  <a:pt x="6844" y="3323"/>
                </a:cubicBezTo>
                <a:cubicBezTo>
                  <a:pt x="6925" y="3310"/>
                  <a:pt x="7003" y="3371"/>
                  <a:pt x="7024" y="3463"/>
                </a:cubicBezTo>
                <a:cubicBezTo>
                  <a:pt x="7052" y="3587"/>
                  <a:pt x="6985" y="3704"/>
                  <a:pt x="6881" y="3711"/>
                </a:cubicBezTo>
                <a:cubicBezTo>
                  <a:pt x="6434" y="3770"/>
                  <a:pt x="5949" y="4146"/>
                  <a:pt x="5638" y="4678"/>
                </a:cubicBezTo>
                <a:cubicBezTo>
                  <a:pt x="5431" y="5033"/>
                  <a:pt x="5343" y="5387"/>
                  <a:pt x="5392" y="5670"/>
                </a:cubicBezTo>
                <a:cubicBezTo>
                  <a:pt x="5409" y="5768"/>
                  <a:pt x="5375" y="5873"/>
                  <a:pt x="5293" y="5912"/>
                </a:cubicBezTo>
                <a:cubicBezTo>
                  <a:pt x="5272" y="5919"/>
                  <a:pt x="5256" y="5926"/>
                  <a:pt x="5234" y="5926"/>
                </a:cubicBezTo>
                <a:cubicBezTo>
                  <a:pt x="5157" y="5926"/>
                  <a:pt x="5091" y="5866"/>
                  <a:pt x="5075" y="5774"/>
                </a:cubicBezTo>
                <a:cubicBezTo>
                  <a:pt x="5037" y="5590"/>
                  <a:pt x="5043" y="5387"/>
                  <a:pt x="5087" y="5177"/>
                </a:cubicBezTo>
                <a:cubicBezTo>
                  <a:pt x="5114" y="5046"/>
                  <a:pt x="5071" y="4907"/>
                  <a:pt x="4978" y="4822"/>
                </a:cubicBezTo>
                <a:cubicBezTo>
                  <a:pt x="4672" y="4559"/>
                  <a:pt x="4443" y="4139"/>
                  <a:pt x="4350" y="3666"/>
                </a:cubicBezTo>
                <a:cubicBezTo>
                  <a:pt x="4323" y="3534"/>
                  <a:pt x="4306" y="3403"/>
                  <a:pt x="4306" y="3272"/>
                </a:cubicBezTo>
                <a:cubicBezTo>
                  <a:pt x="4301" y="3101"/>
                  <a:pt x="4175" y="2982"/>
                  <a:pt x="4038" y="3015"/>
                </a:cubicBezTo>
                <a:cubicBezTo>
                  <a:pt x="3503" y="3159"/>
                  <a:pt x="2363" y="3724"/>
                  <a:pt x="1332" y="5524"/>
                </a:cubicBezTo>
                <a:cubicBezTo>
                  <a:pt x="595" y="6917"/>
                  <a:pt x="279" y="8480"/>
                  <a:pt x="426" y="9302"/>
                </a:cubicBezTo>
                <a:cubicBezTo>
                  <a:pt x="443" y="9492"/>
                  <a:pt x="486" y="9670"/>
                  <a:pt x="541" y="9827"/>
                </a:cubicBezTo>
                <a:cubicBezTo>
                  <a:pt x="595" y="9978"/>
                  <a:pt x="748" y="10038"/>
                  <a:pt x="868" y="9953"/>
                </a:cubicBezTo>
                <a:cubicBezTo>
                  <a:pt x="1179" y="9729"/>
                  <a:pt x="1484" y="9624"/>
                  <a:pt x="1751" y="9585"/>
                </a:cubicBezTo>
                <a:cubicBezTo>
                  <a:pt x="2292" y="9500"/>
                  <a:pt x="2756" y="9664"/>
                  <a:pt x="3051" y="9815"/>
                </a:cubicBezTo>
                <a:cubicBezTo>
                  <a:pt x="3231" y="9907"/>
                  <a:pt x="3400" y="10019"/>
                  <a:pt x="3542" y="10144"/>
                </a:cubicBezTo>
                <a:cubicBezTo>
                  <a:pt x="3635" y="10222"/>
                  <a:pt x="3765" y="10190"/>
                  <a:pt x="3825" y="10072"/>
                </a:cubicBezTo>
                <a:cubicBezTo>
                  <a:pt x="3967" y="9789"/>
                  <a:pt x="4148" y="9553"/>
                  <a:pt x="4350" y="9382"/>
                </a:cubicBezTo>
                <a:cubicBezTo>
                  <a:pt x="4416" y="9329"/>
                  <a:pt x="4507" y="9328"/>
                  <a:pt x="4562" y="9400"/>
                </a:cubicBezTo>
                <a:cubicBezTo>
                  <a:pt x="4638" y="9492"/>
                  <a:pt x="4623" y="9638"/>
                  <a:pt x="4541" y="9704"/>
                </a:cubicBezTo>
                <a:cubicBezTo>
                  <a:pt x="4170" y="10006"/>
                  <a:pt x="3885" y="10617"/>
                  <a:pt x="3820" y="11260"/>
                </a:cubicBezTo>
                <a:cubicBezTo>
                  <a:pt x="3776" y="11687"/>
                  <a:pt x="3836" y="12056"/>
                  <a:pt x="3989" y="12273"/>
                </a:cubicBezTo>
                <a:cubicBezTo>
                  <a:pt x="4043" y="12351"/>
                  <a:pt x="4055" y="12463"/>
                  <a:pt x="4001" y="12542"/>
                </a:cubicBezTo>
                <a:cubicBezTo>
                  <a:pt x="3968" y="12588"/>
                  <a:pt x="3924" y="12607"/>
                  <a:pt x="3875" y="12607"/>
                </a:cubicBezTo>
                <a:cubicBezTo>
                  <a:pt x="3831" y="12607"/>
                  <a:pt x="3788" y="12588"/>
                  <a:pt x="3755" y="12542"/>
                </a:cubicBezTo>
                <a:cubicBezTo>
                  <a:pt x="3531" y="12239"/>
                  <a:pt x="3438" y="11765"/>
                  <a:pt x="3493" y="11207"/>
                </a:cubicBezTo>
                <a:cubicBezTo>
                  <a:pt x="3503" y="11102"/>
                  <a:pt x="3520" y="11004"/>
                  <a:pt x="3542" y="10899"/>
                </a:cubicBezTo>
                <a:cubicBezTo>
                  <a:pt x="3569" y="10774"/>
                  <a:pt x="3537" y="10635"/>
                  <a:pt x="3455" y="10550"/>
                </a:cubicBezTo>
                <a:cubicBezTo>
                  <a:pt x="3122" y="10202"/>
                  <a:pt x="2472" y="9868"/>
                  <a:pt x="1801" y="9973"/>
                </a:cubicBezTo>
                <a:cubicBezTo>
                  <a:pt x="1774" y="9980"/>
                  <a:pt x="1746" y="9979"/>
                  <a:pt x="1719" y="9985"/>
                </a:cubicBezTo>
                <a:cubicBezTo>
                  <a:pt x="1113" y="10110"/>
                  <a:pt x="606" y="10616"/>
                  <a:pt x="355" y="11299"/>
                </a:cubicBezTo>
                <a:cubicBezTo>
                  <a:pt x="126" y="11930"/>
                  <a:pt x="0" y="12621"/>
                  <a:pt x="0" y="13351"/>
                </a:cubicBezTo>
                <a:cubicBezTo>
                  <a:pt x="0" y="16287"/>
                  <a:pt x="2063" y="18664"/>
                  <a:pt x="4606" y="18664"/>
                </a:cubicBezTo>
                <a:cubicBezTo>
                  <a:pt x="5900" y="18664"/>
                  <a:pt x="7073" y="18046"/>
                  <a:pt x="7908" y="17054"/>
                </a:cubicBezTo>
                <a:cubicBezTo>
                  <a:pt x="7957" y="17002"/>
                  <a:pt x="7946" y="16897"/>
                  <a:pt x="7880" y="16851"/>
                </a:cubicBezTo>
                <a:cubicBezTo>
                  <a:pt x="7766" y="16772"/>
                  <a:pt x="7661" y="16687"/>
                  <a:pt x="7563" y="16595"/>
                </a:cubicBezTo>
                <a:cubicBezTo>
                  <a:pt x="7503" y="16535"/>
                  <a:pt x="7477" y="16425"/>
                  <a:pt x="7521" y="16340"/>
                </a:cubicBezTo>
                <a:cubicBezTo>
                  <a:pt x="7575" y="16228"/>
                  <a:pt x="7690" y="16208"/>
                  <a:pt x="7766" y="16280"/>
                </a:cubicBezTo>
                <a:cubicBezTo>
                  <a:pt x="7952" y="16471"/>
                  <a:pt x="8651" y="17023"/>
                  <a:pt x="9289" y="17030"/>
                </a:cubicBezTo>
                <a:cubicBezTo>
                  <a:pt x="10009" y="17036"/>
                  <a:pt x="10599" y="16305"/>
                  <a:pt x="10599" y="15412"/>
                </a:cubicBezTo>
                <a:cubicBezTo>
                  <a:pt x="10599" y="15228"/>
                  <a:pt x="10571" y="15051"/>
                  <a:pt x="10527" y="14886"/>
                </a:cubicBezTo>
                <a:cubicBezTo>
                  <a:pt x="10374" y="14453"/>
                  <a:pt x="10080" y="14139"/>
                  <a:pt x="9649" y="13942"/>
                </a:cubicBezTo>
                <a:cubicBezTo>
                  <a:pt x="8716" y="13515"/>
                  <a:pt x="7390" y="13783"/>
                  <a:pt x="6615" y="14256"/>
                </a:cubicBezTo>
                <a:cubicBezTo>
                  <a:pt x="5846" y="14722"/>
                  <a:pt x="5343" y="15578"/>
                  <a:pt x="5338" y="15584"/>
                </a:cubicBezTo>
                <a:lnTo>
                  <a:pt x="5310" y="15630"/>
                </a:lnTo>
                <a:cubicBezTo>
                  <a:pt x="5261" y="15715"/>
                  <a:pt x="5152" y="15722"/>
                  <a:pt x="5097" y="15630"/>
                </a:cubicBezTo>
                <a:lnTo>
                  <a:pt x="5070" y="15584"/>
                </a:lnTo>
                <a:cubicBezTo>
                  <a:pt x="4442" y="14527"/>
                  <a:pt x="2920" y="14106"/>
                  <a:pt x="2046" y="14736"/>
                </a:cubicBezTo>
                <a:cubicBezTo>
                  <a:pt x="1970" y="14789"/>
                  <a:pt x="1872" y="14768"/>
                  <a:pt x="1823" y="14683"/>
                </a:cubicBezTo>
                <a:cubicBezTo>
                  <a:pt x="1768" y="14591"/>
                  <a:pt x="1791" y="14461"/>
                  <a:pt x="1872" y="14402"/>
                </a:cubicBezTo>
                <a:cubicBezTo>
                  <a:pt x="2773" y="13738"/>
                  <a:pt x="4213" y="14026"/>
                  <a:pt x="5043" y="14946"/>
                </a:cubicBezTo>
                <a:cubicBezTo>
                  <a:pt x="5136" y="15044"/>
                  <a:pt x="5271" y="15039"/>
                  <a:pt x="5353" y="14934"/>
                </a:cubicBezTo>
                <a:cubicBezTo>
                  <a:pt x="5593" y="14618"/>
                  <a:pt x="5981" y="14190"/>
                  <a:pt x="6467" y="13895"/>
                </a:cubicBezTo>
                <a:cubicBezTo>
                  <a:pt x="7323" y="13376"/>
                  <a:pt x="8732" y="13093"/>
                  <a:pt x="9763" y="13560"/>
                </a:cubicBezTo>
                <a:cubicBezTo>
                  <a:pt x="10052" y="13691"/>
                  <a:pt x="10292" y="13876"/>
                  <a:pt x="10478" y="14106"/>
                </a:cubicBezTo>
                <a:cubicBezTo>
                  <a:pt x="10489" y="14067"/>
                  <a:pt x="10506" y="14020"/>
                  <a:pt x="10517" y="13981"/>
                </a:cubicBezTo>
                <a:cubicBezTo>
                  <a:pt x="10446" y="12161"/>
                  <a:pt x="9840" y="11095"/>
                  <a:pt x="8634" y="10649"/>
                </a:cubicBezTo>
                <a:cubicBezTo>
                  <a:pt x="8547" y="10616"/>
                  <a:pt x="8491" y="10511"/>
                  <a:pt x="8513" y="10412"/>
                </a:cubicBezTo>
                <a:cubicBezTo>
                  <a:pt x="8535" y="10301"/>
                  <a:pt x="8628" y="10236"/>
                  <a:pt x="8721" y="10269"/>
                </a:cubicBezTo>
                <a:cubicBezTo>
                  <a:pt x="9289" y="10472"/>
                  <a:pt x="9735" y="10806"/>
                  <a:pt x="10074" y="11273"/>
                </a:cubicBezTo>
                <a:cubicBezTo>
                  <a:pt x="10139" y="11358"/>
                  <a:pt x="10254" y="11359"/>
                  <a:pt x="10309" y="11260"/>
                </a:cubicBezTo>
                <a:cubicBezTo>
                  <a:pt x="10483" y="10971"/>
                  <a:pt x="10599" y="10564"/>
                  <a:pt x="10599" y="10117"/>
                </a:cubicBezTo>
                <a:cubicBezTo>
                  <a:pt x="10599" y="9795"/>
                  <a:pt x="10538" y="9500"/>
                  <a:pt x="10440" y="9244"/>
                </a:cubicBezTo>
                <a:cubicBezTo>
                  <a:pt x="10435" y="9231"/>
                  <a:pt x="10429" y="9216"/>
                  <a:pt x="10423" y="9203"/>
                </a:cubicBezTo>
                <a:cubicBezTo>
                  <a:pt x="10423" y="9203"/>
                  <a:pt x="10423" y="9204"/>
                  <a:pt x="10423" y="9197"/>
                </a:cubicBezTo>
                <a:cubicBezTo>
                  <a:pt x="10401" y="9151"/>
                  <a:pt x="10386" y="9105"/>
                  <a:pt x="10358" y="9059"/>
                </a:cubicBezTo>
                <a:cubicBezTo>
                  <a:pt x="10336" y="9013"/>
                  <a:pt x="10315" y="8968"/>
                  <a:pt x="10299" y="8916"/>
                </a:cubicBezTo>
                <a:cubicBezTo>
                  <a:pt x="10135" y="8627"/>
                  <a:pt x="9867" y="8383"/>
                  <a:pt x="9518" y="8199"/>
                </a:cubicBezTo>
                <a:cubicBezTo>
                  <a:pt x="8868" y="7864"/>
                  <a:pt x="8082" y="7825"/>
                  <a:pt x="7558" y="8101"/>
                </a:cubicBezTo>
                <a:cubicBezTo>
                  <a:pt x="6952" y="8423"/>
                  <a:pt x="6505" y="9079"/>
                  <a:pt x="6390" y="9815"/>
                </a:cubicBezTo>
                <a:cubicBezTo>
                  <a:pt x="6314" y="10295"/>
                  <a:pt x="6352" y="11018"/>
                  <a:pt x="6953" y="11747"/>
                </a:cubicBezTo>
                <a:cubicBezTo>
                  <a:pt x="7018" y="11826"/>
                  <a:pt x="7024" y="11964"/>
                  <a:pt x="6953" y="12043"/>
                </a:cubicBezTo>
                <a:cubicBezTo>
                  <a:pt x="6920" y="12076"/>
                  <a:pt x="6882" y="12088"/>
                  <a:pt x="6844" y="12088"/>
                </a:cubicBezTo>
                <a:cubicBezTo>
                  <a:pt x="6800" y="12088"/>
                  <a:pt x="6762" y="12068"/>
                  <a:pt x="6729" y="12028"/>
                </a:cubicBezTo>
                <a:cubicBezTo>
                  <a:pt x="6178" y="11365"/>
                  <a:pt x="5949" y="10558"/>
                  <a:pt x="6074" y="9743"/>
                </a:cubicBezTo>
                <a:cubicBezTo>
                  <a:pt x="6102" y="9572"/>
                  <a:pt x="6139" y="9408"/>
                  <a:pt x="6194" y="9250"/>
                </a:cubicBezTo>
                <a:cubicBezTo>
                  <a:pt x="6248" y="9093"/>
                  <a:pt x="6238" y="8908"/>
                  <a:pt x="6156" y="8764"/>
                </a:cubicBezTo>
                <a:cubicBezTo>
                  <a:pt x="6145" y="8744"/>
                  <a:pt x="6139" y="8738"/>
                  <a:pt x="6139" y="8731"/>
                </a:cubicBezTo>
                <a:cubicBezTo>
                  <a:pt x="5932" y="8324"/>
                  <a:pt x="4863" y="6766"/>
                  <a:pt x="2718" y="7056"/>
                </a:cubicBezTo>
                <a:cubicBezTo>
                  <a:pt x="2620" y="7069"/>
                  <a:pt x="2527" y="6971"/>
                  <a:pt x="2538" y="6846"/>
                </a:cubicBezTo>
                <a:cubicBezTo>
                  <a:pt x="2543" y="6748"/>
                  <a:pt x="2609" y="6674"/>
                  <a:pt x="2691" y="6668"/>
                </a:cubicBezTo>
                <a:cubicBezTo>
                  <a:pt x="4650" y="6411"/>
                  <a:pt x="5904" y="7628"/>
                  <a:pt x="6390" y="8429"/>
                </a:cubicBezTo>
                <a:cubicBezTo>
                  <a:pt x="6445" y="8521"/>
                  <a:pt x="6560" y="8527"/>
                  <a:pt x="6625" y="8441"/>
                </a:cubicBezTo>
                <a:cubicBezTo>
                  <a:pt x="6849" y="8146"/>
                  <a:pt x="7122" y="7904"/>
                  <a:pt x="7439" y="7739"/>
                </a:cubicBezTo>
                <a:cubicBezTo>
                  <a:pt x="8039" y="7424"/>
                  <a:pt x="8928" y="7463"/>
                  <a:pt x="9654" y="7838"/>
                </a:cubicBezTo>
                <a:cubicBezTo>
                  <a:pt x="9916" y="7969"/>
                  <a:pt x="10134" y="8140"/>
                  <a:pt x="10314" y="8337"/>
                </a:cubicBezTo>
                <a:cubicBezTo>
                  <a:pt x="10330" y="8297"/>
                  <a:pt x="10347" y="8251"/>
                  <a:pt x="10363" y="8211"/>
                </a:cubicBezTo>
                <a:cubicBezTo>
                  <a:pt x="10511" y="7929"/>
                  <a:pt x="10599" y="7561"/>
                  <a:pt x="10599" y="7160"/>
                </a:cubicBezTo>
                <a:cubicBezTo>
                  <a:pt x="10599" y="6714"/>
                  <a:pt x="10489" y="6312"/>
                  <a:pt x="10309" y="6017"/>
                </a:cubicBezTo>
                <a:cubicBezTo>
                  <a:pt x="10303" y="6010"/>
                  <a:pt x="10304" y="6005"/>
                  <a:pt x="10299" y="5998"/>
                </a:cubicBezTo>
                <a:cubicBezTo>
                  <a:pt x="10206" y="5841"/>
                  <a:pt x="10041" y="5760"/>
                  <a:pt x="9883" y="5820"/>
                </a:cubicBezTo>
                <a:cubicBezTo>
                  <a:pt x="9675" y="5898"/>
                  <a:pt x="9462" y="5932"/>
                  <a:pt x="9255" y="5932"/>
                </a:cubicBezTo>
                <a:cubicBezTo>
                  <a:pt x="8949" y="5932"/>
                  <a:pt x="8660" y="5861"/>
                  <a:pt x="8436" y="5762"/>
                </a:cubicBezTo>
                <a:cubicBezTo>
                  <a:pt x="8360" y="5729"/>
                  <a:pt x="8311" y="5637"/>
                  <a:pt x="8327" y="5538"/>
                </a:cubicBezTo>
                <a:cubicBezTo>
                  <a:pt x="8344" y="5413"/>
                  <a:pt x="8453" y="5347"/>
                  <a:pt x="8546" y="5386"/>
                </a:cubicBezTo>
                <a:cubicBezTo>
                  <a:pt x="8960" y="5577"/>
                  <a:pt x="9589" y="5624"/>
                  <a:pt x="10053" y="5302"/>
                </a:cubicBezTo>
                <a:cubicBezTo>
                  <a:pt x="10086" y="5276"/>
                  <a:pt x="10118" y="5248"/>
                  <a:pt x="10150" y="5222"/>
                </a:cubicBezTo>
                <a:cubicBezTo>
                  <a:pt x="10259" y="5124"/>
                  <a:pt x="10347" y="4999"/>
                  <a:pt x="10413" y="4855"/>
                </a:cubicBezTo>
                <a:cubicBezTo>
                  <a:pt x="10522" y="4592"/>
                  <a:pt x="10592" y="4270"/>
                  <a:pt x="10592" y="3929"/>
                </a:cubicBezTo>
                <a:lnTo>
                  <a:pt x="10592" y="3922"/>
                </a:lnTo>
                <a:cubicBezTo>
                  <a:pt x="10592" y="3647"/>
                  <a:pt x="10511" y="3369"/>
                  <a:pt x="10363" y="3159"/>
                </a:cubicBezTo>
                <a:cubicBezTo>
                  <a:pt x="9840" y="2397"/>
                  <a:pt x="9190" y="2095"/>
                  <a:pt x="8426" y="2259"/>
                </a:cubicBezTo>
                <a:cubicBezTo>
                  <a:pt x="8344" y="2279"/>
                  <a:pt x="8262" y="2232"/>
                  <a:pt x="8235" y="2140"/>
                </a:cubicBezTo>
                <a:cubicBezTo>
                  <a:pt x="8197" y="2022"/>
                  <a:pt x="8258" y="1898"/>
                  <a:pt x="8361" y="1871"/>
                </a:cubicBezTo>
                <a:cubicBezTo>
                  <a:pt x="9087" y="1714"/>
                  <a:pt x="9736" y="1924"/>
                  <a:pt x="10282" y="2489"/>
                </a:cubicBezTo>
                <a:cubicBezTo>
                  <a:pt x="10353" y="2568"/>
                  <a:pt x="10468" y="2523"/>
                  <a:pt x="10490" y="2411"/>
                </a:cubicBezTo>
                <a:cubicBezTo>
                  <a:pt x="10506" y="2306"/>
                  <a:pt x="10522" y="2160"/>
                  <a:pt x="10517" y="1970"/>
                </a:cubicBezTo>
                <a:cubicBezTo>
                  <a:pt x="10495" y="886"/>
                  <a:pt x="10195" y="118"/>
                  <a:pt x="8885" y="13"/>
                </a:cubicBezTo>
                <a:cubicBezTo>
                  <a:pt x="8685" y="-3"/>
                  <a:pt x="8490" y="-4"/>
                  <a:pt x="8302" y="9"/>
                </a:cubicBezTo>
                <a:close/>
                <a:moveTo>
                  <a:pt x="13298" y="9"/>
                </a:moveTo>
                <a:cubicBezTo>
                  <a:pt x="13110" y="-4"/>
                  <a:pt x="12915" y="-3"/>
                  <a:pt x="12715" y="13"/>
                </a:cubicBezTo>
                <a:cubicBezTo>
                  <a:pt x="11405" y="118"/>
                  <a:pt x="11105" y="886"/>
                  <a:pt x="11083" y="1970"/>
                </a:cubicBezTo>
                <a:cubicBezTo>
                  <a:pt x="11078" y="2160"/>
                  <a:pt x="11094" y="2306"/>
                  <a:pt x="11110" y="2411"/>
                </a:cubicBezTo>
                <a:cubicBezTo>
                  <a:pt x="11132" y="2523"/>
                  <a:pt x="11247" y="2568"/>
                  <a:pt x="11318" y="2489"/>
                </a:cubicBezTo>
                <a:cubicBezTo>
                  <a:pt x="11864" y="1924"/>
                  <a:pt x="12513" y="1714"/>
                  <a:pt x="13239" y="1871"/>
                </a:cubicBezTo>
                <a:cubicBezTo>
                  <a:pt x="13342" y="1898"/>
                  <a:pt x="13403" y="2022"/>
                  <a:pt x="13365" y="2140"/>
                </a:cubicBezTo>
                <a:cubicBezTo>
                  <a:pt x="13338" y="2232"/>
                  <a:pt x="13256" y="2279"/>
                  <a:pt x="13174" y="2259"/>
                </a:cubicBezTo>
                <a:cubicBezTo>
                  <a:pt x="12410" y="2095"/>
                  <a:pt x="11760" y="2397"/>
                  <a:pt x="11237" y="3159"/>
                </a:cubicBezTo>
                <a:cubicBezTo>
                  <a:pt x="11089" y="3369"/>
                  <a:pt x="11008" y="3647"/>
                  <a:pt x="11008" y="3922"/>
                </a:cubicBezTo>
                <a:lnTo>
                  <a:pt x="11008" y="3929"/>
                </a:lnTo>
                <a:cubicBezTo>
                  <a:pt x="11008" y="4270"/>
                  <a:pt x="11078" y="4592"/>
                  <a:pt x="11187" y="4855"/>
                </a:cubicBezTo>
                <a:cubicBezTo>
                  <a:pt x="11253" y="4999"/>
                  <a:pt x="11341" y="5124"/>
                  <a:pt x="11450" y="5222"/>
                </a:cubicBezTo>
                <a:cubicBezTo>
                  <a:pt x="11482" y="5248"/>
                  <a:pt x="11514" y="5276"/>
                  <a:pt x="11547" y="5302"/>
                </a:cubicBezTo>
                <a:cubicBezTo>
                  <a:pt x="12011" y="5624"/>
                  <a:pt x="12640" y="5577"/>
                  <a:pt x="13054" y="5386"/>
                </a:cubicBezTo>
                <a:cubicBezTo>
                  <a:pt x="13147" y="5347"/>
                  <a:pt x="13256" y="5413"/>
                  <a:pt x="13273" y="5538"/>
                </a:cubicBezTo>
                <a:cubicBezTo>
                  <a:pt x="13289" y="5637"/>
                  <a:pt x="13240" y="5729"/>
                  <a:pt x="13164" y="5762"/>
                </a:cubicBezTo>
                <a:cubicBezTo>
                  <a:pt x="12940" y="5861"/>
                  <a:pt x="12651" y="5932"/>
                  <a:pt x="12345" y="5932"/>
                </a:cubicBezTo>
                <a:cubicBezTo>
                  <a:pt x="12138" y="5932"/>
                  <a:pt x="11925" y="5898"/>
                  <a:pt x="11717" y="5820"/>
                </a:cubicBezTo>
                <a:cubicBezTo>
                  <a:pt x="11559" y="5760"/>
                  <a:pt x="11394" y="5841"/>
                  <a:pt x="11301" y="5998"/>
                </a:cubicBezTo>
                <a:cubicBezTo>
                  <a:pt x="11296" y="6005"/>
                  <a:pt x="11297" y="6010"/>
                  <a:pt x="11291" y="6017"/>
                </a:cubicBezTo>
                <a:cubicBezTo>
                  <a:pt x="11111" y="6312"/>
                  <a:pt x="11001" y="6714"/>
                  <a:pt x="11001" y="7160"/>
                </a:cubicBezTo>
                <a:cubicBezTo>
                  <a:pt x="11001" y="7561"/>
                  <a:pt x="11089" y="7929"/>
                  <a:pt x="11237" y="8211"/>
                </a:cubicBezTo>
                <a:cubicBezTo>
                  <a:pt x="11253" y="8251"/>
                  <a:pt x="11270" y="8297"/>
                  <a:pt x="11286" y="8337"/>
                </a:cubicBezTo>
                <a:cubicBezTo>
                  <a:pt x="11466" y="8140"/>
                  <a:pt x="11684" y="7969"/>
                  <a:pt x="11946" y="7838"/>
                </a:cubicBezTo>
                <a:cubicBezTo>
                  <a:pt x="12672" y="7463"/>
                  <a:pt x="13561" y="7424"/>
                  <a:pt x="14161" y="7739"/>
                </a:cubicBezTo>
                <a:cubicBezTo>
                  <a:pt x="14478" y="7904"/>
                  <a:pt x="14751" y="8146"/>
                  <a:pt x="14975" y="8441"/>
                </a:cubicBezTo>
                <a:cubicBezTo>
                  <a:pt x="15040" y="8527"/>
                  <a:pt x="15155" y="8521"/>
                  <a:pt x="15210" y="8429"/>
                </a:cubicBezTo>
                <a:cubicBezTo>
                  <a:pt x="15696" y="7628"/>
                  <a:pt x="16950" y="6411"/>
                  <a:pt x="18909" y="6668"/>
                </a:cubicBezTo>
                <a:cubicBezTo>
                  <a:pt x="18991" y="6674"/>
                  <a:pt x="19057" y="6748"/>
                  <a:pt x="19062" y="6846"/>
                </a:cubicBezTo>
                <a:cubicBezTo>
                  <a:pt x="19073" y="6971"/>
                  <a:pt x="18980" y="7069"/>
                  <a:pt x="18882" y="7056"/>
                </a:cubicBezTo>
                <a:cubicBezTo>
                  <a:pt x="16737" y="6766"/>
                  <a:pt x="15668" y="8324"/>
                  <a:pt x="15461" y="8731"/>
                </a:cubicBezTo>
                <a:cubicBezTo>
                  <a:pt x="15461" y="8738"/>
                  <a:pt x="15455" y="8744"/>
                  <a:pt x="15444" y="8764"/>
                </a:cubicBezTo>
                <a:cubicBezTo>
                  <a:pt x="15362" y="8908"/>
                  <a:pt x="15352" y="9093"/>
                  <a:pt x="15406" y="9250"/>
                </a:cubicBezTo>
                <a:cubicBezTo>
                  <a:pt x="15461" y="9408"/>
                  <a:pt x="15498" y="9572"/>
                  <a:pt x="15526" y="9743"/>
                </a:cubicBezTo>
                <a:cubicBezTo>
                  <a:pt x="15651" y="10558"/>
                  <a:pt x="15422" y="11365"/>
                  <a:pt x="14871" y="12028"/>
                </a:cubicBezTo>
                <a:cubicBezTo>
                  <a:pt x="14838" y="12068"/>
                  <a:pt x="14800" y="12088"/>
                  <a:pt x="14756" y="12088"/>
                </a:cubicBezTo>
                <a:cubicBezTo>
                  <a:pt x="14718" y="12088"/>
                  <a:pt x="14680" y="12076"/>
                  <a:pt x="14647" y="12043"/>
                </a:cubicBezTo>
                <a:cubicBezTo>
                  <a:pt x="14576" y="11964"/>
                  <a:pt x="14582" y="11826"/>
                  <a:pt x="14647" y="11747"/>
                </a:cubicBezTo>
                <a:cubicBezTo>
                  <a:pt x="15248" y="11018"/>
                  <a:pt x="15286" y="10295"/>
                  <a:pt x="15210" y="9815"/>
                </a:cubicBezTo>
                <a:cubicBezTo>
                  <a:pt x="15095" y="9079"/>
                  <a:pt x="14648" y="8423"/>
                  <a:pt x="14042" y="8101"/>
                </a:cubicBezTo>
                <a:cubicBezTo>
                  <a:pt x="13518" y="7825"/>
                  <a:pt x="12732" y="7864"/>
                  <a:pt x="12082" y="8199"/>
                </a:cubicBezTo>
                <a:cubicBezTo>
                  <a:pt x="11733" y="8383"/>
                  <a:pt x="11465" y="8627"/>
                  <a:pt x="11301" y="8916"/>
                </a:cubicBezTo>
                <a:cubicBezTo>
                  <a:pt x="11285" y="8968"/>
                  <a:pt x="11264" y="9013"/>
                  <a:pt x="11242" y="9059"/>
                </a:cubicBezTo>
                <a:cubicBezTo>
                  <a:pt x="11214" y="9105"/>
                  <a:pt x="11199" y="9151"/>
                  <a:pt x="11177" y="9197"/>
                </a:cubicBezTo>
                <a:cubicBezTo>
                  <a:pt x="11177" y="9204"/>
                  <a:pt x="11177" y="9203"/>
                  <a:pt x="11177" y="9203"/>
                </a:cubicBezTo>
                <a:cubicBezTo>
                  <a:pt x="11171" y="9216"/>
                  <a:pt x="11165" y="9231"/>
                  <a:pt x="11160" y="9244"/>
                </a:cubicBezTo>
                <a:cubicBezTo>
                  <a:pt x="11062" y="9500"/>
                  <a:pt x="11001" y="9795"/>
                  <a:pt x="11001" y="10117"/>
                </a:cubicBezTo>
                <a:cubicBezTo>
                  <a:pt x="11001" y="10564"/>
                  <a:pt x="11117" y="10971"/>
                  <a:pt x="11291" y="11260"/>
                </a:cubicBezTo>
                <a:cubicBezTo>
                  <a:pt x="11346" y="11359"/>
                  <a:pt x="11461" y="11358"/>
                  <a:pt x="11526" y="11273"/>
                </a:cubicBezTo>
                <a:cubicBezTo>
                  <a:pt x="11865" y="10806"/>
                  <a:pt x="12311" y="10472"/>
                  <a:pt x="12879" y="10269"/>
                </a:cubicBezTo>
                <a:cubicBezTo>
                  <a:pt x="12972" y="10236"/>
                  <a:pt x="13065" y="10301"/>
                  <a:pt x="13087" y="10412"/>
                </a:cubicBezTo>
                <a:cubicBezTo>
                  <a:pt x="13109" y="10511"/>
                  <a:pt x="13053" y="10616"/>
                  <a:pt x="12966" y="10649"/>
                </a:cubicBezTo>
                <a:cubicBezTo>
                  <a:pt x="11760" y="11095"/>
                  <a:pt x="11154" y="12161"/>
                  <a:pt x="11083" y="13981"/>
                </a:cubicBezTo>
                <a:cubicBezTo>
                  <a:pt x="11094" y="14020"/>
                  <a:pt x="11111" y="14067"/>
                  <a:pt x="11122" y="14106"/>
                </a:cubicBezTo>
                <a:cubicBezTo>
                  <a:pt x="11308" y="13876"/>
                  <a:pt x="11548" y="13691"/>
                  <a:pt x="11837" y="13560"/>
                </a:cubicBezTo>
                <a:cubicBezTo>
                  <a:pt x="12868" y="13093"/>
                  <a:pt x="14277" y="13376"/>
                  <a:pt x="15133" y="13895"/>
                </a:cubicBezTo>
                <a:cubicBezTo>
                  <a:pt x="15619" y="14190"/>
                  <a:pt x="16007" y="14618"/>
                  <a:pt x="16247" y="14934"/>
                </a:cubicBezTo>
                <a:cubicBezTo>
                  <a:pt x="16329" y="15039"/>
                  <a:pt x="16465" y="15044"/>
                  <a:pt x="16557" y="14946"/>
                </a:cubicBezTo>
                <a:cubicBezTo>
                  <a:pt x="17387" y="14026"/>
                  <a:pt x="18827" y="13738"/>
                  <a:pt x="19728" y="14402"/>
                </a:cubicBezTo>
                <a:cubicBezTo>
                  <a:pt x="19809" y="14461"/>
                  <a:pt x="19832" y="14591"/>
                  <a:pt x="19777" y="14683"/>
                </a:cubicBezTo>
                <a:cubicBezTo>
                  <a:pt x="19728" y="14768"/>
                  <a:pt x="19630" y="14789"/>
                  <a:pt x="19554" y="14736"/>
                </a:cubicBezTo>
                <a:cubicBezTo>
                  <a:pt x="18680" y="14106"/>
                  <a:pt x="17158" y="14527"/>
                  <a:pt x="16530" y="15584"/>
                </a:cubicBezTo>
                <a:lnTo>
                  <a:pt x="16503" y="15630"/>
                </a:lnTo>
                <a:cubicBezTo>
                  <a:pt x="16448" y="15722"/>
                  <a:pt x="16339" y="15715"/>
                  <a:pt x="16290" y="15630"/>
                </a:cubicBezTo>
                <a:lnTo>
                  <a:pt x="16262" y="15584"/>
                </a:lnTo>
                <a:cubicBezTo>
                  <a:pt x="16257" y="15578"/>
                  <a:pt x="15754" y="14722"/>
                  <a:pt x="14985" y="14256"/>
                </a:cubicBezTo>
                <a:cubicBezTo>
                  <a:pt x="14210" y="13783"/>
                  <a:pt x="12884" y="13515"/>
                  <a:pt x="11951" y="13942"/>
                </a:cubicBezTo>
                <a:cubicBezTo>
                  <a:pt x="11520" y="14139"/>
                  <a:pt x="11226" y="14453"/>
                  <a:pt x="11073" y="14886"/>
                </a:cubicBezTo>
                <a:cubicBezTo>
                  <a:pt x="11029" y="15051"/>
                  <a:pt x="11001" y="15228"/>
                  <a:pt x="11001" y="15412"/>
                </a:cubicBezTo>
                <a:cubicBezTo>
                  <a:pt x="11001" y="16305"/>
                  <a:pt x="11591" y="17036"/>
                  <a:pt x="12311" y="17030"/>
                </a:cubicBezTo>
                <a:cubicBezTo>
                  <a:pt x="12949" y="17023"/>
                  <a:pt x="13648" y="16471"/>
                  <a:pt x="13834" y="16280"/>
                </a:cubicBezTo>
                <a:cubicBezTo>
                  <a:pt x="13910" y="16208"/>
                  <a:pt x="14025" y="16228"/>
                  <a:pt x="14079" y="16340"/>
                </a:cubicBezTo>
                <a:cubicBezTo>
                  <a:pt x="14123" y="16425"/>
                  <a:pt x="14097" y="16535"/>
                  <a:pt x="14037" y="16595"/>
                </a:cubicBezTo>
                <a:cubicBezTo>
                  <a:pt x="13939" y="16686"/>
                  <a:pt x="13834" y="16772"/>
                  <a:pt x="13720" y="16851"/>
                </a:cubicBezTo>
                <a:cubicBezTo>
                  <a:pt x="13654" y="16897"/>
                  <a:pt x="13643" y="17002"/>
                  <a:pt x="13692" y="17054"/>
                </a:cubicBezTo>
                <a:cubicBezTo>
                  <a:pt x="14527" y="18046"/>
                  <a:pt x="15701" y="18664"/>
                  <a:pt x="16994" y="18664"/>
                </a:cubicBezTo>
                <a:cubicBezTo>
                  <a:pt x="19537" y="18664"/>
                  <a:pt x="21600" y="16287"/>
                  <a:pt x="21600" y="13351"/>
                </a:cubicBezTo>
                <a:cubicBezTo>
                  <a:pt x="21600" y="12621"/>
                  <a:pt x="21474" y="11930"/>
                  <a:pt x="21245" y="11299"/>
                </a:cubicBezTo>
                <a:cubicBezTo>
                  <a:pt x="20994" y="10616"/>
                  <a:pt x="20487" y="10110"/>
                  <a:pt x="19881" y="9985"/>
                </a:cubicBezTo>
                <a:cubicBezTo>
                  <a:pt x="19854" y="9979"/>
                  <a:pt x="19826" y="9980"/>
                  <a:pt x="19799" y="9973"/>
                </a:cubicBezTo>
                <a:cubicBezTo>
                  <a:pt x="19128" y="9868"/>
                  <a:pt x="18478" y="10202"/>
                  <a:pt x="18145" y="10550"/>
                </a:cubicBezTo>
                <a:cubicBezTo>
                  <a:pt x="18063" y="10635"/>
                  <a:pt x="18031" y="10774"/>
                  <a:pt x="18058" y="10899"/>
                </a:cubicBezTo>
                <a:cubicBezTo>
                  <a:pt x="18080" y="11004"/>
                  <a:pt x="18097" y="11102"/>
                  <a:pt x="18107" y="11207"/>
                </a:cubicBezTo>
                <a:cubicBezTo>
                  <a:pt x="18162" y="11765"/>
                  <a:pt x="18069" y="12239"/>
                  <a:pt x="17845" y="12542"/>
                </a:cubicBezTo>
                <a:cubicBezTo>
                  <a:pt x="17812" y="12588"/>
                  <a:pt x="17769" y="12607"/>
                  <a:pt x="17725" y="12607"/>
                </a:cubicBezTo>
                <a:cubicBezTo>
                  <a:pt x="17676" y="12607"/>
                  <a:pt x="17632" y="12588"/>
                  <a:pt x="17599" y="12542"/>
                </a:cubicBezTo>
                <a:cubicBezTo>
                  <a:pt x="17545" y="12463"/>
                  <a:pt x="17557" y="12351"/>
                  <a:pt x="17611" y="12273"/>
                </a:cubicBezTo>
                <a:cubicBezTo>
                  <a:pt x="17764" y="12056"/>
                  <a:pt x="17824" y="11687"/>
                  <a:pt x="17780" y="11260"/>
                </a:cubicBezTo>
                <a:cubicBezTo>
                  <a:pt x="17715" y="10617"/>
                  <a:pt x="17430" y="10006"/>
                  <a:pt x="17059" y="9704"/>
                </a:cubicBezTo>
                <a:cubicBezTo>
                  <a:pt x="16977" y="9638"/>
                  <a:pt x="16962" y="9492"/>
                  <a:pt x="17038" y="9400"/>
                </a:cubicBezTo>
                <a:cubicBezTo>
                  <a:pt x="17093" y="9328"/>
                  <a:pt x="17184" y="9329"/>
                  <a:pt x="17250" y="9382"/>
                </a:cubicBezTo>
                <a:cubicBezTo>
                  <a:pt x="17452" y="9553"/>
                  <a:pt x="17633" y="9789"/>
                  <a:pt x="17775" y="10072"/>
                </a:cubicBezTo>
                <a:cubicBezTo>
                  <a:pt x="17835" y="10190"/>
                  <a:pt x="17965" y="10222"/>
                  <a:pt x="18058" y="10144"/>
                </a:cubicBezTo>
                <a:cubicBezTo>
                  <a:pt x="18200" y="10019"/>
                  <a:pt x="18369" y="9907"/>
                  <a:pt x="18549" y="9815"/>
                </a:cubicBezTo>
                <a:cubicBezTo>
                  <a:pt x="18844" y="9664"/>
                  <a:pt x="19308" y="9500"/>
                  <a:pt x="19849" y="9585"/>
                </a:cubicBezTo>
                <a:cubicBezTo>
                  <a:pt x="20116" y="9624"/>
                  <a:pt x="20421" y="9729"/>
                  <a:pt x="20732" y="9953"/>
                </a:cubicBezTo>
                <a:cubicBezTo>
                  <a:pt x="20852" y="10038"/>
                  <a:pt x="21005" y="9978"/>
                  <a:pt x="21059" y="9827"/>
                </a:cubicBezTo>
                <a:cubicBezTo>
                  <a:pt x="21114" y="9670"/>
                  <a:pt x="21157" y="9492"/>
                  <a:pt x="21174" y="9302"/>
                </a:cubicBezTo>
                <a:cubicBezTo>
                  <a:pt x="21321" y="8480"/>
                  <a:pt x="21005" y="6917"/>
                  <a:pt x="20268" y="5524"/>
                </a:cubicBezTo>
                <a:cubicBezTo>
                  <a:pt x="19237" y="3724"/>
                  <a:pt x="18097" y="3160"/>
                  <a:pt x="17562" y="3015"/>
                </a:cubicBezTo>
                <a:cubicBezTo>
                  <a:pt x="17425" y="2982"/>
                  <a:pt x="17299" y="3101"/>
                  <a:pt x="17294" y="3272"/>
                </a:cubicBezTo>
                <a:cubicBezTo>
                  <a:pt x="17294" y="3403"/>
                  <a:pt x="17277" y="3534"/>
                  <a:pt x="17250" y="3666"/>
                </a:cubicBezTo>
                <a:cubicBezTo>
                  <a:pt x="17157" y="4139"/>
                  <a:pt x="16928" y="4559"/>
                  <a:pt x="16622" y="4822"/>
                </a:cubicBezTo>
                <a:cubicBezTo>
                  <a:pt x="16529" y="4907"/>
                  <a:pt x="16486" y="5046"/>
                  <a:pt x="16513" y="5177"/>
                </a:cubicBezTo>
                <a:cubicBezTo>
                  <a:pt x="16557" y="5387"/>
                  <a:pt x="16563" y="5590"/>
                  <a:pt x="16525" y="5774"/>
                </a:cubicBezTo>
                <a:cubicBezTo>
                  <a:pt x="16509" y="5866"/>
                  <a:pt x="16443" y="5926"/>
                  <a:pt x="16366" y="5926"/>
                </a:cubicBezTo>
                <a:cubicBezTo>
                  <a:pt x="16344" y="5926"/>
                  <a:pt x="16328" y="5919"/>
                  <a:pt x="16307" y="5912"/>
                </a:cubicBezTo>
                <a:cubicBezTo>
                  <a:pt x="16225" y="5873"/>
                  <a:pt x="16191" y="5768"/>
                  <a:pt x="16208" y="5670"/>
                </a:cubicBezTo>
                <a:cubicBezTo>
                  <a:pt x="16257" y="5387"/>
                  <a:pt x="16169" y="5033"/>
                  <a:pt x="15962" y="4678"/>
                </a:cubicBezTo>
                <a:cubicBezTo>
                  <a:pt x="15651" y="4146"/>
                  <a:pt x="15166" y="3770"/>
                  <a:pt x="14719" y="3711"/>
                </a:cubicBezTo>
                <a:cubicBezTo>
                  <a:pt x="14615" y="3704"/>
                  <a:pt x="14548" y="3587"/>
                  <a:pt x="14576" y="3463"/>
                </a:cubicBezTo>
                <a:cubicBezTo>
                  <a:pt x="14597" y="3371"/>
                  <a:pt x="14675" y="3310"/>
                  <a:pt x="14756" y="3323"/>
                </a:cubicBezTo>
                <a:cubicBezTo>
                  <a:pt x="15291" y="3389"/>
                  <a:pt x="15870" y="3830"/>
                  <a:pt x="16230" y="4448"/>
                </a:cubicBezTo>
                <a:cubicBezTo>
                  <a:pt x="16274" y="4527"/>
                  <a:pt x="16372" y="4546"/>
                  <a:pt x="16438" y="4487"/>
                </a:cubicBezTo>
                <a:cubicBezTo>
                  <a:pt x="16673" y="4283"/>
                  <a:pt x="16853" y="3948"/>
                  <a:pt x="16929" y="3567"/>
                </a:cubicBezTo>
                <a:cubicBezTo>
                  <a:pt x="16995" y="3232"/>
                  <a:pt x="16973" y="2877"/>
                  <a:pt x="16874" y="2528"/>
                </a:cubicBezTo>
                <a:cubicBezTo>
                  <a:pt x="16771" y="2167"/>
                  <a:pt x="16579" y="1852"/>
                  <a:pt x="16344" y="1602"/>
                </a:cubicBezTo>
                <a:cubicBezTo>
                  <a:pt x="15657" y="867"/>
                  <a:pt x="14618" y="101"/>
                  <a:pt x="13298" y="9"/>
                </a:cubicBezTo>
                <a:close/>
                <a:moveTo>
                  <a:pt x="10805" y="16504"/>
                </a:moveTo>
                <a:cubicBezTo>
                  <a:pt x="10505" y="17122"/>
                  <a:pt x="9959" y="17535"/>
                  <a:pt x="9337" y="17535"/>
                </a:cubicBezTo>
                <a:cubicBezTo>
                  <a:pt x="9119" y="17535"/>
                  <a:pt x="8901" y="17481"/>
                  <a:pt x="8704" y="17383"/>
                </a:cubicBezTo>
                <a:cubicBezTo>
                  <a:pt x="8524" y="17298"/>
                  <a:pt x="8317" y="17338"/>
                  <a:pt x="8181" y="17496"/>
                </a:cubicBezTo>
                <a:cubicBezTo>
                  <a:pt x="7247" y="18560"/>
                  <a:pt x="5976" y="19177"/>
                  <a:pt x="4656" y="19177"/>
                </a:cubicBezTo>
                <a:cubicBezTo>
                  <a:pt x="4355" y="19177"/>
                  <a:pt x="4060" y="19144"/>
                  <a:pt x="3771" y="19085"/>
                </a:cubicBezTo>
                <a:cubicBezTo>
                  <a:pt x="4518" y="20590"/>
                  <a:pt x="5883" y="21596"/>
                  <a:pt x="7444" y="21596"/>
                </a:cubicBezTo>
                <a:cubicBezTo>
                  <a:pt x="8644" y="21596"/>
                  <a:pt x="9693" y="20997"/>
                  <a:pt x="10467" y="20031"/>
                </a:cubicBezTo>
                <a:cubicBezTo>
                  <a:pt x="10560" y="19913"/>
                  <a:pt x="10685" y="19855"/>
                  <a:pt x="10810" y="19855"/>
                </a:cubicBezTo>
                <a:cubicBezTo>
                  <a:pt x="10936" y="19855"/>
                  <a:pt x="11062" y="19913"/>
                  <a:pt x="11155" y="20031"/>
                </a:cubicBezTo>
                <a:cubicBezTo>
                  <a:pt x="11930" y="20997"/>
                  <a:pt x="12978" y="21596"/>
                  <a:pt x="14178" y="21596"/>
                </a:cubicBezTo>
                <a:cubicBezTo>
                  <a:pt x="15739" y="21596"/>
                  <a:pt x="17102" y="20590"/>
                  <a:pt x="17850" y="19085"/>
                </a:cubicBezTo>
                <a:cubicBezTo>
                  <a:pt x="17566" y="19144"/>
                  <a:pt x="17272" y="19177"/>
                  <a:pt x="16967" y="19177"/>
                </a:cubicBezTo>
                <a:cubicBezTo>
                  <a:pt x="15630" y="19177"/>
                  <a:pt x="14357" y="18560"/>
                  <a:pt x="13430" y="17496"/>
                </a:cubicBezTo>
                <a:cubicBezTo>
                  <a:pt x="13288" y="17332"/>
                  <a:pt x="13086" y="17291"/>
                  <a:pt x="12906" y="17383"/>
                </a:cubicBezTo>
                <a:cubicBezTo>
                  <a:pt x="12704" y="17481"/>
                  <a:pt x="12492" y="17535"/>
                  <a:pt x="12273" y="17535"/>
                </a:cubicBezTo>
                <a:cubicBezTo>
                  <a:pt x="11651" y="17535"/>
                  <a:pt x="11105" y="17122"/>
                  <a:pt x="10805" y="16504"/>
                </a:cubicBezTo>
                <a:close/>
              </a:path>
            </a:pathLst>
          </a:custGeom>
          <a:gradFill>
            <a:gsLst>
              <a:gs pos="0">
                <a:srgbClr val="FF6250"/>
              </a:gs>
              <a:gs pos="100000">
                <a:srgbClr val="FFC777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rtl="1"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تفسير رؤية كتاب في المنام أو الحلم :: أحلامك.نت">
            <a:extLst>
              <a:ext uri="{FF2B5EF4-FFF2-40B4-BE49-F238E27FC236}">
                <a16:creationId xmlns:a16="http://schemas.microsoft.com/office/drawing/2014/main" id="{98EAE5BF-30AC-901A-1362-5F312CF5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36818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الانفال قراءة 1-4">
            <a:hlinkClick r:id="" action="ppaction://media"/>
            <a:extLst>
              <a:ext uri="{FF2B5EF4-FFF2-40B4-BE49-F238E27FC236}">
                <a16:creationId xmlns:a16="http://schemas.microsoft.com/office/drawing/2014/main" id="{8C445025-3878-F5A7-2601-909812E505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36818" y="0"/>
            <a:ext cx="9367982" cy="880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348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3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367</Words>
  <Application>Microsoft Office PowerPoint</Application>
  <PresentationFormat>مخصص</PresentationFormat>
  <Paragraphs>38</Paragraphs>
  <Slides>32</Slides>
  <Notes>2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41" baseType="lpstr">
      <vt:lpstr>Arial</vt:lpstr>
      <vt:lpstr>Calibri</vt:lpstr>
      <vt:lpstr>Geeza Pro Regular</vt:lpstr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با استخدام استرتجية التصفح استنتجي اهداف الدرس يمكنك الاستعانه با الصيغ الاتيه واضافة اهداف أخرى شاركينا ابداعك: ان تعرف الطالبه  ان تستنتج الطالبه ان تستشعر الطالبه ان تقارن الطالبه ان تصمم الطالبه</vt:lpstr>
      <vt:lpstr>عرض تقديمي في PowerPoint</vt:lpstr>
      <vt:lpstr>استراتيجية العصف الذهني 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افتحي كتابك فتح الله لك أبواب رحمته شاركينا حل النشاط على كتابك انار الله دربك</vt:lpstr>
      <vt:lpstr>نشاط: بالتعاون مع زملائك، اذكر صفات المؤمنين الظاهرة والباطنة الواردة في الآيات: </vt:lpstr>
      <vt:lpstr>نشاط: بالتعاون مع زملائك، اذكر صفات المؤمنين الظاهرة والباطنة الواردة في الآيات: الخوف من الله. اقام الصلاة. الزكاة. زيادة الايمان عند قراءة "إذا تليت آيات الله" القرآن. النفقة.</vt:lpstr>
      <vt:lpstr>نشاط: وقع خلاف بين زميلين لك، ماالواجب عليك اتجاههما؟ بين ذلك..</vt:lpstr>
      <vt:lpstr>نشاط: وقع خلاف بين زميلين لك، ماالواجب عليك اتجاههما؟ بين ذلك. أصلح بينهم من غير كذب ولانفاق عن حسن نية.</vt:lpstr>
      <vt:lpstr>عرض تقديمي في PowerPoint</vt:lpstr>
      <vt:lpstr>عرض تقديمي في PowerPoint</vt:lpstr>
      <vt:lpstr>التقويم :</vt:lpstr>
      <vt:lpstr>استراتيجية انا موهوبه :</vt:lpstr>
      <vt:lpstr>المراجع الكتاب المدرسي تفسير السعدي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dell</cp:lastModifiedBy>
  <cp:revision>8</cp:revision>
  <dcterms:modified xsi:type="dcterms:W3CDTF">2022-12-26T06:21:50Z</dcterms:modified>
</cp:coreProperties>
</file>