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 name="Shape 80"/>
        <p:cNvGrpSpPr/>
        <p:nvPr/>
      </p:nvGrpSpPr>
      <p:grpSpPr>
        <a:xfrm>
          <a:off x="0" y="0"/>
          <a:ext cx="0" cy="0"/>
          <a:chOff x="0" y="0"/>
          <a:chExt cx="0" cy="0"/>
        </a:xfrm>
      </p:grpSpPr>
      <p:sp>
        <p:nvSpPr>
          <p:cNvPr id="81" name="Shape 8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2" name="Shape 8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7" name="Shape 217"/>
        <p:cNvGrpSpPr/>
        <p:nvPr/>
      </p:nvGrpSpPr>
      <p:grpSpPr>
        <a:xfrm>
          <a:off x="0" y="0"/>
          <a:ext cx="0" cy="0"/>
          <a:chOff x="0" y="0"/>
          <a:chExt cx="0" cy="0"/>
        </a:xfrm>
      </p:grpSpPr>
      <p:sp>
        <p:nvSpPr>
          <p:cNvPr id="218" name="Shape 21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19" name="Shape 21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8" name="Shape 238"/>
        <p:cNvGrpSpPr/>
        <p:nvPr/>
      </p:nvGrpSpPr>
      <p:grpSpPr>
        <a:xfrm>
          <a:off x="0" y="0"/>
          <a:ext cx="0" cy="0"/>
          <a:chOff x="0" y="0"/>
          <a:chExt cx="0" cy="0"/>
        </a:xfrm>
      </p:grpSpPr>
      <p:sp>
        <p:nvSpPr>
          <p:cNvPr id="239" name="Shape 23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40" name="Shape 24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1" name="Shape 251"/>
        <p:cNvGrpSpPr/>
        <p:nvPr/>
      </p:nvGrpSpPr>
      <p:grpSpPr>
        <a:xfrm>
          <a:off x="0" y="0"/>
          <a:ext cx="0" cy="0"/>
          <a:chOff x="0" y="0"/>
          <a:chExt cx="0" cy="0"/>
        </a:xfrm>
      </p:grpSpPr>
      <p:sp>
        <p:nvSpPr>
          <p:cNvPr id="252" name="Shape 25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53" name="Shape 25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3" name="Shape 263"/>
        <p:cNvGrpSpPr/>
        <p:nvPr/>
      </p:nvGrpSpPr>
      <p:grpSpPr>
        <a:xfrm>
          <a:off x="0" y="0"/>
          <a:ext cx="0" cy="0"/>
          <a:chOff x="0" y="0"/>
          <a:chExt cx="0" cy="0"/>
        </a:xfrm>
      </p:grpSpPr>
      <p:sp>
        <p:nvSpPr>
          <p:cNvPr id="264" name="Shape 26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65" name="Shape 26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4" name="Shape 274"/>
        <p:cNvGrpSpPr/>
        <p:nvPr/>
      </p:nvGrpSpPr>
      <p:grpSpPr>
        <a:xfrm>
          <a:off x="0" y="0"/>
          <a:ext cx="0" cy="0"/>
          <a:chOff x="0" y="0"/>
          <a:chExt cx="0" cy="0"/>
        </a:xfrm>
      </p:grpSpPr>
      <p:sp>
        <p:nvSpPr>
          <p:cNvPr id="275" name="Shape 27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76" name="Shape 27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5" name="Shape 285"/>
        <p:cNvGrpSpPr/>
        <p:nvPr/>
      </p:nvGrpSpPr>
      <p:grpSpPr>
        <a:xfrm>
          <a:off x="0" y="0"/>
          <a:ext cx="0" cy="0"/>
          <a:chOff x="0" y="0"/>
          <a:chExt cx="0" cy="0"/>
        </a:xfrm>
      </p:grpSpPr>
      <p:sp>
        <p:nvSpPr>
          <p:cNvPr id="286" name="Shape 28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87" name="Shape 28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6" name="Shape 306"/>
        <p:cNvGrpSpPr/>
        <p:nvPr/>
      </p:nvGrpSpPr>
      <p:grpSpPr>
        <a:xfrm>
          <a:off x="0" y="0"/>
          <a:ext cx="0" cy="0"/>
          <a:chOff x="0" y="0"/>
          <a:chExt cx="0" cy="0"/>
        </a:xfrm>
      </p:grpSpPr>
      <p:sp>
        <p:nvSpPr>
          <p:cNvPr id="307" name="Shape 30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308" name="Shape 30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7" name="Shape 327"/>
        <p:cNvGrpSpPr/>
        <p:nvPr/>
      </p:nvGrpSpPr>
      <p:grpSpPr>
        <a:xfrm>
          <a:off x="0" y="0"/>
          <a:ext cx="0" cy="0"/>
          <a:chOff x="0" y="0"/>
          <a:chExt cx="0" cy="0"/>
        </a:xfrm>
      </p:grpSpPr>
      <p:sp>
        <p:nvSpPr>
          <p:cNvPr id="328" name="Shape 32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329" name="Shape 32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8" name="Shape 348"/>
        <p:cNvGrpSpPr/>
        <p:nvPr/>
      </p:nvGrpSpPr>
      <p:grpSpPr>
        <a:xfrm>
          <a:off x="0" y="0"/>
          <a:ext cx="0" cy="0"/>
          <a:chOff x="0" y="0"/>
          <a:chExt cx="0" cy="0"/>
        </a:xfrm>
      </p:grpSpPr>
      <p:sp>
        <p:nvSpPr>
          <p:cNvPr id="349" name="Shape 34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350" name="Shape 35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3" name="Shape 103"/>
        <p:cNvGrpSpPr/>
        <p:nvPr/>
      </p:nvGrpSpPr>
      <p:grpSpPr>
        <a:xfrm>
          <a:off x="0" y="0"/>
          <a:ext cx="0" cy="0"/>
          <a:chOff x="0" y="0"/>
          <a:chExt cx="0" cy="0"/>
        </a:xfrm>
      </p:grpSpPr>
      <p:sp>
        <p:nvSpPr>
          <p:cNvPr id="104" name="Shape 10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5" name="Shape 10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9" name="Shape 369"/>
        <p:cNvGrpSpPr/>
        <p:nvPr/>
      </p:nvGrpSpPr>
      <p:grpSpPr>
        <a:xfrm>
          <a:off x="0" y="0"/>
          <a:ext cx="0" cy="0"/>
          <a:chOff x="0" y="0"/>
          <a:chExt cx="0" cy="0"/>
        </a:xfrm>
      </p:grpSpPr>
      <p:sp>
        <p:nvSpPr>
          <p:cNvPr id="370" name="Shape 37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371" name="Shape 37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8" name="Shape 378"/>
        <p:cNvGrpSpPr/>
        <p:nvPr/>
      </p:nvGrpSpPr>
      <p:grpSpPr>
        <a:xfrm>
          <a:off x="0" y="0"/>
          <a:ext cx="0" cy="0"/>
          <a:chOff x="0" y="0"/>
          <a:chExt cx="0" cy="0"/>
        </a:xfrm>
      </p:grpSpPr>
      <p:sp>
        <p:nvSpPr>
          <p:cNvPr id="379" name="Shape 37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380" name="Shape 38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3" name="Shape 393"/>
        <p:cNvGrpSpPr/>
        <p:nvPr/>
      </p:nvGrpSpPr>
      <p:grpSpPr>
        <a:xfrm>
          <a:off x="0" y="0"/>
          <a:ext cx="0" cy="0"/>
          <a:chOff x="0" y="0"/>
          <a:chExt cx="0" cy="0"/>
        </a:xfrm>
      </p:grpSpPr>
      <p:sp>
        <p:nvSpPr>
          <p:cNvPr id="394" name="Shape 39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395" name="Shape 39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4" name="Shape 404"/>
        <p:cNvGrpSpPr/>
        <p:nvPr/>
      </p:nvGrpSpPr>
      <p:grpSpPr>
        <a:xfrm>
          <a:off x="0" y="0"/>
          <a:ext cx="0" cy="0"/>
          <a:chOff x="0" y="0"/>
          <a:chExt cx="0" cy="0"/>
        </a:xfrm>
      </p:grpSpPr>
      <p:sp>
        <p:nvSpPr>
          <p:cNvPr id="405" name="Shape 40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406" name="Shape 40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5" name="Shape 415"/>
        <p:cNvGrpSpPr/>
        <p:nvPr/>
      </p:nvGrpSpPr>
      <p:grpSpPr>
        <a:xfrm>
          <a:off x="0" y="0"/>
          <a:ext cx="0" cy="0"/>
          <a:chOff x="0" y="0"/>
          <a:chExt cx="0" cy="0"/>
        </a:xfrm>
      </p:grpSpPr>
      <p:sp>
        <p:nvSpPr>
          <p:cNvPr id="416" name="Shape 41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417" name="Shape 41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6" name="Shape 426"/>
        <p:cNvGrpSpPr/>
        <p:nvPr/>
      </p:nvGrpSpPr>
      <p:grpSpPr>
        <a:xfrm>
          <a:off x="0" y="0"/>
          <a:ext cx="0" cy="0"/>
          <a:chOff x="0" y="0"/>
          <a:chExt cx="0" cy="0"/>
        </a:xfrm>
      </p:grpSpPr>
      <p:sp>
        <p:nvSpPr>
          <p:cNvPr id="427" name="Shape 42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428" name="Shape 42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7" name="Shape 437"/>
        <p:cNvGrpSpPr/>
        <p:nvPr/>
      </p:nvGrpSpPr>
      <p:grpSpPr>
        <a:xfrm>
          <a:off x="0" y="0"/>
          <a:ext cx="0" cy="0"/>
          <a:chOff x="0" y="0"/>
          <a:chExt cx="0" cy="0"/>
        </a:xfrm>
      </p:grpSpPr>
      <p:sp>
        <p:nvSpPr>
          <p:cNvPr id="438" name="Shape 43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439" name="Shape 43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8" name="Shape 458"/>
        <p:cNvGrpSpPr/>
        <p:nvPr/>
      </p:nvGrpSpPr>
      <p:grpSpPr>
        <a:xfrm>
          <a:off x="0" y="0"/>
          <a:ext cx="0" cy="0"/>
          <a:chOff x="0" y="0"/>
          <a:chExt cx="0" cy="0"/>
        </a:xfrm>
      </p:grpSpPr>
      <p:sp>
        <p:nvSpPr>
          <p:cNvPr id="459" name="Shape 45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460" name="Shape 46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9" name="Shape 479"/>
        <p:cNvGrpSpPr/>
        <p:nvPr/>
      </p:nvGrpSpPr>
      <p:grpSpPr>
        <a:xfrm>
          <a:off x="0" y="0"/>
          <a:ext cx="0" cy="0"/>
          <a:chOff x="0" y="0"/>
          <a:chExt cx="0" cy="0"/>
        </a:xfrm>
      </p:grpSpPr>
      <p:sp>
        <p:nvSpPr>
          <p:cNvPr id="480" name="Shape 48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481" name="Shape 48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0" name="Shape 500"/>
        <p:cNvGrpSpPr/>
        <p:nvPr/>
      </p:nvGrpSpPr>
      <p:grpSpPr>
        <a:xfrm>
          <a:off x="0" y="0"/>
          <a:ext cx="0" cy="0"/>
          <a:chOff x="0" y="0"/>
          <a:chExt cx="0" cy="0"/>
        </a:xfrm>
      </p:grpSpPr>
      <p:sp>
        <p:nvSpPr>
          <p:cNvPr id="501" name="Shape 50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502" name="Shape 50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2" name="Shape 112"/>
        <p:cNvGrpSpPr/>
        <p:nvPr/>
      </p:nvGrpSpPr>
      <p:grpSpPr>
        <a:xfrm>
          <a:off x="0" y="0"/>
          <a:ext cx="0" cy="0"/>
          <a:chOff x="0" y="0"/>
          <a:chExt cx="0" cy="0"/>
        </a:xfrm>
      </p:grpSpPr>
      <p:sp>
        <p:nvSpPr>
          <p:cNvPr id="113" name="Shape 11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4" name="Shape 11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1" name="Shape 521"/>
        <p:cNvGrpSpPr/>
        <p:nvPr/>
      </p:nvGrpSpPr>
      <p:grpSpPr>
        <a:xfrm>
          <a:off x="0" y="0"/>
          <a:ext cx="0" cy="0"/>
          <a:chOff x="0" y="0"/>
          <a:chExt cx="0" cy="0"/>
        </a:xfrm>
      </p:grpSpPr>
      <p:sp>
        <p:nvSpPr>
          <p:cNvPr id="522" name="Shape 52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523" name="Shape 52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4" name="Shape 534"/>
        <p:cNvGrpSpPr/>
        <p:nvPr/>
      </p:nvGrpSpPr>
      <p:grpSpPr>
        <a:xfrm>
          <a:off x="0" y="0"/>
          <a:ext cx="0" cy="0"/>
          <a:chOff x="0" y="0"/>
          <a:chExt cx="0" cy="0"/>
        </a:xfrm>
      </p:grpSpPr>
      <p:sp>
        <p:nvSpPr>
          <p:cNvPr id="535" name="Shape 53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536" name="Shape 53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6" name="Shape 546"/>
        <p:cNvGrpSpPr/>
        <p:nvPr/>
      </p:nvGrpSpPr>
      <p:grpSpPr>
        <a:xfrm>
          <a:off x="0" y="0"/>
          <a:ext cx="0" cy="0"/>
          <a:chOff x="0" y="0"/>
          <a:chExt cx="0" cy="0"/>
        </a:xfrm>
      </p:grpSpPr>
      <p:sp>
        <p:nvSpPr>
          <p:cNvPr id="547" name="Shape 54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548" name="Shape 54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9" name="Shape 559"/>
        <p:cNvGrpSpPr/>
        <p:nvPr/>
      </p:nvGrpSpPr>
      <p:grpSpPr>
        <a:xfrm>
          <a:off x="0" y="0"/>
          <a:ext cx="0" cy="0"/>
          <a:chOff x="0" y="0"/>
          <a:chExt cx="0" cy="0"/>
        </a:xfrm>
      </p:grpSpPr>
      <p:sp>
        <p:nvSpPr>
          <p:cNvPr id="560" name="Shape 56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561" name="Shape 56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3" name="Shape 133"/>
        <p:cNvGrpSpPr/>
        <p:nvPr/>
      </p:nvGrpSpPr>
      <p:grpSpPr>
        <a:xfrm>
          <a:off x="0" y="0"/>
          <a:ext cx="0" cy="0"/>
          <a:chOff x="0" y="0"/>
          <a:chExt cx="0" cy="0"/>
        </a:xfrm>
      </p:grpSpPr>
      <p:sp>
        <p:nvSpPr>
          <p:cNvPr id="134" name="Shape 13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5" name="Shape 13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53" name="Shape 15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7" name="Shape 157"/>
        <p:cNvGrpSpPr/>
        <p:nvPr/>
      </p:nvGrpSpPr>
      <p:grpSpPr>
        <a:xfrm>
          <a:off x="0" y="0"/>
          <a:ext cx="0" cy="0"/>
          <a:chOff x="0" y="0"/>
          <a:chExt cx="0" cy="0"/>
        </a:xfrm>
      </p:grpSpPr>
      <p:sp>
        <p:nvSpPr>
          <p:cNvPr id="158" name="Shape 15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59" name="Shape 15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9" name="Shape 16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3" name="Shape 173"/>
        <p:cNvGrpSpPr/>
        <p:nvPr/>
      </p:nvGrpSpPr>
      <p:grpSpPr>
        <a:xfrm>
          <a:off x="0" y="0"/>
          <a:ext cx="0" cy="0"/>
          <a:chOff x="0" y="0"/>
          <a:chExt cx="0" cy="0"/>
        </a:xfrm>
      </p:grpSpPr>
      <p:sp>
        <p:nvSpPr>
          <p:cNvPr id="174" name="Shape 17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75" name="Shape 17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0" name="Shape 190"/>
        <p:cNvGrpSpPr/>
        <p:nvPr/>
      </p:nvGrpSpPr>
      <p:grpSpPr>
        <a:xfrm>
          <a:off x="0" y="0"/>
          <a:ext cx="0" cy="0"/>
          <a:chOff x="0" y="0"/>
          <a:chExt cx="0" cy="0"/>
        </a:xfrm>
      </p:grpSpPr>
      <p:sp>
        <p:nvSpPr>
          <p:cNvPr id="191" name="Shape 19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92" name="Shape 19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1" name="Shape 11"/>
        <p:cNvGrpSpPr/>
        <p:nvPr/>
      </p:nvGrpSpPr>
      <p:grpSpPr>
        <a:xfrm>
          <a:off x="0" y="0"/>
          <a:ext cx="0" cy="0"/>
          <a:chOff x="0" y="0"/>
          <a:chExt cx="0" cy="0"/>
        </a:xfrm>
      </p:grpSpPr>
      <p:sp>
        <p:nvSpPr>
          <p:cNvPr id="12" name="Shape 1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b="0" i="0" lang="ar-EG"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68" name="Shape 68"/>
        <p:cNvGrpSpPr/>
        <p:nvPr/>
      </p:nvGrpSpPr>
      <p:grpSpPr>
        <a:xfrm>
          <a:off x="0" y="0"/>
          <a:ext cx="0" cy="0"/>
          <a:chOff x="0" y="0"/>
          <a:chExt cx="0" cy="0"/>
        </a:xfrm>
      </p:grpSpPr>
      <p:sp>
        <p:nvSpPr>
          <p:cNvPr id="69" name="Shape 6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0" name="Shape 70"/>
          <p:cNvSpPr txBox="1"/>
          <p:nvPr>
            <p:ph idx="1" type="body"/>
          </p:nvPr>
        </p:nvSpPr>
        <p:spPr>
          <a:xfrm rot="5400000">
            <a:off x="2309018" y="-251618"/>
            <a:ext cx="4525963" cy="8229600"/>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1" name="Shape 71"/>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2" name="Shape 7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74" name="Shape 74"/>
        <p:cNvGrpSpPr/>
        <p:nvPr/>
      </p:nvGrpSpPr>
      <p:grpSpPr>
        <a:xfrm>
          <a:off x="0" y="0"/>
          <a:ext cx="0" cy="0"/>
          <a:chOff x="0" y="0"/>
          <a:chExt cx="0" cy="0"/>
        </a:xfrm>
      </p:grpSpPr>
      <p:sp>
        <p:nvSpPr>
          <p:cNvPr id="75" name="Shape 75"/>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6" name="Shape 76"/>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7" name="Shape 77"/>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8" name="Shape 78"/>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5" name="Shape 15"/>
        <p:cNvGrpSpPr/>
        <p:nvPr/>
      </p:nvGrpSpPr>
      <p:grpSpPr>
        <a:xfrm>
          <a:off x="0" y="0"/>
          <a:ext cx="0" cy="0"/>
          <a:chOff x="0" y="0"/>
          <a:chExt cx="0" cy="0"/>
        </a:xfrm>
      </p:grpSpPr>
      <p:sp>
        <p:nvSpPr>
          <p:cNvPr id="16" name="Shape 16"/>
          <p:cNvSpPr txBox="1"/>
          <p:nvPr>
            <p:ph type="ctrTitle"/>
          </p:nvPr>
        </p:nvSpPr>
        <p:spPr>
          <a:xfrm>
            <a:off x="685800" y="2130425"/>
            <a:ext cx="7772400" cy="1470024"/>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7" name="Shape 17"/>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1" algn="ctr">
              <a:spcBef>
                <a:spcPts val="640"/>
              </a:spcBef>
              <a:buClr>
                <a:srgbClr val="888888"/>
              </a:buClr>
              <a:buFont typeface="Arial"/>
              <a:buNone/>
              <a:defRPr b="0" i="0" sz="3200" u="none" cap="none" strike="noStrike">
                <a:solidFill>
                  <a:srgbClr val="888888"/>
                </a:solidFill>
                <a:latin typeface="Calibri"/>
                <a:ea typeface="Calibri"/>
                <a:cs typeface="Calibri"/>
                <a:sym typeface="Calibri"/>
              </a:defRPr>
            </a:lvl1pPr>
            <a:lvl2pPr indent="0" lvl="1" marL="457200" marR="0" rtl="1" algn="ctr">
              <a:spcBef>
                <a:spcPts val="560"/>
              </a:spcBef>
              <a:buClr>
                <a:srgbClr val="888888"/>
              </a:buClr>
              <a:buFont typeface="Arial"/>
              <a:buNone/>
              <a:defRPr b="0" i="0" sz="2800" u="none" cap="none" strike="noStrike">
                <a:solidFill>
                  <a:srgbClr val="888888"/>
                </a:solidFill>
                <a:latin typeface="Calibri"/>
                <a:ea typeface="Calibri"/>
                <a:cs typeface="Calibri"/>
                <a:sym typeface="Calibri"/>
              </a:defRPr>
            </a:lvl2pPr>
            <a:lvl3pPr indent="0" lvl="2" marL="914400" marR="0" rtl="1" algn="ctr">
              <a:spcBef>
                <a:spcPts val="480"/>
              </a:spcBef>
              <a:buClr>
                <a:srgbClr val="888888"/>
              </a:buClr>
              <a:buFont typeface="Arial"/>
              <a:buNone/>
              <a:defRPr b="0" i="0" sz="2400" u="none" cap="none" strike="noStrike">
                <a:solidFill>
                  <a:srgbClr val="888888"/>
                </a:solidFill>
                <a:latin typeface="Calibri"/>
                <a:ea typeface="Calibri"/>
                <a:cs typeface="Calibri"/>
                <a:sym typeface="Calibri"/>
              </a:defRPr>
            </a:lvl3pPr>
            <a:lvl4pPr indent="0" lvl="3" marL="13716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4pPr>
            <a:lvl5pPr indent="0" lvl="4" marL="18288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5pPr>
            <a:lvl6pPr indent="0" lvl="5" marL="22860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18" name="Shape 18"/>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9" name="Shape 1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20" name="Shape 20"/>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1" name="Shape 21"/>
        <p:cNvGrpSpPr/>
        <p:nvPr/>
      </p:nvGrpSpPr>
      <p:grpSpPr>
        <a:xfrm>
          <a:off x="0" y="0"/>
          <a:ext cx="0" cy="0"/>
          <a:chOff x="0" y="0"/>
          <a:chExt cx="0" cy="0"/>
        </a:xfrm>
      </p:grpSpPr>
      <p:sp>
        <p:nvSpPr>
          <p:cNvPr id="22" name="Shape 22"/>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3" name="Shape 23"/>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Shape 24"/>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25" name="Shape 2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26" name="Shape 26"/>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7" name="Shape 27"/>
        <p:cNvGrpSpPr/>
        <p:nvPr/>
      </p:nvGrpSpPr>
      <p:grpSpPr>
        <a:xfrm>
          <a:off x="0" y="0"/>
          <a:ext cx="0" cy="0"/>
          <a:chOff x="0" y="0"/>
          <a:chExt cx="0" cy="0"/>
        </a:xfrm>
      </p:grpSpPr>
      <p:sp>
        <p:nvSpPr>
          <p:cNvPr id="28" name="Shape 28"/>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0" lvl="0" marL="0" marR="0" rtl="1" algn="r">
              <a:spcBef>
                <a:spcPts val="0"/>
              </a:spcBef>
              <a:buClr>
                <a:schemeClr val="dk1"/>
              </a:buClr>
              <a:buFont typeface="Calibri"/>
              <a:buNone/>
              <a:defRPr b="1" i="0" sz="4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9" name="Shape 29"/>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1" algn="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1pPr>
            <a:lvl2pPr indent="0" lvl="1" marL="457200" marR="0" rtl="1" algn="r">
              <a:spcBef>
                <a:spcPts val="360"/>
              </a:spcBef>
              <a:buClr>
                <a:srgbClr val="888888"/>
              </a:buClr>
              <a:buFont typeface="Arial"/>
              <a:buNone/>
              <a:defRPr b="0" i="0" sz="1800" u="none" cap="none" strike="noStrike">
                <a:solidFill>
                  <a:srgbClr val="888888"/>
                </a:solidFill>
                <a:latin typeface="Calibri"/>
                <a:ea typeface="Calibri"/>
                <a:cs typeface="Calibri"/>
                <a:sym typeface="Calibri"/>
              </a:defRPr>
            </a:lvl2pPr>
            <a:lvl3pPr indent="0" lvl="2" marL="914400" marR="0" rtl="1" algn="r">
              <a:spcBef>
                <a:spcPts val="320"/>
              </a:spcBef>
              <a:buClr>
                <a:srgbClr val="888888"/>
              </a:buClr>
              <a:buFont typeface="Arial"/>
              <a:buNone/>
              <a:defRPr b="0" i="0" sz="1600" u="none" cap="none" strike="noStrike">
                <a:solidFill>
                  <a:srgbClr val="888888"/>
                </a:solidFill>
                <a:latin typeface="Calibri"/>
                <a:ea typeface="Calibri"/>
                <a:cs typeface="Calibri"/>
                <a:sym typeface="Calibri"/>
              </a:defRPr>
            </a:lvl3pPr>
            <a:lvl4pPr indent="0" lvl="3" marL="13716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4pPr>
            <a:lvl5pPr indent="0" lvl="4" marL="18288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5pPr>
            <a:lvl6pPr indent="0" lvl="5" marL="22860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6pPr>
            <a:lvl7pPr indent="0" lvl="6" marL="27432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7pPr>
            <a:lvl8pPr indent="0" lvl="7" marL="32004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8pPr>
            <a:lvl9pPr indent="0" lvl="8" marL="36576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9pPr>
          </a:lstStyle>
          <a:p/>
        </p:txBody>
      </p:sp>
      <p:sp>
        <p:nvSpPr>
          <p:cNvPr id="30" name="Shape 30"/>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1" name="Shape 3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2" name="Shape 32"/>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3" name="Shape 33"/>
        <p:cNvGrpSpPr/>
        <p:nvPr/>
      </p:nvGrpSpPr>
      <p:grpSpPr>
        <a:xfrm>
          <a:off x="0" y="0"/>
          <a:ext cx="0" cy="0"/>
          <a:chOff x="0" y="0"/>
          <a:chExt cx="0" cy="0"/>
        </a:xfrm>
      </p:grpSpPr>
      <p:sp>
        <p:nvSpPr>
          <p:cNvPr id="34" name="Shape 34"/>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5" name="Shape 35"/>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indent="-165100" lvl="0" marL="34290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indent="-165100" lvl="0" marL="34290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7" name="Shape 37"/>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8" name="Shape 38"/>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9" name="Shape 39"/>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0" name="Shape 40"/>
        <p:cNvGrpSpPr/>
        <p:nvPr/>
      </p:nvGrpSpPr>
      <p:grpSpPr>
        <a:xfrm>
          <a:off x="0" y="0"/>
          <a:ext cx="0" cy="0"/>
          <a:chOff x="0" y="0"/>
          <a:chExt cx="0" cy="0"/>
        </a:xfrm>
      </p:grpSpPr>
      <p:sp>
        <p:nvSpPr>
          <p:cNvPr id="41" name="Shape 41"/>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2" name="Shape 42"/>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1" algn="r">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1" algn="r">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1" algn="r">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3" name="Shape 43"/>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190500" lvl="0" marL="3429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4" name="Shape 44"/>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1" algn="r">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1" algn="r">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1" algn="r">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5" name="Shape 45"/>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190500" lvl="0" marL="3429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6" name="Shape 46"/>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47" name="Shape 47"/>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9" name="Shape 49"/>
        <p:cNvGrpSpPr/>
        <p:nvPr/>
      </p:nvGrpSpPr>
      <p:grpSpPr>
        <a:xfrm>
          <a:off x="0" y="0"/>
          <a:ext cx="0" cy="0"/>
          <a:chOff x="0" y="0"/>
          <a:chExt cx="0" cy="0"/>
        </a:xfrm>
      </p:grpSpPr>
      <p:sp>
        <p:nvSpPr>
          <p:cNvPr id="50" name="Shape 50"/>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1" name="Shape 51"/>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3" name="Shape 53"/>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4" name="Shape 54"/>
        <p:cNvGrpSpPr/>
        <p:nvPr/>
      </p:nvGrpSpPr>
      <p:grpSpPr>
        <a:xfrm>
          <a:off x="0" y="0"/>
          <a:ext cx="0" cy="0"/>
          <a:chOff x="0" y="0"/>
          <a:chExt cx="0" cy="0"/>
        </a:xfrm>
      </p:grpSpPr>
      <p:sp>
        <p:nvSpPr>
          <p:cNvPr id="55" name="Shape 55"/>
          <p:cNvSpPr txBox="1"/>
          <p:nvPr>
            <p:ph type="title"/>
          </p:nvPr>
        </p:nvSpPr>
        <p:spPr>
          <a:xfrm>
            <a:off x="457200" y="273050"/>
            <a:ext cx="3008313" cy="1162049"/>
          </a:xfrm>
          <a:prstGeom prst="rect">
            <a:avLst/>
          </a:prstGeom>
          <a:noFill/>
          <a:ln>
            <a:noFill/>
          </a:ln>
        </p:spPr>
        <p:txBody>
          <a:bodyPr anchorCtr="0" anchor="b" bIns="91425" lIns="91425" rIns="91425" tIns="91425"/>
          <a:lstStyle>
            <a:lvl1pPr indent="0" lvl="0" marL="0" marR="0" rtl="1" algn="r">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6" name="Shape 56"/>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57" name="Shape 57"/>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1" algn="r">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1" algn="r">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1" algn="r">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58" name="Shape 58"/>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1" name="Shape 61"/>
        <p:cNvGrpSpPr/>
        <p:nvPr/>
      </p:nvGrpSpPr>
      <p:grpSpPr>
        <a:xfrm>
          <a:off x="0" y="0"/>
          <a:ext cx="0" cy="0"/>
          <a:chOff x="0" y="0"/>
          <a:chExt cx="0" cy="0"/>
        </a:xfrm>
      </p:grpSpPr>
      <p:sp>
        <p:nvSpPr>
          <p:cNvPr id="62" name="Shape 62"/>
          <p:cNvSpPr txBox="1"/>
          <p:nvPr>
            <p:ph type="title"/>
          </p:nvPr>
        </p:nvSpPr>
        <p:spPr>
          <a:xfrm>
            <a:off x="1792288" y="4800600"/>
            <a:ext cx="5486399" cy="566737"/>
          </a:xfrm>
          <a:prstGeom prst="rect">
            <a:avLst/>
          </a:prstGeom>
          <a:noFill/>
          <a:ln>
            <a:noFill/>
          </a:ln>
        </p:spPr>
        <p:txBody>
          <a:bodyPr anchorCtr="0" anchor="b" bIns="91425" lIns="91425" rIns="91425" tIns="91425"/>
          <a:lstStyle>
            <a:lvl1pPr indent="0" lvl="0" marL="0" marR="0" rtl="1" algn="r">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3" name="Shape 63"/>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1" algn="r">
              <a:spcBef>
                <a:spcPts val="640"/>
              </a:spcBef>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1" algn="r">
              <a:spcBef>
                <a:spcPts val="560"/>
              </a:spcBef>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1" algn="r">
              <a:spcBef>
                <a:spcPts val="480"/>
              </a:spcBef>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64" name="Shape 64"/>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1" algn="r">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1" algn="r">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1" algn="r">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5" name="Shape 65"/>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00.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rotWithShape="1">
          <a:blip r:embed="rId1">
            <a:alphaModFix/>
          </a:blip>
          <a:stretch>
            <a:fillRect b="0" l="0" r="0" t="0"/>
          </a:stretch>
        </a:blip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 name="Shape 7"/>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Shape 8"/>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9" name="Shape 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0" name="Shape 10"/>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b="0" i="0" lang="ar-EG" sz="1200" u="none" cap="none" strike="noStrike">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3.png"/><Relationship Id="rId4" Type="http://schemas.openxmlformats.org/officeDocument/2006/relationships/image" Target="../media/image0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1.png"/><Relationship Id="rId4" Type="http://schemas.openxmlformats.org/officeDocument/2006/relationships/image" Target="../media/image16.png"/><Relationship Id="rId5" Type="http://schemas.openxmlformats.org/officeDocument/2006/relationships/image" Target="../media/image01.gif"/><Relationship Id="rId6" Type="http://schemas.openxmlformats.org/officeDocument/2006/relationships/image" Target="../media/image1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1.png"/><Relationship Id="rId4" Type="http://schemas.openxmlformats.org/officeDocument/2006/relationships/image" Target="../media/image16.png"/><Relationship Id="rId5" Type="http://schemas.openxmlformats.org/officeDocument/2006/relationships/image" Target="../media/image01.gif"/><Relationship Id="rId6" Type="http://schemas.openxmlformats.org/officeDocument/2006/relationships/image" Target="../media/image1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1.png"/><Relationship Id="rId4" Type="http://schemas.openxmlformats.org/officeDocument/2006/relationships/image" Target="../media/image16.png"/><Relationship Id="rId5" Type="http://schemas.openxmlformats.org/officeDocument/2006/relationships/image" Target="../media/image01.gif"/><Relationship Id="rId6" Type="http://schemas.openxmlformats.org/officeDocument/2006/relationships/image" Target="../media/image1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1.png"/><Relationship Id="rId4" Type="http://schemas.openxmlformats.org/officeDocument/2006/relationships/image" Target="../media/image16.png"/><Relationship Id="rId5" Type="http://schemas.openxmlformats.org/officeDocument/2006/relationships/image" Target="../media/image01.gif"/><Relationship Id="rId6" Type="http://schemas.openxmlformats.org/officeDocument/2006/relationships/image" Target="../media/image1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1.png"/><Relationship Id="rId4" Type="http://schemas.openxmlformats.org/officeDocument/2006/relationships/image" Target="../media/image16.png"/><Relationship Id="rId5" Type="http://schemas.openxmlformats.org/officeDocument/2006/relationships/image" Target="../media/image01.gif"/><Relationship Id="rId6"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8.gif"/><Relationship Id="rId4" Type="http://schemas.openxmlformats.org/officeDocument/2006/relationships/image" Target="../media/image15.gif"/><Relationship Id="rId5" Type="http://schemas.openxmlformats.org/officeDocument/2006/relationships/image" Target="../media/image17.gi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11.png"/><Relationship Id="rId4" Type="http://schemas.openxmlformats.org/officeDocument/2006/relationships/image" Target="../media/image16.png"/><Relationship Id="rId5" Type="http://schemas.openxmlformats.org/officeDocument/2006/relationships/image" Target="../media/image01.gif"/><Relationship Id="rId6" Type="http://schemas.openxmlformats.org/officeDocument/2006/relationships/image" Target="../media/image14.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11.png"/><Relationship Id="rId4" Type="http://schemas.openxmlformats.org/officeDocument/2006/relationships/image" Target="../media/image16.png"/><Relationship Id="rId5" Type="http://schemas.openxmlformats.org/officeDocument/2006/relationships/image" Target="../media/image01.gif"/><Relationship Id="rId6" Type="http://schemas.openxmlformats.org/officeDocument/2006/relationships/image" Target="../media/image1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1.png"/><Relationship Id="rId4" Type="http://schemas.openxmlformats.org/officeDocument/2006/relationships/image" Target="../media/image16.png"/><Relationship Id="rId5" Type="http://schemas.openxmlformats.org/officeDocument/2006/relationships/image" Target="../media/image01.gif"/><Relationship Id="rId6" Type="http://schemas.openxmlformats.org/officeDocument/2006/relationships/image" Target="../media/image1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11.png"/><Relationship Id="rId4" Type="http://schemas.openxmlformats.org/officeDocument/2006/relationships/image" Target="../media/image16.png"/><Relationship Id="rId5" Type="http://schemas.openxmlformats.org/officeDocument/2006/relationships/image" Target="../media/image01.gif"/><Relationship Id="rId6"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02.gif"/><Relationship Id="rId4" Type="http://schemas.openxmlformats.org/officeDocument/2006/relationships/image" Target="../media/image04.gif"/><Relationship Id="rId5" Type="http://schemas.openxmlformats.org/officeDocument/2006/relationships/image" Target="../media/image01.gif"/><Relationship Id="rId6" Type="http://schemas.openxmlformats.org/officeDocument/2006/relationships/image" Target="../media/image07.gi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10.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10.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08.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0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09.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09.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x="0" y="0"/>
          <a:ext cx="0" cy="0"/>
          <a:chOff x="0" y="0"/>
          <a:chExt cx="0" cy="0"/>
        </a:xfrm>
      </p:grpSpPr>
      <p:grpSp>
        <p:nvGrpSpPr>
          <p:cNvPr id="84" name="Shape 84"/>
          <p:cNvGrpSpPr/>
          <p:nvPr/>
        </p:nvGrpSpPr>
        <p:grpSpPr>
          <a:xfrm>
            <a:off x="2057954" y="476672"/>
            <a:ext cx="5258235" cy="2088232"/>
            <a:chOff x="2195736" y="614812"/>
            <a:chExt cx="5258235" cy="2088232"/>
          </a:xfrm>
        </p:grpSpPr>
        <p:grpSp>
          <p:nvGrpSpPr>
            <p:cNvPr id="85" name="Shape 85"/>
            <p:cNvGrpSpPr/>
            <p:nvPr/>
          </p:nvGrpSpPr>
          <p:grpSpPr>
            <a:xfrm>
              <a:off x="2195736" y="614812"/>
              <a:ext cx="5258235" cy="2088232"/>
              <a:chOff x="2672540" y="614812"/>
              <a:chExt cx="5258235" cy="2088232"/>
            </a:xfrm>
          </p:grpSpPr>
          <p:grpSp>
            <p:nvGrpSpPr>
              <p:cNvPr id="86" name="Shape 86"/>
              <p:cNvGrpSpPr/>
              <p:nvPr/>
            </p:nvGrpSpPr>
            <p:grpSpPr>
              <a:xfrm>
                <a:off x="2672540" y="614812"/>
                <a:ext cx="5130071" cy="2088232"/>
                <a:chOff x="3923928" y="260648"/>
                <a:chExt cx="5130071" cy="2088232"/>
              </a:xfrm>
            </p:grpSpPr>
            <p:sp>
              <p:nvSpPr>
                <p:cNvPr id="87" name="Shape 87"/>
                <p:cNvSpPr/>
                <p:nvPr/>
              </p:nvSpPr>
              <p:spPr>
                <a:xfrm rot="-5400000">
                  <a:off x="6308943" y="-396175"/>
                  <a:ext cx="2088232" cy="3401880"/>
                </a:xfrm>
                <a:prstGeom prst="flowChartDelay">
                  <a:avLst/>
                </a:prstGeom>
                <a:gradFill>
                  <a:gsLst>
                    <a:gs pos="0">
                      <a:srgbClr val="770000"/>
                    </a:gs>
                    <a:gs pos="50000">
                      <a:srgbClr val="AC0000"/>
                    </a:gs>
                    <a:gs pos="100000">
                      <a:srgbClr val="CE0000"/>
                    </a:gs>
                  </a:gsLst>
                  <a:lin ang="5400000" scaled="0"/>
                </a:gra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chemeClr val="lt1"/>
                    </a:solidFill>
                    <a:latin typeface="Calibri"/>
                    <a:ea typeface="Calibri"/>
                    <a:cs typeface="Calibri"/>
                    <a:sym typeface="Calibri"/>
                  </a:endParaRPr>
                </a:p>
              </p:txBody>
            </p:sp>
            <p:grpSp>
              <p:nvGrpSpPr>
                <p:cNvPr id="88" name="Shape 88"/>
                <p:cNvGrpSpPr/>
                <p:nvPr/>
              </p:nvGrpSpPr>
              <p:grpSpPr>
                <a:xfrm>
                  <a:off x="3923928" y="620687"/>
                  <a:ext cx="4896544" cy="1728192"/>
                  <a:chOff x="3923928" y="620687"/>
                  <a:chExt cx="4896544" cy="1728192"/>
                </a:xfrm>
              </p:grpSpPr>
              <p:sp>
                <p:nvSpPr>
                  <p:cNvPr id="89" name="Shape 89"/>
                  <p:cNvSpPr/>
                  <p:nvPr/>
                </p:nvSpPr>
                <p:spPr>
                  <a:xfrm>
                    <a:off x="3923928" y="620687"/>
                    <a:ext cx="4896544" cy="1728192"/>
                  </a:xfrm>
                  <a:prstGeom prst="flowChartOnlineStorage">
                    <a:avLst/>
                  </a:prstGeom>
                  <a:gradFill>
                    <a:gsLst>
                      <a:gs pos="0">
                        <a:srgbClr val="990033"/>
                      </a:gs>
                      <a:gs pos="50000">
                        <a:srgbClr val="F2F2F2"/>
                      </a:gs>
                      <a:gs pos="100000">
                        <a:schemeClr val="lt1"/>
                      </a:gs>
                    </a:gsLst>
                    <a:lin ang="0" scaled="0"/>
                  </a:gra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chemeClr val="lt1"/>
                      </a:solidFill>
                      <a:latin typeface="Calibri"/>
                      <a:ea typeface="Calibri"/>
                      <a:cs typeface="Calibri"/>
                      <a:sym typeface="Calibri"/>
                    </a:endParaRPr>
                  </a:p>
                </p:txBody>
              </p:sp>
              <p:sp>
                <p:nvSpPr>
                  <p:cNvPr id="90" name="Shape 90"/>
                  <p:cNvSpPr/>
                  <p:nvPr/>
                </p:nvSpPr>
                <p:spPr>
                  <a:xfrm>
                    <a:off x="4283967" y="620687"/>
                    <a:ext cx="4536503" cy="1584176"/>
                  </a:xfrm>
                  <a:prstGeom prst="flowChartTerminator">
                    <a:avLst/>
                  </a:prstGeom>
                  <a:gradFill>
                    <a:gsLst>
                      <a:gs pos="0">
                        <a:srgbClr val="990000"/>
                      </a:gs>
                      <a:gs pos="50000">
                        <a:srgbClr val="F2F2F2"/>
                      </a:gs>
                      <a:gs pos="100000">
                        <a:schemeClr val="lt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chemeClr val="lt1"/>
                      </a:solidFill>
                      <a:latin typeface="Calibri"/>
                      <a:ea typeface="Calibri"/>
                      <a:cs typeface="Calibri"/>
                      <a:sym typeface="Calibri"/>
                    </a:endParaRPr>
                  </a:p>
                </p:txBody>
              </p:sp>
            </p:grpSp>
          </p:grpSp>
          <p:pic>
            <p:nvPicPr>
              <p:cNvPr id="91" name="Shape 91"/>
              <p:cNvPicPr preferRelativeResize="0"/>
              <p:nvPr/>
            </p:nvPicPr>
            <p:blipFill rotWithShape="1">
              <a:blip r:embed="rId3">
                <a:alphaModFix/>
              </a:blip>
              <a:srcRect b="0" l="0" r="0" t="0"/>
              <a:stretch/>
            </p:blipFill>
            <p:spPr>
              <a:xfrm flipH="1">
                <a:off x="6597275" y="1882752"/>
                <a:ext cx="1333499" cy="676275"/>
              </a:xfrm>
              <a:prstGeom prst="rect">
                <a:avLst/>
              </a:prstGeom>
              <a:noFill/>
              <a:ln>
                <a:noFill/>
              </a:ln>
            </p:spPr>
          </p:pic>
        </p:grpSp>
        <p:sp>
          <p:nvSpPr>
            <p:cNvPr id="92" name="Shape 92"/>
            <p:cNvSpPr/>
            <p:nvPr/>
          </p:nvSpPr>
          <p:spPr>
            <a:xfrm>
              <a:off x="2771800" y="1235008"/>
              <a:ext cx="4121960" cy="1107995"/>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i="0" lang="ar-EG" sz="6600" u="none" cap="none" strike="noStrike">
                  <a:solidFill>
                    <a:srgbClr val="0000CC"/>
                  </a:solidFill>
                  <a:latin typeface="Calibri"/>
                  <a:ea typeface="Calibri"/>
                  <a:cs typeface="Calibri"/>
                  <a:sym typeface="Calibri"/>
                </a:rPr>
                <a:t>الوحدة الثانية</a:t>
              </a:r>
            </a:p>
          </p:txBody>
        </p:sp>
      </p:grpSp>
      <p:grpSp>
        <p:nvGrpSpPr>
          <p:cNvPr id="93" name="Shape 93"/>
          <p:cNvGrpSpPr/>
          <p:nvPr/>
        </p:nvGrpSpPr>
        <p:grpSpPr>
          <a:xfrm>
            <a:off x="1248362" y="3328889"/>
            <a:ext cx="6780021" cy="2907957"/>
            <a:chOff x="1098112" y="3328889"/>
            <a:chExt cx="6780021" cy="2907957"/>
          </a:xfrm>
        </p:grpSpPr>
        <p:grpSp>
          <p:nvGrpSpPr>
            <p:cNvPr id="94" name="Shape 94"/>
            <p:cNvGrpSpPr/>
            <p:nvPr/>
          </p:nvGrpSpPr>
          <p:grpSpPr>
            <a:xfrm>
              <a:off x="1098112" y="3328889"/>
              <a:ext cx="6606535" cy="2836414"/>
              <a:chOff x="1098112" y="3328889"/>
              <a:chExt cx="6606535" cy="2836414"/>
            </a:xfrm>
          </p:grpSpPr>
          <p:grpSp>
            <p:nvGrpSpPr>
              <p:cNvPr id="95" name="Shape 95"/>
              <p:cNvGrpSpPr/>
              <p:nvPr/>
            </p:nvGrpSpPr>
            <p:grpSpPr>
              <a:xfrm>
                <a:off x="1098112" y="3356992"/>
                <a:ext cx="6606535" cy="2808311"/>
                <a:chOff x="1098112" y="3356992"/>
                <a:chExt cx="6606535" cy="2808311"/>
              </a:xfrm>
            </p:grpSpPr>
            <p:grpSp>
              <p:nvGrpSpPr>
                <p:cNvPr id="96" name="Shape 96"/>
                <p:cNvGrpSpPr/>
                <p:nvPr/>
              </p:nvGrpSpPr>
              <p:grpSpPr>
                <a:xfrm>
                  <a:off x="1259632" y="3356992"/>
                  <a:ext cx="6445015" cy="2808311"/>
                  <a:chOff x="1259632" y="3356992"/>
                  <a:chExt cx="6445015" cy="2808311"/>
                </a:xfrm>
              </p:grpSpPr>
              <p:sp>
                <p:nvSpPr>
                  <p:cNvPr id="97" name="Shape 97"/>
                  <p:cNvSpPr/>
                  <p:nvPr/>
                </p:nvSpPr>
                <p:spPr>
                  <a:xfrm>
                    <a:off x="1259632" y="3356992"/>
                    <a:ext cx="5715883" cy="2232248"/>
                  </a:xfrm>
                  <a:prstGeom prst="roundRect">
                    <a:avLst>
                      <a:gd fmla="val 16667" name="adj"/>
                    </a:avLst>
                  </a:prstGeom>
                  <a:gradFill>
                    <a:gsLst>
                      <a:gs pos="0">
                        <a:srgbClr val="5C007E"/>
                      </a:gs>
                      <a:gs pos="50000">
                        <a:srgbClr val="8500B6"/>
                      </a:gs>
                      <a:gs pos="100000">
                        <a:srgbClr val="A000DB"/>
                      </a:gs>
                    </a:gsLst>
                    <a:lin ang="5400000" scaled="0"/>
                  </a:gradFill>
                  <a:ln cap="flat" cmpd="sng" w="25400">
                    <a:solidFill>
                      <a:schemeClr val="lt1"/>
                    </a:solidFill>
                    <a:prstDash val="solid"/>
                    <a:round/>
                    <a:headEnd len="med" w="med" type="none"/>
                    <a:tailEnd len="med" w="med" type="none"/>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buNone/>
                    </a:pPr>
                    <a:r>
                      <a:t/>
                    </a:r>
                    <a:endParaRPr b="0" i="0" sz="1800" u="none" cap="none" strike="noStrike">
                      <a:solidFill>
                        <a:schemeClr val="lt1"/>
                      </a:solidFill>
                      <a:latin typeface="Calibri"/>
                      <a:ea typeface="Calibri"/>
                      <a:cs typeface="Calibri"/>
                      <a:sym typeface="Calibri"/>
                    </a:endParaRPr>
                  </a:p>
                </p:txBody>
              </p:sp>
              <p:sp>
                <p:nvSpPr>
                  <p:cNvPr id="98" name="Shape 98"/>
                  <p:cNvSpPr/>
                  <p:nvPr/>
                </p:nvSpPr>
                <p:spPr>
                  <a:xfrm flipH="1">
                    <a:off x="4536295" y="3356992"/>
                    <a:ext cx="3168351" cy="2736303"/>
                  </a:xfrm>
                  <a:prstGeom prst="corner">
                    <a:avLst>
                      <a:gd fmla="val 50000" name="adj1"/>
                      <a:gd fmla="val 50000" name="adj2"/>
                    </a:avLst>
                  </a:prstGeom>
                  <a:gradFill>
                    <a:gsLst>
                      <a:gs pos="0">
                        <a:srgbClr val="2C2C2C"/>
                      </a:gs>
                      <a:gs pos="50000">
                        <a:srgbClr val="404040"/>
                      </a:gs>
                      <a:gs pos="100000">
                        <a:srgbClr val="4D4D4D"/>
                      </a:gs>
                    </a:gsLst>
                    <a:lin ang="10800000" scaled="0"/>
                  </a:gradFill>
                  <a:ln cap="flat" cmpd="sng" w="57150">
                    <a:solidFill>
                      <a:schemeClr val="lt1"/>
                    </a:solidFill>
                    <a:prstDash val="solid"/>
                    <a:round/>
                    <a:headEnd len="med" w="med" type="none"/>
                    <a:tailEnd len="med" w="med" type="none"/>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buNone/>
                    </a:pPr>
                    <a:r>
                      <a:t/>
                    </a:r>
                    <a:endParaRPr b="0" i="0" sz="1800" u="none" cap="none" strike="noStrike">
                      <a:solidFill>
                        <a:schemeClr val="lt1"/>
                      </a:solidFill>
                      <a:latin typeface="Calibri"/>
                      <a:ea typeface="Calibri"/>
                      <a:cs typeface="Calibri"/>
                      <a:sym typeface="Calibri"/>
                    </a:endParaRPr>
                  </a:p>
                </p:txBody>
              </p:sp>
              <p:sp>
                <p:nvSpPr>
                  <p:cNvPr id="99" name="Shape 99"/>
                  <p:cNvSpPr/>
                  <p:nvPr/>
                </p:nvSpPr>
                <p:spPr>
                  <a:xfrm>
                    <a:off x="1259632" y="3429000"/>
                    <a:ext cx="6194339" cy="2736303"/>
                  </a:xfrm>
                  <a:prstGeom prst="flowChartManualInput">
                    <a:avLst/>
                  </a:prstGeom>
                  <a:gradFill>
                    <a:gsLst>
                      <a:gs pos="0">
                        <a:srgbClr val="0C0C0C"/>
                      </a:gs>
                      <a:gs pos="19000">
                        <a:srgbClr val="00CC00"/>
                      </a:gs>
                      <a:gs pos="62000">
                        <a:schemeClr val="lt1"/>
                      </a:gs>
                      <a:gs pos="100000">
                        <a:schemeClr val="lt1"/>
                      </a:gs>
                    </a:gsLst>
                    <a:lin ang="10800000" scaled="0"/>
                  </a:gradFill>
                  <a:ln cap="flat" cmpd="sng" w="25400">
                    <a:solidFill>
                      <a:schemeClr val="lt1"/>
                    </a:solidFill>
                    <a:prstDash val="solid"/>
                    <a:round/>
                    <a:headEnd len="med" w="med" type="none"/>
                    <a:tailEnd len="med" w="med" type="none"/>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buNone/>
                    </a:pPr>
                    <a:r>
                      <a:t/>
                    </a:r>
                    <a:endParaRPr b="0" i="0" sz="1800" u="none" cap="none" strike="noStrike">
                      <a:solidFill>
                        <a:schemeClr val="lt1"/>
                      </a:solidFill>
                      <a:latin typeface="Calibri"/>
                      <a:ea typeface="Calibri"/>
                      <a:cs typeface="Calibri"/>
                      <a:sym typeface="Calibri"/>
                    </a:endParaRPr>
                  </a:p>
                </p:txBody>
              </p:sp>
            </p:grpSp>
            <p:sp>
              <p:nvSpPr>
                <p:cNvPr id="100" name="Shape 100"/>
                <p:cNvSpPr/>
                <p:nvPr/>
              </p:nvSpPr>
              <p:spPr>
                <a:xfrm>
                  <a:off x="1098112" y="4460919"/>
                  <a:ext cx="6282199" cy="1200329"/>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i="0" lang="ar-EG" sz="7200" u="none" cap="none" strike="noStrike">
                      <a:solidFill>
                        <a:schemeClr val="dk1"/>
                      </a:solidFill>
                      <a:latin typeface="Calibri"/>
                      <a:ea typeface="Calibri"/>
                      <a:cs typeface="Calibri"/>
                      <a:sym typeface="Calibri"/>
                    </a:rPr>
                    <a:t>النمو الإنساني</a:t>
                  </a:r>
                </a:p>
              </p:txBody>
            </p:sp>
          </p:grpSp>
          <p:pic>
            <p:nvPicPr>
              <p:cNvPr id="101" name="Shape 101"/>
              <p:cNvPicPr preferRelativeResize="0"/>
              <p:nvPr/>
            </p:nvPicPr>
            <p:blipFill rotWithShape="1">
              <a:blip r:embed="rId4">
                <a:alphaModFix/>
              </a:blip>
              <a:srcRect b="0" l="0" r="0" t="0"/>
              <a:stretch/>
            </p:blipFill>
            <p:spPr>
              <a:xfrm>
                <a:off x="1140671" y="3328889"/>
                <a:ext cx="1343095" cy="892199"/>
              </a:xfrm>
              <a:prstGeom prst="rect">
                <a:avLst/>
              </a:prstGeom>
              <a:noFill/>
              <a:ln>
                <a:noFill/>
              </a:ln>
            </p:spPr>
          </p:pic>
        </p:grpSp>
        <p:pic>
          <p:nvPicPr>
            <p:cNvPr id="102" name="Shape 102"/>
            <p:cNvPicPr preferRelativeResize="0"/>
            <p:nvPr/>
          </p:nvPicPr>
          <p:blipFill rotWithShape="1">
            <a:blip r:embed="rId4">
              <a:alphaModFix/>
            </a:blip>
            <a:srcRect b="0" l="0" r="0" t="0"/>
            <a:stretch/>
          </p:blipFill>
          <p:spPr>
            <a:xfrm>
              <a:off x="6535037" y="5344648"/>
              <a:ext cx="1343095" cy="892199"/>
            </a:xfrm>
            <a:prstGeom prst="rect">
              <a:avLst/>
            </a:prstGeom>
            <a:noFill/>
            <a:ln>
              <a:noFill/>
            </a:ln>
          </p:spPr>
        </p:pic>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500"/>
                                        <p:tgtEl>
                                          <p:spTgt spid="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500"/>
                                        <p:tgtEl>
                                          <p:spTgt spid="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grpSp>
        <p:nvGrpSpPr>
          <p:cNvPr id="211" name="Shape 211"/>
          <p:cNvGrpSpPr/>
          <p:nvPr/>
        </p:nvGrpSpPr>
        <p:grpSpPr>
          <a:xfrm>
            <a:off x="683568" y="980728"/>
            <a:ext cx="7953083" cy="4536504"/>
            <a:chOff x="683568" y="980728"/>
            <a:chExt cx="7953083" cy="4536504"/>
          </a:xfrm>
        </p:grpSpPr>
        <p:sp>
          <p:nvSpPr>
            <p:cNvPr id="212" name="Shape 212"/>
            <p:cNvSpPr/>
            <p:nvPr/>
          </p:nvSpPr>
          <p:spPr>
            <a:xfrm>
              <a:off x="4424183" y="980728"/>
              <a:ext cx="4212467" cy="4536504"/>
            </a:xfrm>
            <a:prstGeom prst="ellipse">
              <a:avLst/>
            </a:prstGeom>
            <a:gradFill>
              <a:gsLst>
                <a:gs pos="0">
                  <a:srgbClr val="5E005E"/>
                </a:gs>
                <a:gs pos="50000">
                  <a:srgbClr val="880088"/>
                </a:gs>
                <a:gs pos="100000">
                  <a:srgbClr val="A400A4"/>
                </a:gs>
              </a:gsLst>
              <a:lin ang="5400000" scaled="0"/>
            </a:gradFill>
            <a:ln>
              <a:noFill/>
            </a:ln>
            <a:effectLst>
              <a:outerShdw blurRad="107950" algn="ctr" dir="5400000" dist="12700">
                <a:srgbClr val="000000"/>
              </a:outerShdw>
            </a:effectLst>
          </p:spPr>
          <p:txBody>
            <a:bodyPr anchorCtr="0" anchor="ctr" bIns="45700" lIns="91425" rIns="91425" tIns="45700">
              <a:noAutofit/>
            </a:bodyPr>
            <a:lstStyle/>
            <a:p>
              <a:pPr indent="0" lvl="0" marL="0" marR="0" rtl="1" algn="ctr">
                <a:spcBef>
                  <a:spcPts val="0"/>
                </a:spcBef>
                <a:buNone/>
              </a:pPr>
              <a:r>
                <a:t/>
              </a:r>
              <a:endParaRPr sz="1800">
                <a:solidFill>
                  <a:srgbClr val="3F3F3F"/>
                </a:solidFill>
                <a:latin typeface="Calibri"/>
                <a:ea typeface="Calibri"/>
                <a:cs typeface="Calibri"/>
                <a:sym typeface="Calibri"/>
              </a:endParaRPr>
            </a:p>
          </p:txBody>
        </p:sp>
        <p:sp>
          <p:nvSpPr>
            <p:cNvPr id="213" name="Shape 213"/>
            <p:cNvSpPr/>
            <p:nvPr/>
          </p:nvSpPr>
          <p:spPr>
            <a:xfrm>
              <a:off x="2551975" y="1124744"/>
              <a:ext cx="3960440" cy="4248472"/>
            </a:xfrm>
            <a:prstGeom prst="rect">
              <a:avLst/>
            </a:prstGeom>
            <a:gradFill>
              <a:gsLst>
                <a:gs pos="0">
                  <a:srgbClr val="9E0000"/>
                </a:gs>
                <a:gs pos="50000">
                  <a:srgbClr val="E40000"/>
                </a:gs>
                <a:gs pos="100000">
                  <a:srgbClr val="FF0000"/>
                </a:gs>
              </a:gsLst>
              <a:lin ang="16200000" scaled="0"/>
            </a:gradFill>
            <a:ln>
              <a:noFill/>
            </a:ln>
            <a:effectLst>
              <a:outerShdw blurRad="107950" algn="ctr" dir="5400000" dist="12700">
                <a:srgbClr val="000000"/>
              </a:outerShdw>
            </a:effectLst>
          </p:spPr>
          <p:txBody>
            <a:bodyPr anchorCtr="0" anchor="ctr" bIns="45700" lIns="91425" rIns="91425" tIns="45700">
              <a:noAutofit/>
            </a:bodyPr>
            <a:lstStyle/>
            <a:p>
              <a:pPr indent="0" lvl="0" marL="0" marR="0" rtl="1" algn="ctr">
                <a:spcBef>
                  <a:spcPts val="0"/>
                </a:spcBef>
                <a:buNone/>
              </a:pPr>
              <a:r>
                <a:t/>
              </a:r>
              <a:endParaRPr sz="1800">
                <a:solidFill>
                  <a:srgbClr val="3F3F3F"/>
                </a:solidFill>
                <a:latin typeface="Calibri"/>
                <a:ea typeface="Calibri"/>
                <a:cs typeface="Calibri"/>
                <a:sym typeface="Calibri"/>
              </a:endParaRPr>
            </a:p>
          </p:txBody>
        </p:sp>
        <p:sp>
          <p:nvSpPr>
            <p:cNvPr id="214" name="Shape 214"/>
            <p:cNvSpPr/>
            <p:nvPr/>
          </p:nvSpPr>
          <p:spPr>
            <a:xfrm>
              <a:off x="683568" y="1124744"/>
              <a:ext cx="4028647" cy="4248472"/>
            </a:xfrm>
            <a:prstGeom prst="roundRect">
              <a:avLst>
                <a:gd fmla="val 16667" name="adj"/>
              </a:avLst>
            </a:prstGeom>
            <a:gradFill>
              <a:gsLst>
                <a:gs pos="0">
                  <a:srgbClr val="00007E"/>
                </a:gs>
                <a:gs pos="50000">
                  <a:srgbClr val="0000B6"/>
                </a:gs>
                <a:gs pos="100000">
                  <a:srgbClr val="0000DB"/>
                </a:gs>
              </a:gsLst>
              <a:lin ang="2700000" scaled="0"/>
            </a:gradFill>
            <a:ln>
              <a:noFill/>
            </a:ln>
            <a:effectLst>
              <a:outerShdw blurRad="107950" algn="ctr" dir="5400000" dist="12700">
                <a:srgbClr val="000000"/>
              </a:outerShdw>
            </a:effectLst>
          </p:spPr>
          <p:txBody>
            <a:bodyPr anchorCtr="0" anchor="ctr" bIns="45700" lIns="91425" rIns="91425" tIns="45700">
              <a:noAutofit/>
            </a:bodyPr>
            <a:lstStyle/>
            <a:p>
              <a:pPr indent="0" lvl="0" marL="0" marR="0" rtl="1" algn="ctr">
                <a:spcBef>
                  <a:spcPts val="0"/>
                </a:spcBef>
                <a:buNone/>
              </a:pPr>
              <a:r>
                <a:t/>
              </a:r>
              <a:endParaRPr sz="1800">
                <a:solidFill>
                  <a:srgbClr val="3F3F3F"/>
                </a:solidFill>
                <a:latin typeface="Calibri"/>
                <a:ea typeface="Calibri"/>
                <a:cs typeface="Calibri"/>
                <a:sym typeface="Calibri"/>
              </a:endParaRPr>
            </a:p>
          </p:txBody>
        </p:sp>
        <p:sp>
          <p:nvSpPr>
            <p:cNvPr id="215" name="Shape 215"/>
            <p:cNvSpPr/>
            <p:nvPr/>
          </p:nvSpPr>
          <p:spPr>
            <a:xfrm>
              <a:off x="683568" y="1412775"/>
              <a:ext cx="7416824" cy="3816424"/>
            </a:xfrm>
            <a:prstGeom prst="flowChartTerminator">
              <a:avLst/>
            </a:prstGeom>
            <a:solidFill>
              <a:schemeClr val="lt1"/>
            </a:solidFill>
            <a:ln>
              <a:noFill/>
            </a:ln>
            <a:effectLst>
              <a:outerShdw blurRad="107950" algn="ctr" dir="5400000" dist="12700">
                <a:srgbClr val="000000"/>
              </a:outerShdw>
            </a:effectLst>
          </p:spPr>
          <p:txBody>
            <a:bodyPr anchorCtr="0" anchor="ctr" bIns="45700" lIns="91425" rIns="91425" tIns="45700">
              <a:noAutofit/>
            </a:bodyPr>
            <a:lstStyle/>
            <a:p>
              <a:pPr indent="0" lvl="0" marL="0" marR="0" rtl="1" algn="ctr">
                <a:spcBef>
                  <a:spcPts val="0"/>
                </a:spcBef>
                <a:buNone/>
              </a:pPr>
              <a:r>
                <a:t/>
              </a:r>
              <a:endParaRPr sz="1800">
                <a:solidFill>
                  <a:srgbClr val="3F3F3F"/>
                </a:solidFill>
                <a:latin typeface="Calibri"/>
                <a:ea typeface="Calibri"/>
                <a:cs typeface="Calibri"/>
                <a:sym typeface="Calibri"/>
              </a:endParaRPr>
            </a:p>
          </p:txBody>
        </p:sp>
      </p:grpSp>
      <p:sp>
        <p:nvSpPr>
          <p:cNvPr id="216" name="Shape 216"/>
          <p:cNvSpPr/>
          <p:nvPr/>
        </p:nvSpPr>
        <p:spPr>
          <a:xfrm>
            <a:off x="1475655" y="1988840"/>
            <a:ext cx="5886399" cy="2585322"/>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5400">
                <a:solidFill>
                  <a:srgbClr val="006666"/>
                </a:solidFill>
                <a:latin typeface="Calibri"/>
                <a:ea typeface="Calibri"/>
                <a:cs typeface="Calibri"/>
                <a:sym typeface="Calibri"/>
              </a:rPr>
              <a:t>مظاهر النمو في هذه المرحلة وكيف يمكن التعامل معها: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500"/>
                                        <p:tgtEl>
                                          <p:spTgt spid="211"/>
                                        </p:tgtEl>
                                      </p:cBhvr>
                                    </p:animEffect>
                                  </p:childTnLst>
                                </p:cTn>
                              </p:par>
                              <p:par>
                                <p:cTn fill="hold" nodeType="with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500"/>
                                        <p:tgtEl>
                                          <p:spTgt spid="2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0" name="Shape 220"/>
        <p:cNvGrpSpPr/>
        <p:nvPr/>
      </p:nvGrpSpPr>
      <p:grpSpPr>
        <a:xfrm>
          <a:off x="0" y="0"/>
          <a:ext cx="0" cy="0"/>
          <a:chOff x="0" y="0"/>
          <a:chExt cx="0" cy="0"/>
        </a:xfrm>
      </p:grpSpPr>
      <p:grpSp>
        <p:nvGrpSpPr>
          <p:cNvPr id="221" name="Shape 221"/>
          <p:cNvGrpSpPr/>
          <p:nvPr/>
        </p:nvGrpSpPr>
        <p:grpSpPr>
          <a:xfrm>
            <a:off x="93591" y="144016"/>
            <a:ext cx="9014912" cy="6637785"/>
            <a:chOff x="179511" y="144016"/>
            <a:chExt cx="9014912" cy="6637785"/>
          </a:xfrm>
        </p:grpSpPr>
        <p:sp>
          <p:nvSpPr>
            <p:cNvPr id="222" name="Shape 222"/>
            <p:cNvSpPr/>
            <p:nvPr/>
          </p:nvSpPr>
          <p:spPr>
            <a:xfrm>
              <a:off x="3851919" y="188640"/>
              <a:ext cx="5244634" cy="6453336"/>
            </a:xfrm>
            <a:prstGeom prst="round2SameRect">
              <a:avLst>
                <a:gd fmla="val 16667" name="adj1"/>
                <a:gd fmla="val 0" name="adj2"/>
              </a:avLst>
            </a:prstGeom>
            <a:solidFill>
              <a:srgbClr val="0000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23" name="Shape 223"/>
            <p:cNvSpPr/>
            <p:nvPr/>
          </p:nvSpPr>
          <p:spPr>
            <a:xfrm>
              <a:off x="3575837" y="188640"/>
              <a:ext cx="5244634" cy="6453336"/>
            </a:xfrm>
            <a:prstGeom prst="round2SameRect">
              <a:avLst>
                <a:gd fmla="val 16667" name="adj1"/>
                <a:gd fmla="val 0" name="adj2"/>
              </a:avLst>
            </a:prstGeom>
            <a:solidFill>
              <a:srgbClr val="9933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24" name="Shape 224"/>
            <p:cNvSpPr/>
            <p:nvPr/>
          </p:nvSpPr>
          <p:spPr>
            <a:xfrm>
              <a:off x="2771800" y="144016"/>
              <a:ext cx="5244634" cy="6453336"/>
            </a:xfrm>
            <a:prstGeom prst="round2SameRect">
              <a:avLst>
                <a:gd fmla="val 16667" name="adj1"/>
                <a:gd fmla="val 0" name="adj2"/>
              </a:avLst>
            </a:prstGeom>
            <a:solidFill>
              <a:srgbClr val="FF0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225" name="Shape 225"/>
            <p:cNvGrpSpPr/>
            <p:nvPr/>
          </p:nvGrpSpPr>
          <p:grpSpPr>
            <a:xfrm>
              <a:off x="179511" y="144016"/>
              <a:ext cx="9014912" cy="6637785"/>
              <a:chOff x="179511" y="144016"/>
              <a:chExt cx="9014912" cy="6637785"/>
            </a:xfrm>
          </p:grpSpPr>
          <p:pic>
            <p:nvPicPr>
              <p:cNvPr id="226" name="Shape 226"/>
              <p:cNvPicPr preferRelativeResize="0"/>
              <p:nvPr/>
            </p:nvPicPr>
            <p:blipFill rotWithShape="1">
              <a:blip r:embed="rId3">
                <a:alphaModFix/>
              </a:blip>
              <a:srcRect b="0" l="0" r="0" t="0"/>
              <a:stretch/>
            </p:blipFill>
            <p:spPr>
              <a:xfrm>
                <a:off x="8016434" y="5877273"/>
                <a:ext cx="1177989" cy="904527"/>
              </a:xfrm>
              <a:prstGeom prst="rect">
                <a:avLst/>
              </a:prstGeom>
              <a:noFill/>
              <a:ln>
                <a:noFill/>
              </a:ln>
            </p:spPr>
          </p:pic>
          <p:grpSp>
            <p:nvGrpSpPr>
              <p:cNvPr id="227" name="Shape 227"/>
              <p:cNvGrpSpPr/>
              <p:nvPr/>
            </p:nvGrpSpPr>
            <p:grpSpPr>
              <a:xfrm>
                <a:off x="179511" y="144016"/>
                <a:ext cx="8739648" cy="6597352"/>
                <a:chOff x="179511" y="144016"/>
                <a:chExt cx="8739648" cy="6597352"/>
              </a:xfrm>
            </p:grpSpPr>
            <p:grpSp>
              <p:nvGrpSpPr>
                <p:cNvPr id="228" name="Shape 228"/>
                <p:cNvGrpSpPr/>
                <p:nvPr/>
              </p:nvGrpSpPr>
              <p:grpSpPr>
                <a:xfrm>
                  <a:off x="179511" y="144016"/>
                  <a:ext cx="8712967" cy="6597352"/>
                  <a:chOff x="179511" y="144016"/>
                  <a:chExt cx="8712967" cy="6597352"/>
                </a:xfrm>
              </p:grpSpPr>
              <p:sp>
                <p:nvSpPr>
                  <p:cNvPr id="229" name="Shape 229"/>
                  <p:cNvSpPr/>
                  <p:nvPr/>
                </p:nvSpPr>
                <p:spPr>
                  <a:xfrm>
                    <a:off x="179511" y="144016"/>
                    <a:ext cx="6552728" cy="6597352"/>
                  </a:xfrm>
                  <a:prstGeom prst="roundRect">
                    <a:avLst>
                      <a:gd fmla="val 4401" name="adj"/>
                    </a:avLst>
                  </a:prstGeom>
                  <a:solidFill>
                    <a:srgbClr val="3F3F3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30" name="Shape 230"/>
                  <p:cNvSpPr/>
                  <p:nvPr/>
                </p:nvSpPr>
                <p:spPr>
                  <a:xfrm>
                    <a:off x="323528" y="332656"/>
                    <a:ext cx="8568951" cy="6264696"/>
                  </a:xfrm>
                  <a:prstGeom prst="round1Rect">
                    <a:avLst>
                      <a:gd fmla="val 4990" name="adj"/>
                    </a:avLst>
                  </a:prstGeom>
                  <a:solidFill>
                    <a:schemeClr val="lt1"/>
                  </a:solidFill>
                  <a:ln cap="flat" cmpd="sng" w="25400">
                    <a:solidFill>
                      <a:srgbClr val="C4BD97"/>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231" name="Shape 231"/>
                <p:cNvPicPr preferRelativeResize="0"/>
                <p:nvPr/>
              </p:nvPicPr>
              <p:blipFill rotWithShape="1">
                <a:blip r:embed="rId4">
                  <a:alphaModFix/>
                </a:blip>
                <a:srcRect b="0" l="0" r="0" t="0"/>
                <a:stretch/>
              </p:blipFill>
              <p:spPr>
                <a:xfrm>
                  <a:off x="8352224" y="175177"/>
                  <a:ext cx="566936" cy="583472"/>
                </a:xfrm>
                <a:prstGeom prst="rect">
                  <a:avLst/>
                </a:prstGeom>
                <a:noFill/>
                <a:ln>
                  <a:noFill/>
                </a:ln>
              </p:spPr>
            </p:pic>
          </p:grpSp>
        </p:grpSp>
      </p:grpSp>
      <p:sp>
        <p:nvSpPr>
          <p:cNvPr id="232" name="Shape 232"/>
          <p:cNvSpPr/>
          <p:nvPr/>
        </p:nvSpPr>
        <p:spPr>
          <a:xfrm>
            <a:off x="1619671" y="3148513"/>
            <a:ext cx="5958407" cy="2800766"/>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400">
                <a:solidFill>
                  <a:schemeClr val="dk1"/>
                </a:solidFill>
                <a:latin typeface="Calibri"/>
                <a:ea typeface="Calibri"/>
                <a:cs typeface="Calibri"/>
                <a:sym typeface="Calibri"/>
              </a:rPr>
              <a:t>تكون الزيادة في الطول سريعة ومفاجئة أحيانًا في بداية سن المراهقة وبالطبع فالوزن يزيد مع الزيادة في الطول.</a:t>
            </a:r>
          </a:p>
        </p:txBody>
      </p:sp>
      <p:grpSp>
        <p:nvGrpSpPr>
          <p:cNvPr id="233" name="Shape 233"/>
          <p:cNvGrpSpPr/>
          <p:nvPr/>
        </p:nvGrpSpPr>
        <p:grpSpPr>
          <a:xfrm>
            <a:off x="2627566" y="528947"/>
            <a:ext cx="5905090" cy="1656095"/>
            <a:chOff x="1187624" y="2177732"/>
            <a:chExt cx="5905090" cy="2115364"/>
          </a:xfrm>
        </p:grpSpPr>
        <p:sp>
          <p:nvSpPr>
            <p:cNvPr id="234" name="Shape 234"/>
            <p:cNvSpPr/>
            <p:nvPr/>
          </p:nvSpPr>
          <p:spPr>
            <a:xfrm>
              <a:off x="1305099" y="2177732"/>
              <a:ext cx="5787615" cy="2043355"/>
            </a:xfrm>
            <a:prstGeom prst="flowChartTerminator">
              <a:avLst/>
            </a:prstGeom>
            <a:gradFill>
              <a:gsLst>
                <a:gs pos="0">
                  <a:srgbClr val="00B0F0"/>
                </a:gs>
                <a:gs pos="50000">
                  <a:schemeClr val="lt1"/>
                </a:gs>
                <a:gs pos="100000">
                  <a:srgbClr val="DAE5F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C00000"/>
                </a:solidFill>
                <a:latin typeface="Times New Roman"/>
                <a:ea typeface="Times New Roman"/>
                <a:cs typeface="Times New Roman"/>
                <a:sym typeface="Times New Roman"/>
              </a:endParaRPr>
            </a:p>
          </p:txBody>
        </p:sp>
        <p:pic>
          <p:nvPicPr>
            <p:cNvPr id="235" name="Shape 235"/>
            <p:cNvPicPr preferRelativeResize="0"/>
            <p:nvPr/>
          </p:nvPicPr>
          <p:blipFill rotWithShape="1">
            <a:blip r:embed="rId5">
              <a:alphaModFix/>
            </a:blip>
            <a:srcRect b="0" l="0" r="0" t="0"/>
            <a:stretch/>
          </p:blipFill>
          <p:spPr>
            <a:xfrm>
              <a:off x="1198826" y="3139350"/>
              <a:ext cx="890639" cy="1093547"/>
            </a:xfrm>
            <a:prstGeom prst="rect">
              <a:avLst/>
            </a:prstGeom>
            <a:noFill/>
            <a:ln>
              <a:noFill/>
            </a:ln>
          </p:spPr>
        </p:pic>
        <p:sp>
          <p:nvSpPr>
            <p:cNvPr id="236" name="Shape 236"/>
            <p:cNvSpPr txBox="1"/>
            <p:nvPr/>
          </p:nvSpPr>
          <p:spPr>
            <a:xfrm>
              <a:off x="1907921" y="2653178"/>
              <a:ext cx="4968771" cy="129732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C00000"/>
                  </a:solidFill>
                  <a:latin typeface="Calibri"/>
                  <a:ea typeface="Calibri"/>
                  <a:cs typeface="Calibri"/>
                  <a:sym typeface="Calibri"/>
                </a:rPr>
                <a:t>1- النمو الجسمي:</a:t>
              </a:r>
            </a:p>
          </p:txBody>
        </p:sp>
        <p:pic>
          <p:nvPicPr>
            <p:cNvPr id="237" name="Shape 237"/>
            <p:cNvPicPr preferRelativeResize="0"/>
            <p:nvPr/>
          </p:nvPicPr>
          <p:blipFill rotWithShape="1">
            <a:blip r:embed="rId6">
              <a:alphaModFix/>
            </a:blip>
            <a:srcRect b="0" l="0" r="0" t="0"/>
            <a:stretch/>
          </p:blipFill>
          <p:spPr>
            <a:xfrm>
              <a:off x="1187624" y="3133447"/>
              <a:ext cx="1159649" cy="1159649"/>
            </a:xfrm>
            <a:prstGeom prst="rect">
              <a:avLst/>
            </a:prstGeom>
            <a:noFill/>
            <a:ln>
              <a:noFill/>
            </a:ln>
          </p:spPr>
        </p:pic>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5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1" name="Shape 241"/>
        <p:cNvGrpSpPr/>
        <p:nvPr/>
      </p:nvGrpSpPr>
      <p:grpSpPr>
        <a:xfrm>
          <a:off x="0" y="0"/>
          <a:ext cx="0" cy="0"/>
          <a:chOff x="0" y="0"/>
          <a:chExt cx="0" cy="0"/>
        </a:xfrm>
      </p:grpSpPr>
      <p:grpSp>
        <p:nvGrpSpPr>
          <p:cNvPr id="242" name="Shape 242"/>
          <p:cNvGrpSpPr/>
          <p:nvPr/>
        </p:nvGrpSpPr>
        <p:grpSpPr>
          <a:xfrm>
            <a:off x="646608" y="961518"/>
            <a:ext cx="7208105" cy="3560565"/>
            <a:chOff x="2483768" y="-11191"/>
            <a:chExt cx="4104455" cy="2216055"/>
          </a:xfrm>
        </p:grpSpPr>
        <p:grpSp>
          <p:nvGrpSpPr>
            <p:cNvPr id="243" name="Shape 243"/>
            <p:cNvGrpSpPr/>
            <p:nvPr/>
          </p:nvGrpSpPr>
          <p:grpSpPr>
            <a:xfrm>
              <a:off x="2483768" y="-11191"/>
              <a:ext cx="4104455" cy="2216055"/>
              <a:chOff x="2483768" y="-11191"/>
              <a:chExt cx="4104455" cy="2216055"/>
            </a:xfrm>
          </p:grpSpPr>
          <p:grpSp>
            <p:nvGrpSpPr>
              <p:cNvPr id="244" name="Shape 244"/>
              <p:cNvGrpSpPr/>
              <p:nvPr/>
            </p:nvGrpSpPr>
            <p:grpSpPr>
              <a:xfrm>
                <a:off x="3203848" y="733054"/>
                <a:ext cx="3384376" cy="1471808"/>
                <a:chOff x="3203848" y="733054"/>
                <a:chExt cx="3384376" cy="1471808"/>
              </a:xfrm>
            </p:grpSpPr>
            <p:sp>
              <p:nvSpPr>
                <p:cNvPr id="245" name="Shape 245"/>
                <p:cNvSpPr/>
                <p:nvPr/>
              </p:nvSpPr>
              <p:spPr>
                <a:xfrm>
                  <a:off x="3203848" y="733054"/>
                  <a:ext cx="3312367" cy="1471808"/>
                </a:xfrm>
                <a:prstGeom prst="roundRect">
                  <a:avLst>
                    <a:gd fmla="val 16667" name="adj"/>
                  </a:avLst>
                </a:prstGeom>
                <a:solidFill>
                  <a:srgbClr val="595959"/>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246" name="Shape 246"/>
                <p:cNvGrpSpPr/>
                <p:nvPr/>
              </p:nvGrpSpPr>
              <p:grpSpPr>
                <a:xfrm>
                  <a:off x="3275856" y="805062"/>
                  <a:ext cx="3312367" cy="1327793"/>
                  <a:chOff x="3275856" y="805062"/>
                  <a:chExt cx="3312367" cy="1327793"/>
                </a:xfrm>
              </p:grpSpPr>
              <p:sp>
                <p:nvSpPr>
                  <p:cNvPr id="247" name="Shape 247"/>
                  <p:cNvSpPr/>
                  <p:nvPr/>
                </p:nvSpPr>
                <p:spPr>
                  <a:xfrm>
                    <a:off x="4283967" y="805062"/>
                    <a:ext cx="2304256" cy="1327792"/>
                  </a:xfrm>
                  <a:prstGeom prst="homePlate">
                    <a:avLst>
                      <a:gd fmla="val 50000" name="adj"/>
                    </a:avLst>
                  </a:prstGeom>
                  <a:solidFill>
                    <a:srgbClr val="FFC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48" name="Shape 248"/>
                  <p:cNvSpPr/>
                  <p:nvPr/>
                </p:nvSpPr>
                <p:spPr>
                  <a:xfrm>
                    <a:off x="3275856" y="805062"/>
                    <a:ext cx="2952328" cy="1327792"/>
                  </a:xfrm>
                  <a:prstGeom prst="flowChartTerminator">
                    <a:avLst/>
                  </a:prstGeom>
                  <a:gradFill>
                    <a:gsLst>
                      <a:gs pos="0">
                        <a:srgbClr val="C2D59B"/>
                      </a:gs>
                      <a:gs pos="50000">
                        <a:schemeClr val="lt1"/>
                      </a:gs>
                      <a:gs pos="100000">
                        <a:srgbClr val="FFFFD9"/>
                      </a:gs>
                    </a:gsLst>
                    <a:lin ang="54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grpSp>
          <p:pic>
            <p:nvPicPr>
              <p:cNvPr id="249" name="Shape 249"/>
              <p:cNvPicPr preferRelativeResize="0"/>
              <p:nvPr/>
            </p:nvPicPr>
            <p:blipFill rotWithShape="1">
              <a:blip r:embed="rId3">
                <a:alphaModFix/>
              </a:blip>
              <a:srcRect b="0" l="0" r="0" t="0"/>
              <a:stretch/>
            </p:blipFill>
            <p:spPr>
              <a:xfrm rot="-1108233">
                <a:off x="2668825" y="180031"/>
                <a:ext cx="1435044" cy="1401559"/>
              </a:xfrm>
              <a:prstGeom prst="rect">
                <a:avLst/>
              </a:prstGeom>
              <a:noFill/>
              <a:ln>
                <a:noFill/>
              </a:ln>
            </p:spPr>
          </p:pic>
        </p:grpSp>
        <p:sp>
          <p:nvSpPr>
            <p:cNvPr id="250" name="Shape 250"/>
            <p:cNvSpPr txBox="1"/>
            <p:nvPr/>
          </p:nvSpPr>
          <p:spPr>
            <a:xfrm>
              <a:off x="3563887" y="1174074"/>
              <a:ext cx="2448271" cy="747070"/>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7200">
                  <a:solidFill>
                    <a:srgbClr val="006666"/>
                  </a:solidFill>
                  <a:latin typeface="Calibri"/>
                  <a:ea typeface="Calibri"/>
                  <a:cs typeface="Calibri"/>
                  <a:sym typeface="Calibri"/>
                </a:rPr>
                <a:t>نشاط 2-9</a:t>
              </a:r>
            </a:p>
          </p:txBody>
        </p:sp>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42"/>
                                        </p:tgtEl>
                                        <p:attrNameLst>
                                          <p:attrName>style.visibility</p:attrName>
                                        </p:attrNameLst>
                                      </p:cBhvr>
                                      <p:to>
                                        <p:strVal val="visible"/>
                                      </p:to>
                                    </p:set>
                                    <p:animEffect filter="fade" transition="in">
                                      <p:cBhvr>
                                        <p:cTn dur="500"/>
                                        <p:tgtEl>
                                          <p:spTgt spid="2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4" name="Shape 254"/>
        <p:cNvGrpSpPr/>
        <p:nvPr/>
      </p:nvGrpSpPr>
      <p:grpSpPr>
        <a:xfrm>
          <a:off x="0" y="0"/>
          <a:ext cx="0" cy="0"/>
          <a:chOff x="0" y="0"/>
          <a:chExt cx="0" cy="0"/>
        </a:xfrm>
      </p:grpSpPr>
      <p:grpSp>
        <p:nvGrpSpPr>
          <p:cNvPr id="255" name="Shape 255"/>
          <p:cNvGrpSpPr/>
          <p:nvPr/>
        </p:nvGrpSpPr>
        <p:grpSpPr>
          <a:xfrm>
            <a:off x="-41277" y="72008"/>
            <a:ext cx="8858312" cy="6741367"/>
            <a:chOff x="142843" y="714356"/>
            <a:chExt cx="8858312" cy="5072097"/>
          </a:xfrm>
        </p:grpSpPr>
        <p:sp>
          <p:nvSpPr>
            <p:cNvPr id="256" name="Shape 256"/>
            <p:cNvSpPr/>
            <p:nvPr/>
          </p:nvSpPr>
          <p:spPr>
            <a:xfrm rot="10800000">
              <a:off x="4071933" y="4357693"/>
              <a:ext cx="4848260" cy="1428759"/>
            </a:xfrm>
            <a:prstGeom prst="round1Rect">
              <a:avLst>
                <a:gd fmla="val 16667" name="adj"/>
              </a:avLst>
            </a:prstGeom>
            <a:solidFill>
              <a:srgbClr val="953734"/>
            </a:solidFill>
            <a:ln cap="flat" cmpd="sng" w="762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lt1"/>
                </a:solidFill>
                <a:latin typeface="Times New Roman"/>
                <a:ea typeface="Times New Roman"/>
                <a:cs typeface="Times New Roman"/>
                <a:sym typeface="Times New Roman"/>
              </a:endParaRPr>
            </a:p>
          </p:txBody>
        </p:sp>
        <p:sp>
          <p:nvSpPr>
            <p:cNvPr id="257" name="Shape 257"/>
            <p:cNvSpPr/>
            <p:nvPr/>
          </p:nvSpPr>
          <p:spPr>
            <a:xfrm>
              <a:off x="214282" y="714356"/>
              <a:ext cx="4929222" cy="1428759"/>
            </a:xfrm>
            <a:prstGeom prst="round1Rect">
              <a:avLst>
                <a:gd fmla="val 16667" name="adj"/>
              </a:avLst>
            </a:prstGeom>
            <a:solidFill>
              <a:srgbClr val="E5DFEC"/>
            </a:solidFill>
            <a:ln cap="flat" cmpd="sng" w="762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lt1"/>
                </a:solidFill>
                <a:latin typeface="Times New Roman"/>
                <a:ea typeface="Times New Roman"/>
                <a:cs typeface="Times New Roman"/>
                <a:sym typeface="Times New Roman"/>
              </a:endParaRPr>
            </a:p>
          </p:txBody>
        </p:sp>
        <p:sp>
          <p:nvSpPr>
            <p:cNvPr id="258" name="Shape 258"/>
            <p:cNvSpPr/>
            <p:nvPr/>
          </p:nvSpPr>
          <p:spPr>
            <a:xfrm>
              <a:off x="142843" y="2000240"/>
              <a:ext cx="4000527" cy="3643337"/>
            </a:xfrm>
            <a:prstGeom prst="rect">
              <a:avLst/>
            </a:prstGeom>
            <a:gradFill>
              <a:gsLst>
                <a:gs pos="0">
                  <a:srgbClr val="DAFEA4"/>
                </a:gs>
                <a:gs pos="35000">
                  <a:srgbClr val="E3FEBF"/>
                </a:gs>
                <a:gs pos="100000">
                  <a:srgbClr val="F4FEE6"/>
                </a:gs>
              </a:gsLst>
              <a:lin ang="16200000" scaled="0"/>
            </a:gradFill>
            <a:ln cap="flat" cmpd="sng" w="9525">
              <a:solidFill>
                <a:srgbClr val="66FF3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dk1"/>
                </a:solidFill>
                <a:latin typeface="Times New Roman"/>
                <a:ea typeface="Times New Roman"/>
                <a:cs typeface="Times New Roman"/>
                <a:sym typeface="Times New Roman"/>
              </a:endParaRPr>
            </a:p>
          </p:txBody>
        </p:sp>
        <p:sp>
          <p:nvSpPr>
            <p:cNvPr id="259" name="Shape 259"/>
            <p:cNvSpPr/>
            <p:nvPr/>
          </p:nvSpPr>
          <p:spPr>
            <a:xfrm>
              <a:off x="5000628" y="857232"/>
              <a:ext cx="4000527" cy="3643337"/>
            </a:xfrm>
            <a:prstGeom prst="rect">
              <a:avLst/>
            </a:prstGeom>
            <a:solidFill>
              <a:srgbClr val="C4BD97"/>
            </a:solidFill>
            <a:ln cap="flat" cmpd="sng" w="9525">
              <a:solidFill>
                <a:srgbClr val="66FF3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dk1"/>
                </a:solidFill>
                <a:latin typeface="Times New Roman"/>
                <a:ea typeface="Times New Roman"/>
                <a:cs typeface="Times New Roman"/>
                <a:sym typeface="Times New Roman"/>
              </a:endParaRPr>
            </a:p>
          </p:txBody>
        </p:sp>
        <p:sp>
          <p:nvSpPr>
            <p:cNvPr id="260" name="Shape 260"/>
            <p:cNvSpPr/>
            <p:nvPr/>
          </p:nvSpPr>
          <p:spPr>
            <a:xfrm>
              <a:off x="357158" y="957900"/>
              <a:ext cx="8429683" cy="4601328"/>
            </a:xfrm>
            <a:prstGeom prst="rect">
              <a:avLst/>
            </a:prstGeom>
            <a:gradFill>
              <a:gsLst>
                <a:gs pos="0">
                  <a:srgbClr val="D99593"/>
                </a:gs>
                <a:gs pos="35000">
                  <a:schemeClr val="lt1"/>
                </a:gs>
                <a:gs pos="100000">
                  <a:srgbClr val="EDEDED"/>
                </a:gs>
              </a:gsLst>
              <a:lin ang="16200000" scaled="0"/>
            </a:gradFill>
            <a:ln cap="flat" cmpd="sng" w="5715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dk1"/>
                </a:solidFill>
                <a:latin typeface="Times New Roman"/>
                <a:ea typeface="Times New Roman"/>
                <a:cs typeface="Times New Roman"/>
                <a:sym typeface="Times New Roman"/>
              </a:endParaRPr>
            </a:p>
          </p:txBody>
        </p:sp>
      </p:grpSp>
      <p:sp>
        <p:nvSpPr>
          <p:cNvPr id="261" name="Shape 261"/>
          <p:cNvSpPr txBox="1"/>
          <p:nvPr/>
        </p:nvSpPr>
        <p:spPr>
          <a:xfrm>
            <a:off x="467543" y="764704"/>
            <a:ext cx="7798630" cy="212365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400">
                <a:solidFill>
                  <a:srgbClr val="000099"/>
                </a:solidFill>
                <a:latin typeface="Calibri"/>
                <a:ea typeface="Calibri"/>
                <a:cs typeface="Calibri"/>
                <a:sym typeface="Calibri"/>
              </a:rPr>
              <a:t>صف مشاعرك عندما دخلت مرحلة البلوغ. هل كانت اعتزازًا أم اضطرابًا وسيطرة انفعالات؟</a:t>
            </a:r>
          </a:p>
        </p:txBody>
      </p:sp>
      <p:sp>
        <p:nvSpPr>
          <p:cNvPr id="262" name="Shape 262"/>
          <p:cNvSpPr txBox="1"/>
          <p:nvPr/>
        </p:nvSpPr>
        <p:spPr>
          <a:xfrm>
            <a:off x="891008" y="3307630"/>
            <a:ext cx="6956844" cy="769441"/>
          </a:xfrm>
          <a:prstGeom prst="rect">
            <a:avLst/>
          </a:prstGeom>
          <a:noFill/>
          <a:ln>
            <a:noFill/>
          </a:ln>
        </p:spPr>
        <p:txBody>
          <a:bodyPr anchorCtr="0" anchor="t" bIns="45700" lIns="91425" rIns="91425" tIns="45700">
            <a:noAutofit/>
          </a:bodyPr>
          <a:lstStyle/>
          <a:p>
            <a:pPr indent="0" lvl="0" marL="0" marR="0" rtl="0" algn="ctr">
              <a:spcBef>
                <a:spcPts val="0"/>
              </a:spcBef>
              <a:buSzPct val="25000"/>
              <a:buNone/>
            </a:pPr>
            <a:r>
              <a:rPr b="1" lang="ar-EG" sz="4400">
                <a:solidFill>
                  <a:schemeClr val="dk1"/>
                </a:solidFill>
                <a:latin typeface="Times New Roman"/>
                <a:ea typeface="Times New Roman"/>
                <a:cs typeface="Times New Roman"/>
                <a:sym typeface="Times New Roman"/>
              </a:rPr>
              <a:t>…………………..</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55"/>
                                        </p:tgtEl>
                                        <p:attrNameLst>
                                          <p:attrName>style.visibility</p:attrName>
                                        </p:attrNameLst>
                                      </p:cBhvr>
                                      <p:to>
                                        <p:strVal val="visible"/>
                                      </p:to>
                                    </p:set>
                                    <p:animEffect filter="fade" transition="in">
                                      <p:cBhvr>
                                        <p:cTn dur="500"/>
                                        <p:tgtEl>
                                          <p:spTgt spid="255"/>
                                        </p:tgtEl>
                                      </p:cBhvr>
                                    </p:animEffect>
                                  </p:childTnLst>
                                </p:cTn>
                              </p:par>
                              <p:par>
                                <p:cTn fill="hold" nodeType="withEffect" presetClass="entr" presetID="10" presetSubtype="0">
                                  <p:stCondLst>
                                    <p:cond delay="0"/>
                                  </p:stCondLst>
                                  <p:childTnLst>
                                    <p:set>
                                      <p:cBhvr>
                                        <p:cTn dur="1" fill="hold">
                                          <p:stCondLst>
                                            <p:cond delay="0"/>
                                          </p:stCondLst>
                                        </p:cTn>
                                        <p:tgtEl>
                                          <p:spTgt spid="261"/>
                                        </p:tgtEl>
                                        <p:attrNameLst>
                                          <p:attrName>style.visibility</p:attrName>
                                        </p:attrNameLst>
                                      </p:cBhvr>
                                      <p:to>
                                        <p:strVal val="visible"/>
                                      </p:to>
                                    </p:set>
                                    <p:animEffect filter="fade" transition="in">
                                      <p:cBhvr>
                                        <p:cTn dur="500"/>
                                        <p:tgtEl>
                                          <p:spTgt spid="2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62"/>
                                        </p:tgtEl>
                                        <p:attrNameLst>
                                          <p:attrName>style.visibility</p:attrName>
                                        </p:attrNameLst>
                                      </p:cBhvr>
                                      <p:to>
                                        <p:strVal val="visible"/>
                                      </p:to>
                                    </p:set>
                                    <p:anim calcmode="lin" valueType="num">
                                      <p:cBhvr additive="base">
                                        <p:cTn dur="500"/>
                                        <p:tgtEl>
                                          <p:spTgt spid="262"/>
                                        </p:tgtEl>
                                        <p:attrNameLst>
                                          <p:attrName>ppt_w</p:attrName>
                                        </p:attrNameLst>
                                      </p:cBhvr>
                                      <p:tavLst>
                                        <p:tav fmla="" tm="0">
                                          <p:val>
                                            <p:strVal val="0"/>
                                          </p:val>
                                        </p:tav>
                                        <p:tav fmla="" tm="100000">
                                          <p:val>
                                            <p:strVal val="#ppt_w"/>
                                          </p:val>
                                        </p:tav>
                                      </p:tavLst>
                                    </p:anim>
                                    <p:anim calcmode="lin" valueType="num">
                                      <p:cBhvr additive="base">
                                        <p:cTn dur="500"/>
                                        <p:tgtEl>
                                          <p:spTgt spid="262"/>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6" name="Shape 266"/>
        <p:cNvGrpSpPr/>
        <p:nvPr/>
      </p:nvGrpSpPr>
      <p:grpSpPr>
        <a:xfrm>
          <a:off x="0" y="0"/>
          <a:ext cx="0" cy="0"/>
          <a:chOff x="0" y="0"/>
          <a:chExt cx="0" cy="0"/>
        </a:xfrm>
      </p:grpSpPr>
      <p:grpSp>
        <p:nvGrpSpPr>
          <p:cNvPr id="267" name="Shape 267"/>
          <p:cNvGrpSpPr/>
          <p:nvPr/>
        </p:nvGrpSpPr>
        <p:grpSpPr>
          <a:xfrm>
            <a:off x="1259631" y="1035827"/>
            <a:ext cx="6715172" cy="4071965"/>
            <a:chOff x="1214413" y="1000108"/>
            <a:chExt cx="6715172" cy="4071965"/>
          </a:xfrm>
        </p:grpSpPr>
        <p:grpSp>
          <p:nvGrpSpPr>
            <p:cNvPr id="268" name="Shape 268"/>
            <p:cNvGrpSpPr/>
            <p:nvPr/>
          </p:nvGrpSpPr>
          <p:grpSpPr>
            <a:xfrm>
              <a:off x="1214413" y="1000108"/>
              <a:ext cx="6715172" cy="4071965"/>
              <a:chOff x="1214413" y="1000108"/>
              <a:chExt cx="6715172" cy="4071965"/>
            </a:xfrm>
          </p:grpSpPr>
          <p:sp>
            <p:nvSpPr>
              <p:cNvPr id="269" name="Shape 269"/>
              <p:cNvSpPr/>
              <p:nvPr/>
            </p:nvSpPr>
            <p:spPr>
              <a:xfrm>
                <a:off x="1785917" y="1714488"/>
                <a:ext cx="6143667" cy="2571767"/>
              </a:xfrm>
              <a:prstGeom prst="flowChartAlternateProcess">
                <a:avLst/>
              </a:prstGeom>
              <a:gradFill>
                <a:gsLst>
                  <a:gs pos="0">
                    <a:srgbClr val="DAFEA4"/>
                  </a:gs>
                  <a:gs pos="35000">
                    <a:srgbClr val="E3FEBF"/>
                  </a:gs>
                  <a:gs pos="100000">
                    <a:srgbClr val="F4FEE6"/>
                  </a:gs>
                </a:gsLst>
                <a:lin ang="16200000" scaled="0"/>
              </a:gradFill>
              <a:ln cap="flat" cmpd="sng" w="9525">
                <a:solidFill>
                  <a:srgbClr val="FFFF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dk1"/>
                  </a:solidFill>
                  <a:latin typeface="Calibri"/>
                  <a:ea typeface="Calibri"/>
                  <a:cs typeface="Calibri"/>
                  <a:sym typeface="Calibri"/>
                </a:endParaRPr>
              </a:p>
            </p:txBody>
          </p:sp>
          <p:sp>
            <p:nvSpPr>
              <p:cNvPr id="270" name="Shape 270"/>
              <p:cNvSpPr/>
              <p:nvPr/>
            </p:nvSpPr>
            <p:spPr>
              <a:xfrm>
                <a:off x="3000364" y="3143248"/>
                <a:ext cx="4929222" cy="1714511"/>
              </a:xfrm>
              <a:prstGeom prst="cloud">
                <a:avLst/>
              </a:prstGeom>
              <a:solidFill>
                <a:srgbClr val="00206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71" name="Shape 271"/>
              <p:cNvSpPr/>
              <p:nvPr/>
            </p:nvSpPr>
            <p:spPr>
              <a:xfrm>
                <a:off x="1214413" y="1000108"/>
                <a:ext cx="3714776" cy="4071965"/>
              </a:xfrm>
              <a:prstGeom prst="moon">
                <a:avLst>
                  <a:gd fmla="val 50000" name="adj"/>
                </a:avLst>
              </a:prstGeom>
              <a:gradFill>
                <a:gsLst>
                  <a:gs pos="0">
                    <a:srgbClr val="00009E"/>
                  </a:gs>
                  <a:gs pos="50000">
                    <a:srgbClr val="0000E4"/>
                  </a:gs>
                  <a:gs pos="100000">
                    <a:srgbClr val="0000FF"/>
                  </a:gs>
                </a:gsLst>
                <a:lin ang="5400000" scaled="0"/>
              </a:gra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72" name="Shape 272"/>
              <p:cNvSpPr/>
              <p:nvPr/>
            </p:nvSpPr>
            <p:spPr>
              <a:xfrm>
                <a:off x="1785917" y="2000240"/>
                <a:ext cx="5786477" cy="2286015"/>
              </a:xfrm>
              <a:prstGeom prst="teardrop">
                <a:avLst>
                  <a:gd fmla="val 100000" name="adj"/>
                </a:avLst>
              </a:prstGeom>
              <a:gradFill>
                <a:gsLst>
                  <a:gs pos="0">
                    <a:srgbClr val="9E0038"/>
                  </a:gs>
                  <a:gs pos="50000">
                    <a:srgbClr val="E40051"/>
                  </a:gs>
                  <a:gs pos="100000">
                    <a:schemeClr val="lt1"/>
                  </a:gs>
                </a:gsLst>
                <a:lin ang="5400000" scaled="0"/>
              </a:gradFill>
              <a:ln cap="flat" cmpd="sng" w="5715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273" name="Shape 273"/>
            <p:cNvSpPr/>
            <p:nvPr/>
          </p:nvSpPr>
          <p:spPr>
            <a:xfrm>
              <a:off x="2633483" y="2279622"/>
              <a:ext cx="4376381" cy="1862047"/>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EG" sz="11500">
                  <a:solidFill>
                    <a:srgbClr val="FFFFFF"/>
                  </a:solidFill>
                  <a:latin typeface="Calibri"/>
                  <a:ea typeface="Calibri"/>
                  <a:cs typeface="Calibri"/>
                  <a:sym typeface="Calibri"/>
                </a:rPr>
                <a:t>إثراء</a:t>
              </a:r>
            </a:p>
          </p:txBody>
        </p:sp>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67"/>
                                        </p:tgtEl>
                                        <p:attrNameLst>
                                          <p:attrName>style.visibility</p:attrName>
                                        </p:attrNameLst>
                                      </p:cBhvr>
                                      <p:to>
                                        <p:strVal val="visible"/>
                                      </p:to>
                                    </p:set>
                                    <p:animEffect filter="fade" transition="in">
                                      <p:cBhvr>
                                        <p:cTn dur="500"/>
                                        <p:tgtEl>
                                          <p:spTgt spid="2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7" name="Shape 277"/>
        <p:cNvGrpSpPr/>
        <p:nvPr/>
      </p:nvGrpSpPr>
      <p:grpSpPr>
        <a:xfrm>
          <a:off x="0" y="0"/>
          <a:ext cx="0" cy="0"/>
          <a:chOff x="0" y="0"/>
          <a:chExt cx="0" cy="0"/>
        </a:xfrm>
      </p:grpSpPr>
      <p:grpSp>
        <p:nvGrpSpPr>
          <p:cNvPr id="278" name="Shape 278"/>
          <p:cNvGrpSpPr/>
          <p:nvPr/>
        </p:nvGrpSpPr>
        <p:grpSpPr>
          <a:xfrm>
            <a:off x="-71468" y="44624"/>
            <a:ext cx="9144062" cy="6813372"/>
            <a:chOff x="-71468" y="428604"/>
            <a:chExt cx="9144062" cy="6146489"/>
          </a:xfrm>
        </p:grpSpPr>
        <p:grpSp>
          <p:nvGrpSpPr>
            <p:cNvPr id="279" name="Shape 279"/>
            <p:cNvGrpSpPr/>
            <p:nvPr/>
          </p:nvGrpSpPr>
          <p:grpSpPr>
            <a:xfrm>
              <a:off x="-71468" y="428604"/>
              <a:ext cx="9144062" cy="6146489"/>
              <a:chOff x="2666511" y="428604"/>
              <a:chExt cx="2739225" cy="3140505"/>
            </a:xfrm>
          </p:grpSpPr>
          <p:sp>
            <p:nvSpPr>
              <p:cNvPr id="280" name="Shape 280"/>
              <p:cNvSpPr/>
              <p:nvPr/>
            </p:nvSpPr>
            <p:spPr>
              <a:xfrm>
                <a:off x="2666511" y="428604"/>
                <a:ext cx="2739225" cy="3140505"/>
              </a:xfrm>
              <a:custGeom>
                <a:pathLst>
                  <a:path extrusionOk="0" h="120000" w="120000">
                    <a:moveTo>
                      <a:pt x="6860" y="2387"/>
                    </a:moveTo>
                    <a:cubicBezTo>
                      <a:pt x="8950" y="1431"/>
                      <a:pt x="16175" y="2522"/>
                      <a:pt x="20795" y="2961"/>
                    </a:cubicBezTo>
                    <a:cubicBezTo>
                      <a:pt x="22255" y="3100"/>
                      <a:pt x="23583" y="3726"/>
                      <a:pt x="24976" y="4108"/>
                    </a:cubicBezTo>
                    <a:lnTo>
                      <a:pt x="27066" y="4682"/>
                    </a:lnTo>
                    <a:cubicBezTo>
                      <a:pt x="33147" y="3430"/>
                      <a:pt x="27721" y="5360"/>
                      <a:pt x="29157" y="1814"/>
                    </a:cubicBezTo>
                    <a:cubicBezTo>
                      <a:pt x="29422" y="1159"/>
                      <a:pt x="30550" y="1049"/>
                      <a:pt x="31247" y="666"/>
                    </a:cubicBezTo>
                    <a:cubicBezTo>
                      <a:pt x="32873" y="857"/>
                      <a:pt x="34592" y="754"/>
                      <a:pt x="36124" y="1240"/>
                    </a:cubicBezTo>
                    <a:cubicBezTo>
                      <a:pt x="37688" y="1735"/>
                      <a:pt x="40305" y="3535"/>
                      <a:pt x="40305" y="3535"/>
                    </a:cubicBezTo>
                    <a:cubicBezTo>
                      <a:pt x="41234" y="3344"/>
                      <a:pt x="42789" y="3709"/>
                      <a:pt x="43092" y="2961"/>
                    </a:cubicBezTo>
                    <a:cubicBezTo>
                      <a:pt x="43362" y="2294"/>
                      <a:pt x="39190" y="1316"/>
                      <a:pt x="38912" y="1240"/>
                    </a:cubicBezTo>
                    <a:cubicBezTo>
                      <a:pt x="42176" y="344"/>
                      <a:pt x="41809" y="169"/>
                      <a:pt x="46576" y="1240"/>
                    </a:cubicBezTo>
                    <a:cubicBezTo>
                      <a:pt x="47384" y="1421"/>
                      <a:pt x="47917" y="2079"/>
                      <a:pt x="48666" y="2387"/>
                    </a:cubicBezTo>
                    <a:cubicBezTo>
                      <a:pt x="49323" y="2658"/>
                      <a:pt x="50060" y="2770"/>
                      <a:pt x="50757" y="2961"/>
                    </a:cubicBezTo>
                    <a:cubicBezTo>
                      <a:pt x="52383" y="2770"/>
                      <a:pt x="54061" y="2776"/>
                      <a:pt x="55634" y="2387"/>
                    </a:cubicBezTo>
                    <a:cubicBezTo>
                      <a:pt x="56436" y="2189"/>
                      <a:pt x="56903" y="1105"/>
                      <a:pt x="57724" y="1240"/>
                    </a:cubicBezTo>
                    <a:cubicBezTo>
                      <a:pt x="58546" y="1375"/>
                      <a:pt x="58464" y="2530"/>
                      <a:pt x="59118" y="2961"/>
                    </a:cubicBezTo>
                    <a:cubicBezTo>
                      <a:pt x="59692" y="3339"/>
                      <a:pt x="60512" y="3344"/>
                      <a:pt x="61208" y="3535"/>
                    </a:cubicBezTo>
                    <a:cubicBezTo>
                      <a:pt x="62834" y="3344"/>
                      <a:pt x="64585" y="3510"/>
                      <a:pt x="66086" y="2961"/>
                    </a:cubicBezTo>
                    <a:cubicBezTo>
                      <a:pt x="66851" y="2681"/>
                      <a:pt x="66887" y="1727"/>
                      <a:pt x="67479" y="1240"/>
                    </a:cubicBezTo>
                    <a:cubicBezTo>
                      <a:pt x="68071" y="752"/>
                      <a:pt x="68873" y="475"/>
                      <a:pt x="69570" y="92"/>
                    </a:cubicBezTo>
                    <a:cubicBezTo>
                      <a:pt x="69802" y="666"/>
                      <a:pt x="70088" y="1227"/>
                      <a:pt x="70266" y="1814"/>
                    </a:cubicBezTo>
                    <a:cubicBezTo>
                      <a:pt x="70554" y="2760"/>
                      <a:pt x="69814" y="4446"/>
                      <a:pt x="70963" y="4682"/>
                    </a:cubicBezTo>
                    <a:cubicBezTo>
                      <a:pt x="74351" y="5379"/>
                      <a:pt x="77929" y="4277"/>
                      <a:pt x="81415" y="4108"/>
                    </a:cubicBezTo>
                    <a:lnTo>
                      <a:pt x="94653" y="3535"/>
                    </a:lnTo>
                    <a:cubicBezTo>
                      <a:pt x="95118" y="2961"/>
                      <a:pt x="95393" y="2244"/>
                      <a:pt x="96047" y="1814"/>
                    </a:cubicBezTo>
                    <a:cubicBezTo>
                      <a:pt x="96621" y="1436"/>
                      <a:pt x="97403" y="1240"/>
                      <a:pt x="98137" y="1240"/>
                    </a:cubicBezTo>
                    <a:cubicBezTo>
                      <a:pt x="101861" y="1240"/>
                      <a:pt x="105570" y="1622"/>
                      <a:pt x="109286" y="1814"/>
                    </a:cubicBezTo>
                    <a:cubicBezTo>
                      <a:pt x="109983" y="2196"/>
                      <a:pt x="110606" y="2689"/>
                      <a:pt x="111376" y="2961"/>
                    </a:cubicBezTo>
                    <a:cubicBezTo>
                      <a:pt x="112256" y="3272"/>
                      <a:pt x="113486" y="2977"/>
                      <a:pt x="114163" y="3535"/>
                    </a:cubicBezTo>
                    <a:cubicBezTo>
                      <a:pt x="114840" y="4092"/>
                      <a:pt x="114483" y="5105"/>
                      <a:pt x="114860" y="5830"/>
                    </a:cubicBezTo>
                    <a:cubicBezTo>
                      <a:pt x="115587" y="7227"/>
                      <a:pt x="117088" y="8238"/>
                      <a:pt x="118344" y="9272"/>
                    </a:cubicBezTo>
                    <a:cubicBezTo>
                      <a:pt x="118576" y="10228"/>
                      <a:pt x="119041" y="11165"/>
                      <a:pt x="119041" y="12141"/>
                    </a:cubicBezTo>
                    <a:cubicBezTo>
                      <a:pt x="119041" y="14160"/>
                      <a:pt x="118366" y="15529"/>
                      <a:pt x="117647" y="17304"/>
                    </a:cubicBezTo>
                    <a:cubicBezTo>
                      <a:pt x="117415" y="19790"/>
                      <a:pt x="117782" y="22365"/>
                      <a:pt x="116950" y="24762"/>
                    </a:cubicBezTo>
                    <a:cubicBezTo>
                      <a:pt x="116748" y="25344"/>
                      <a:pt x="115267" y="24833"/>
                      <a:pt x="114860" y="25336"/>
                    </a:cubicBezTo>
                    <a:cubicBezTo>
                      <a:pt x="114203" y="26147"/>
                      <a:pt x="114579" y="27292"/>
                      <a:pt x="114163" y="28205"/>
                    </a:cubicBezTo>
                    <a:cubicBezTo>
                      <a:pt x="113869" y="28850"/>
                      <a:pt x="113234" y="29352"/>
                      <a:pt x="112770" y="29926"/>
                    </a:cubicBezTo>
                    <a:cubicBezTo>
                      <a:pt x="113002" y="30499"/>
                      <a:pt x="112809" y="31377"/>
                      <a:pt x="113466" y="31647"/>
                    </a:cubicBezTo>
                    <a:cubicBezTo>
                      <a:pt x="114935" y="32252"/>
                      <a:pt x="117759" y="30957"/>
                      <a:pt x="118344" y="32221"/>
                    </a:cubicBezTo>
                    <a:cubicBezTo>
                      <a:pt x="120000" y="35799"/>
                      <a:pt x="118638" y="39880"/>
                      <a:pt x="119041" y="43695"/>
                    </a:cubicBezTo>
                    <a:cubicBezTo>
                      <a:pt x="119104" y="44297"/>
                      <a:pt x="119505" y="44842"/>
                      <a:pt x="119737" y="45416"/>
                    </a:cubicBezTo>
                    <a:cubicBezTo>
                      <a:pt x="119434" y="48911"/>
                      <a:pt x="119244" y="53757"/>
                      <a:pt x="118344" y="57464"/>
                    </a:cubicBezTo>
                    <a:cubicBezTo>
                      <a:pt x="118200" y="58057"/>
                      <a:pt x="117879" y="58612"/>
                      <a:pt x="117647" y="59185"/>
                    </a:cubicBezTo>
                    <a:cubicBezTo>
                      <a:pt x="117407" y="60768"/>
                      <a:pt x="117328" y="63727"/>
                      <a:pt x="116253" y="65496"/>
                    </a:cubicBezTo>
                    <a:cubicBezTo>
                      <a:pt x="115879" y="66113"/>
                      <a:pt x="115324" y="66644"/>
                      <a:pt x="114860" y="67217"/>
                    </a:cubicBezTo>
                    <a:cubicBezTo>
                      <a:pt x="113234" y="71233"/>
                      <a:pt x="112073" y="70277"/>
                      <a:pt x="115557" y="71233"/>
                    </a:cubicBezTo>
                    <a:cubicBezTo>
                      <a:pt x="116718" y="71042"/>
                      <a:pt x="117981" y="70224"/>
                      <a:pt x="119041" y="70660"/>
                    </a:cubicBezTo>
                    <a:cubicBezTo>
                      <a:pt x="119698" y="70930"/>
                      <a:pt x="118672" y="71840"/>
                      <a:pt x="118344" y="72381"/>
                    </a:cubicBezTo>
                    <a:cubicBezTo>
                      <a:pt x="115642" y="76830"/>
                      <a:pt x="118005" y="71497"/>
                      <a:pt x="116253" y="75823"/>
                    </a:cubicBezTo>
                    <a:cubicBezTo>
                      <a:pt x="116486" y="76971"/>
                      <a:pt x="116068" y="78357"/>
                      <a:pt x="116950" y="79266"/>
                    </a:cubicBezTo>
                    <a:cubicBezTo>
                      <a:pt x="117409" y="79738"/>
                      <a:pt x="118768" y="78130"/>
                      <a:pt x="119041" y="78692"/>
                    </a:cubicBezTo>
                    <a:cubicBezTo>
                      <a:pt x="119486" y="79610"/>
                      <a:pt x="118134" y="82653"/>
                      <a:pt x="117647" y="83855"/>
                    </a:cubicBezTo>
                    <a:cubicBezTo>
                      <a:pt x="117415" y="88445"/>
                      <a:pt x="117441" y="93049"/>
                      <a:pt x="116950" y="97625"/>
                    </a:cubicBezTo>
                    <a:cubicBezTo>
                      <a:pt x="116581" y="101068"/>
                      <a:pt x="115943" y="102407"/>
                      <a:pt x="114860" y="105083"/>
                    </a:cubicBezTo>
                    <a:cubicBezTo>
                      <a:pt x="115092" y="105848"/>
                      <a:pt x="115179" y="106653"/>
                      <a:pt x="115557" y="107378"/>
                    </a:cubicBezTo>
                    <a:cubicBezTo>
                      <a:pt x="115887" y="108011"/>
                      <a:pt x="116867" y="108413"/>
                      <a:pt x="116950" y="109099"/>
                    </a:cubicBezTo>
                    <a:cubicBezTo>
                      <a:pt x="117340" y="112309"/>
                      <a:pt x="116550" y="112749"/>
                      <a:pt x="114860" y="114836"/>
                    </a:cubicBezTo>
                    <a:cubicBezTo>
                      <a:pt x="115324" y="115410"/>
                      <a:pt x="116253" y="115868"/>
                      <a:pt x="116253" y="116557"/>
                    </a:cubicBezTo>
                    <a:cubicBezTo>
                      <a:pt x="116253" y="117767"/>
                      <a:pt x="114860" y="120000"/>
                      <a:pt x="114860" y="120000"/>
                    </a:cubicBezTo>
                    <a:cubicBezTo>
                      <a:pt x="113967" y="119816"/>
                      <a:pt x="110982" y="119264"/>
                      <a:pt x="109983" y="118852"/>
                    </a:cubicBezTo>
                    <a:cubicBezTo>
                      <a:pt x="109234" y="118544"/>
                      <a:pt x="108589" y="118087"/>
                      <a:pt x="107892" y="117705"/>
                    </a:cubicBezTo>
                    <a:cubicBezTo>
                      <a:pt x="103247" y="117896"/>
                      <a:pt x="98608" y="118278"/>
                      <a:pt x="93957" y="118278"/>
                    </a:cubicBezTo>
                    <a:cubicBezTo>
                      <a:pt x="92999" y="118278"/>
                      <a:pt x="92127" y="117705"/>
                      <a:pt x="91170" y="117705"/>
                    </a:cubicBezTo>
                    <a:cubicBezTo>
                      <a:pt x="88373" y="117705"/>
                      <a:pt x="85595" y="118087"/>
                      <a:pt x="82808" y="118278"/>
                    </a:cubicBezTo>
                    <a:cubicBezTo>
                      <a:pt x="78628" y="119426"/>
                      <a:pt x="82808" y="118661"/>
                      <a:pt x="78628" y="118278"/>
                    </a:cubicBezTo>
                    <a:cubicBezTo>
                      <a:pt x="75157" y="117961"/>
                      <a:pt x="71660" y="117896"/>
                      <a:pt x="68176" y="117705"/>
                    </a:cubicBezTo>
                    <a:cubicBezTo>
                      <a:pt x="67479" y="117513"/>
                      <a:pt x="66743" y="117401"/>
                      <a:pt x="66086" y="117131"/>
                    </a:cubicBezTo>
                    <a:cubicBezTo>
                      <a:pt x="65337" y="116823"/>
                      <a:pt x="64829" y="116052"/>
                      <a:pt x="63995" y="115983"/>
                    </a:cubicBezTo>
                    <a:cubicBezTo>
                      <a:pt x="62361" y="115849"/>
                      <a:pt x="60744" y="116366"/>
                      <a:pt x="59118" y="116557"/>
                    </a:cubicBezTo>
                    <a:cubicBezTo>
                      <a:pt x="58886" y="117131"/>
                      <a:pt x="58880" y="117806"/>
                      <a:pt x="58421" y="118278"/>
                    </a:cubicBezTo>
                    <a:cubicBezTo>
                      <a:pt x="57439" y="119289"/>
                      <a:pt x="55618" y="119622"/>
                      <a:pt x="54241" y="120000"/>
                    </a:cubicBezTo>
                    <a:cubicBezTo>
                      <a:pt x="51143" y="116173"/>
                      <a:pt x="54192" y="118852"/>
                      <a:pt x="44486" y="118852"/>
                    </a:cubicBezTo>
                    <a:cubicBezTo>
                      <a:pt x="34728" y="118852"/>
                      <a:pt x="24976" y="118470"/>
                      <a:pt x="15221" y="118278"/>
                    </a:cubicBezTo>
                    <a:cubicBezTo>
                      <a:pt x="14525" y="118087"/>
                      <a:pt x="13742" y="118040"/>
                      <a:pt x="13131" y="117705"/>
                    </a:cubicBezTo>
                    <a:cubicBezTo>
                      <a:pt x="9707" y="115825"/>
                      <a:pt x="12218" y="116379"/>
                      <a:pt x="9647" y="114262"/>
                    </a:cubicBezTo>
                    <a:cubicBezTo>
                      <a:pt x="9055" y="113775"/>
                      <a:pt x="8254" y="113497"/>
                      <a:pt x="7557" y="113115"/>
                    </a:cubicBezTo>
                    <a:cubicBezTo>
                      <a:pt x="7092" y="112541"/>
                      <a:pt x="6699" y="111923"/>
                      <a:pt x="6163" y="111394"/>
                    </a:cubicBezTo>
                    <a:cubicBezTo>
                      <a:pt x="5532" y="110770"/>
                      <a:pt x="4551" y="110382"/>
                      <a:pt x="4073" y="109673"/>
                    </a:cubicBezTo>
                    <a:cubicBezTo>
                      <a:pt x="3359" y="108615"/>
                      <a:pt x="3144" y="107378"/>
                      <a:pt x="2679" y="106230"/>
                    </a:cubicBezTo>
                    <a:lnTo>
                      <a:pt x="1983" y="104509"/>
                    </a:lnTo>
                    <a:cubicBezTo>
                      <a:pt x="1750" y="101449"/>
                      <a:pt x="1551" y="98388"/>
                      <a:pt x="1286" y="95330"/>
                    </a:cubicBezTo>
                    <a:cubicBezTo>
                      <a:pt x="788" y="89587"/>
                      <a:pt x="0" y="88577"/>
                      <a:pt x="1286" y="83282"/>
                    </a:cubicBezTo>
                    <a:cubicBezTo>
                      <a:pt x="1574" y="82096"/>
                      <a:pt x="1457" y="80510"/>
                      <a:pt x="2679" y="79839"/>
                    </a:cubicBezTo>
                    <a:lnTo>
                      <a:pt x="4770" y="78692"/>
                    </a:lnTo>
                    <a:cubicBezTo>
                      <a:pt x="5002" y="77544"/>
                      <a:pt x="5319" y="76406"/>
                      <a:pt x="5466" y="75249"/>
                    </a:cubicBezTo>
                    <a:cubicBezTo>
                      <a:pt x="6560" y="66692"/>
                      <a:pt x="4391" y="69980"/>
                      <a:pt x="7557" y="66070"/>
                    </a:cubicBezTo>
                    <a:cubicBezTo>
                      <a:pt x="8021" y="64923"/>
                      <a:pt x="8135" y="63634"/>
                      <a:pt x="8950" y="62628"/>
                    </a:cubicBezTo>
                    <a:lnTo>
                      <a:pt x="11737" y="59185"/>
                    </a:lnTo>
                    <a:lnTo>
                      <a:pt x="10344" y="55743"/>
                    </a:lnTo>
                    <a:cubicBezTo>
                      <a:pt x="10112" y="55169"/>
                      <a:pt x="10258" y="54357"/>
                      <a:pt x="9647" y="54022"/>
                    </a:cubicBezTo>
                    <a:lnTo>
                      <a:pt x="7557" y="52874"/>
                    </a:lnTo>
                    <a:cubicBezTo>
                      <a:pt x="9735" y="45700"/>
                      <a:pt x="6951" y="54620"/>
                      <a:pt x="8950" y="48858"/>
                    </a:cubicBezTo>
                    <a:cubicBezTo>
                      <a:pt x="9213" y="48100"/>
                      <a:pt x="9415" y="47329"/>
                      <a:pt x="9647" y="46564"/>
                    </a:cubicBezTo>
                    <a:cubicBezTo>
                      <a:pt x="9354" y="45839"/>
                      <a:pt x="8596" y="43464"/>
                      <a:pt x="7557" y="43121"/>
                    </a:cubicBezTo>
                    <a:cubicBezTo>
                      <a:pt x="6875" y="42897"/>
                      <a:pt x="6163" y="43504"/>
                      <a:pt x="5466" y="43695"/>
                    </a:cubicBezTo>
                    <a:cubicBezTo>
                      <a:pt x="4182" y="40523"/>
                      <a:pt x="4466" y="42026"/>
                      <a:pt x="5466" y="36810"/>
                    </a:cubicBezTo>
                    <a:cubicBezTo>
                      <a:pt x="6701" y="30371"/>
                      <a:pt x="4702" y="31517"/>
                      <a:pt x="9647" y="30499"/>
                    </a:cubicBezTo>
                    <a:cubicBezTo>
                      <a:pt x="10274" y="28951"/>
                      <a:pt x="11008" y="28164"/>
                      <a:pt x="9647" y="26483"/>
                    </a:cubicBezTo>
                    <a:cubicBezTo>
                      <a:pt x="9183" y="25910"/>
                      <a:pt x="8254" y="25719"/>
                      <a:pt x="7557" y="25336"/>
                    </a:cubicBezTo>
                    <a:cubicBezTo>
                      <a:pt x="7325" y="24762"/>
                      <a:pt x="6433" y="24107"/>
                      <a:pt x="6860" y="23615"/>
                    </a:cubicBezTo>
                    <a:cubicBezTo>
                      <a:pt x="7833" y="22493"/>
                      <a:pt x="11041" y="21320"/>
                      <a:pt x="11041" y="21320"/>
                    </a:cubicBezTo>
                    <a:cubicBezTo>
                      <a:pt x="10808" y="20555"/>
                      <a:pt x="10619" y="19780"/>
                      <a:pt x="10344" y="19025"/>
                    </a:cubicBezTo>
                    <a:cubicBezTo>
                      <a:pt x="9922" y="17867"/>
                      <a:pt x="8950" y="15583"/>
                      <a:pt x="8950" y="15583"/>
                    </a:cubicBezTo>
                    <a:cubicBezTo>
                      <a:pt x="8718" y="13288"/>
                      <a:pt x="8713" y="10970"/>
                      <a:pt x="8254" y="8698"/>
                    </a:cubicBezTo>
                    <a:cubicBezTo>
                      <a:pt x="6493" y="0"/>
                      <a:pt x="4770" y="3344"/>
                      <a:pt x="6860" y="2387"/>
                    </a:cubicBezTo>
                    <a:close/>
                  </a:path>
                </a:pathLst>
              </a:custGeom>
              <a:gradFill>
                <a:gsLst>
                  <a:gs pos="0">
                    <a:srgbClr val="FF6699"/>
                  </a:gs>
                  <a:gs pos="50000">
                    <a:schemeClr val="lt1"/>
                  </a:gs>
                  <a:gs pos="100000">
                    <a:srgbClr val="FFF5CD"/>
                  </a:gs>
                </a:gsLst>
                <a:lin ang="2700000" scaled="0"/>
              </a:gradFill>
              <a:ln cap="flat" cmpd="sng" w="25400">
                <a:solidFill>
                  <a:schemeClr val="lt1"/>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Times New Roman"/>
                  <a:ea typeface="Times New Roman"/>
                  <a:cs typeface="Times New Roman"/>
                  <a:sym typeface="Times New Roman"/>
                </a:endParaRPr>
              </a:p>
            </p:txBody>
          </p:sp>
          <p:pic>
            <p:nvPicPr>
              <p:cNvPr descr="EEEEEEE.WMF" id="281" name="Shape 281"/>
              <p:cNvPicPr preferRelativeResize="0"/>
              <p:nvPr/>
            </p:nvPicPr>
            <p:blipFill rotWithShape="1">
              <a:blip r:embed="rId3">
                <a:alphaModFix/>
              </a:blip>
              <a:srcRect b="0" l="0" r="0" t="0"/>
              <a:stretch/>
            </p:blipFill>
            <p:spPr>
              <a:xfrm>
                <a:off x="2769350" y="461795"/>
                <a:ext cx="2572186" cy="3071569"/>
              </a:xfrm>
              <a:prstGeom prst="rect">
                <a:avLst/>
              </a:prstGeom>
              <a:noFill/>
              <a:ln>
                <a:noFill/>
              </a:ln>
            </p:spPr>
          </p:pic>
        </p:grpSp>
        <p:sp>
          <p:nvSpPr>
            <p:cNvPr id="282" name="Shape 282"/>
            <p:cNvSpPr txBox="1"/>
            <p:nvPr/>
          </p:nvSpPr>
          <p:spPr>
            <a:xfrm>
              <a:off x="1000100" y="1073521"/>
              <a:ext cx="7072362" cy="749659"/>
            </a:xfrm>
            <a:prstGeom prst="rect">
              <a:avLst/>
            </a:prstGeom>
            <a:noFill/>
            <a:ln>
              <a:noFill/>
            </a:ln>
          </p:spPr>
          <p:txBody>
            <a:bodyPr anchorCtr="0" anchor="t" bIns="45700" lIns="91425" rIns="91425" tIns="45700">
              <a:noAutofit/>
            </a:bodyPr>
            <a:lstStyle/>
            <a:p>
              <a:pPr indent="0" lvl="0" marL="0" marR="0" rtl="1" algn="r">
                <a:spcBef>
                  <a:spcPts val="0"/>
                </a:spcBef>
                <a:buNone/>
              </a:pPr>
              <a:r>
                <a:t/>
              </a:r>
              <a:endParaRPr sz="4800">
                <a:solidFill>
                  <a:schemeClr val="dk1"/>
                </a:solidFill>
                <a:latin typeface="Times New Roman"/>
                <a:ea typeface="Times New Roman"/>
                <a:cs typeface="Times New Roman"/>
                <a:sym typeface="Times New Roman"/>
              </a:endParaRPr>
            </a:p>
          </p:txBody>
        </p:sp>
      </p:grpSp>
      <p:sp>
        <p:nvSpPr>
          <p:cNvPr id="283" name="Shape 283"/>
          <p:cNvSpPr txBox="1"/>
          <p:nvPr/>
        </p:nvSpPr>
        <p:spPr>
          <a:xfrm>
            <a:off x="4050033" y="692695"/>
            <a:ext cx="4122366" cy="1015662"/>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u="sng">
                <a:solidFill>
                  <a:srgbClr val="006666"/>
                </a:solidFill>
                <a:latin typeface="Calibri"/>
                <a:ea typeface="Calibri"/>
                <a:cs typeface="Calibri"/>
                <a:sym typeface="Calibri"/>
              </a:rPr>
              <a:t>على المراهقين:</a:t>
            </a:r>
          </a:p>
        </p:txBody>
      </p:sp>
      <p:sp>
        <p:nvSpPr>
          <p:cNvPr id="284" name="Shape 284"/>
          <p:cNvSpPr txBox="1"/>
          <p:nvPr/>
        </p:nvSpPr>
        <p:spPr>
          <a:xfrm>
            <a:off x="611560" y="1916832"/>
            <a:ext cx="7647409" cy="4401204"/>
          </a:xfrm>
          <a:prstGeom prst="rect">
            <a:avLst/>
          </a:prstGeom>
          <a:noFill/>
          <a:ln>
            <a:noFill/>
          </a:ln>
        </p:spPr>
        <p:txBody>
          <a:bodyPr anchorCtr="0" anchor="t" bIns="45700" lIns="91425" rIns="91425" tIns="45700">
            <a:noAutofit/>
          </a:bodyPr>
          <a:lstStyle/>
          <a:p>
            <a:pPr indent="-285750" lvl="0" marL="285750" marR="0" rtl="1" algn="r">
              <a:spcBef>
                <a:spcPts val="0"/>
              </a:spcBef>
              <a:buClr>
                <a:schemeClr val="dk1"/>
              </a:buClr>
              <a:buSzPct val="100000"/>
              <a:buFont typeface="Arial"/>
              <a:buChar char="•"/>
            </a:pPr>
            <a:r>
              <a:rPr b="1" lang="ar-EG" sz="4000">
                <a:solidFill>
                  <a:schemeClr val="dk1"/>
                </a:solidFill>
                <a:latin typeface="Calibri"/>
                <a:ea typeface="Calibri"/>
                <a:cs typeface="Calibri"/>
                <a:sym typeface="Calibri"/>
              </a:rPr>
              <a:t>الانتباه للغذاء المتوازن.</a:t>
            </a:r>
          </a:p>
          <a:p>
            <a:pPr indent="-285750" lvl="0" marL="285750" marR="0" rtl="1" algn="r">
              <a:spcBef>
                <a:spcPts val="0"/>
              </a:spcBef>
              <a:buClr>
                <a:schemeClr val="dk1"/>
              </a:buClr>
              <a:buSzPct val="100000"/>
              <a:buFont typeface="Arial"/>
              <a:buChar char="•"/>
            </a:pPr>
            <a:r>
              <a:rPr b="1" lang="ar-EG" sz="4000">
                <a:solidFill>
                  <a:schemeClr val="dk1"/>
                </a:solidFill>
                <a:latin typeface="Calibri"/>
                <a:ea typeface="Calibri"/>
                <a:cs typeface="Calibri"/>
                <a:sym typeface="Calibri"/>
              </a:rPr>
              <a:t>التخلص من عادات الأكل غير السليمة مثل الأكل المتواصل أمام التلفزيون، أو أكل الوجبات السريعة.</a:t>
            </a:r>
          </a:p>
          <a:p>
            <a:pPr indent="-285750" lvl="0" marL="285750" marR="0" rtl="1" algn="r">
              <a:spcBef>
                <a:spcPts val="0"/>
              </a:spcBef>
              <a:buClr>
                <a:schemeClr val="dk1"/>
              </a:buClr>
              <a:buSzPct val="100000"/>
              <a:buFont typeface="Arial"/>
              <a:buChar char="•"/>
            </a:pPr>
            <a:r>
              <a:rPr b="1" lang="ar-EG" sz="4000">
                <a:solidFill>
                  <a:schemeClr val="dk1"/>
                </a:solidFill>
                <a:latin typeface="Calibri"/>
                <a:ea typeface="Calibri"/>
                <a:cs typeface="Calibri"/>
                <a:sym typeface="Calibri"/>
              </a:rPr>
              <a:t>أن يأخذوا في الاعتبار أن بعضًا من الزيادة في الوزن لابد منها لأنها مترافقة مع النضج الطبيعي.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500"/>
                                        <p:tgtEl>
                                          <p:spTgt spid="278"/>
                                        </p:tgtEl>
                                      </p:cBhvr>
                                    </p:animEffect>
                                  </p:childTnLst>
                                </p:cTn>
                              </p:par>
                              <p:par>
                                <p:cTn fill="hold" nodeType="withEffect" presetClass="entr" presetID="10" presetSubtype="0">
                                  <p:stCondLst>
                                    <p:cond delay="0"/>
                                  </p:stCondLst>
                                  <p:childTnLst>
                                    <p:set>
                                      <p:cBhvr>
                                        <p:cTn dur="1" fill="hold">
                                          <p:stCondLst>
                                            <p:cond delay="0"/>
                                          </p:stCondLst>
                                        </p:cTn>
                                        <p:tgtEl>
                                          <p:spTgt spid="283"/>
                                        </p:tgtEl>
                                        <p:attrNameLst>
                                          <p:attrName>style.visibility</p:attrName>
                                        </p:attrNameLst>
                                      </p:cBhvr>
                                      <p:to>
                                        <p:strVal val="visible"/>
                                      </p:to>
                                    </p:set>
                                    <p:animEffect filter="fade" transition="in">
                                      <p:cBhvr>
                                        <p:cTn dur="500"/>
                                        <p:tgtEl>
                                          <p:spTgt spid="2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84">
                                            <p:txEl>
                                              <p:pRg end="0" st="0"/>
                                            </p:txEl>
                                          </p:spTgt>
                                        </p:tgtEl>
                                        <p:attrNameLst>
                                          <p:attrName>style.visibility</p:attrName>
                                        </p:attrNameLst>
                                      </p:cBhvr>
                                      <p:to>
                                        <p:strVal val="visible"/>
                                      </p:to>
                                    </p:set>
                                    <p:anim calcmode="lin" valueType="num">
                                      <p:cBhvr additive="base">
                                        <p:cTn dur="500"/>
                                        <p:tgtEl>
                                          <p:spTgt spid="284">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84">
                                            <p:txEl>
                                              <p:pRg end="1" st="1"/>
                                            </p:txEl>
                                          </p:spTgt>
                                        </p:tgtEl>
                                        <p:attrNameLst>
                                          <p:attrName>style.visibility</p:attrName>
                                        </p:attrNameLst>
                                      </p:cBhvr>
                                      <p:to>
                                        <p:strVal val="visible"/>
                                      </p:to>
                                    </p:set>
                                    <p:anim calcmode="lin" valueType="num">
                                      <p:cBhvr additive="base">
                                        <p:cTn dur="500"/>
                                        <p:tgtEl>
                                          <p:spTgt spid="284">
                                            <p:txEl>
                                              <p:pRg end="1" st="1"/>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84">
                                            <p:txEl>
                                              <p:pRg end="2" st="2"/>
                                            </p:txEl>
                                          </p:spTgt>
                                        </p:tgtEl>
                                        <p:attrNameLst>
                                          <p:attrName>style.visibility</p:attrName>
                                        </p:attrNameLst>
                                      </p:cBhvr>
                                      <p:to>
                                        <p:strVal val="visible"/>
                                      </p:to>
                                    </p:set>
                                    <p:anim calcmode="lin" valueType="num">
                                      <p:cBhvr additive="base">
                                        <p:cTn dur="500"/>
                                        <p:tgtEl>
                                          <p:spTgt spid="284">
                                            <p:txEl>
                                              <p:pRg end="2" st="2"/>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8" name="Shape 288"/>
        <p:cNvGrpSpPr/>
        <p:nvPr/>
      </p:nvGrpSpPr>
      <p:grpSpPr>
        <a:xfrm>
          <a:off x="0" y="0"/>
          <a:ext cx="0" cy="0"/>
          <a:chOff x="0" y="0"/>
          <a:chExt cx="0" cy="0"/>
        </a:xfrm>
      </p:grpSpPr>
      <p:grpSp>
        <p:nvGrpSpPr>
          <p:cNvPr id="289" name="Shape 289"/>
          <p:cNvGrpSpPr/>
          <p:nvPr/>
        </p:nvGrpSpPr>
        <p:grpSpPr>
          <a:xfrm>
            <a:off x="93591" y="144016"/>
            <a:ext cx="9014912" cy="6637785"/>
            <a:chOff x="179511" y="144016"/>
            <a:chExt cx="9014912" cy="6637785"/>
          </a:xfrm>
        </p:grpSpPr>
        <p:sp>
          <p:nvSpPr>
            <p:cNvPr id="290" name="Shape 290"/>
            <p:cNvSpPr/>
            <p:nvPr/>
          </p:nvSpPr>
          <p:spPr>
            <a:xfrm>
              <a:off x="3851919" y="188640"/>
              <a:ext cx="5244634" cy="6453336"/>
            </a:xfrm>
            <a:prstGeom prst="round2SameRect">
              <a:avLst>
                <a:gd fmla="val 16667" name="adj1"/>
                <a:gd fmla="val 0" name="adj2"/>
              </a:avLst>
            </a:prstGeom>
            <a:solidFill>
              <a:srgbClr val="0000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91" name="Shape 291"/>
            <p:cNvSpPr/>
            <p:nvPr/>
          </p:nvSpPr>
          <p:spPr>
            <a:xfrm>
              <a:off x="3575837" y="188640"/>
              <a:ext cx="5244634" cy="6453336"/>
            </a:xfrm>
            <a:prstGeom prst="round2SameRect">
              <a:avLst>
                <a:gd fmla="val 16667" name="adj1"/>
                <a:gd fmla="val 0" name="adj2"/>
              </a:avLst>
            </a:prstGeom>
            <a:solidFill>
              <a:srgbClr val="9933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92" name="Shape 292"/>
            <p:cNvSpPr/>
            <p:nvPr/>
          </p:nvSpPr>
          <p:spPr>
            <a:xfrm>
              <a:off x="2771800" y="144016"/>
              <a:ext cx="5244634" cy="6453336"/>
            </a:xfrm>
            <a:prstGeom prst="round2SameRect">
              <a:avLst>
                <a:gd fmla="val 16667" name="adj1"/>
                <a:gd fmla="val 0" name="adj2"/>
              </a:avLst>
            </a:prstGeom>
            <a:solidFill>
              <a:srgbClr val="FF0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293" name="Shape 293"/>
            <p:cNvGrpSpPr/>
            <p:nvPr/>
          </p:nvGrpSpPr>
          <p:grpSpPr>
            <a:xfrm>
              <a:off x="179511" y="144016"/>
              <a:ext cx="9014912" cy="6637785"/>
              <a:chOff x="179511" y="144016"/>
              <a:chExt cx="9014912" cy="6637785"/>
            </a:xfrm>
          </p:grpSpPr>
          <p:pic>
            <p:nvPicPr>
              <p:cNvPr id="294" name="Shape 294"/>
              <p:cNvPicPr preferRelativeResize="0"/>
              <p:nvPr/>
            </p:nvPicPr>
            <p:blipFill rotWithShape="1">
              <a:blip r:embed="rId3">
                <a:alphaModFix/>
              </a:blip>
              <a:srcRect b="0" l="0" r="0" t="0"/>
              <a:stretch/>
            </p:blipFill>
            <p:spPr>
              <a:xfrm>
                <a:off x="8016434" y="5877273"/>
                <a:ext cx="1177989" cy="904527"/>
              </a:xfrm>
              <a:prstGeom prst="rect">
                <a:avLst/>
              </a:prstGeom>
              <a:noFill/>
              <a:ln>
                <a:noFill/>
              </a:ln>
            </p:spPr>
          </p:pic>
          <p:grpSp>
            <p:nvGrpSpPr>
              <p:cNvPr id="295" name="Shape 295"/>
              <p:cNvGrpSpPr/>
              <p:nvPr/>
            </p:nvGrpSpPr>
            <p:grpSpPr>
              <a:xfrm>
                <a:off x="179511" y="144016"/>
                <a:ext cx="8739648" cy="6597352"/>
                <a:chOff x="179511" y="144016"/>
                <a:chExt cx="8739648" cy="6597352"/>
              </a:xfrm>
            </p:grpSpPr>
            <p:grpSp>
              <p:nvGrpSpPr>
                <p:cNvPr id="296" name="Shape 296"/>
                <p:cNvGrpSpPr/>
                <p:nvPr/>
              </p:nvGrpSpPr>
              <p:grpSpPr>
                <a:xfrm>
                  <a:off x="179511" y="144016"/>
                  <a:ext cx="8712967" cy="6597352"/>
                  <a:chOff x="179511" y="144016"/>
                  <a:chExt cx="8712967" cy="6597352"/>
                </a:xfrm>
              </p:grpSpPr>
              <p:sp>
                <p:nvSpPr>
                  <p:cNvPr id="297" name="Shape 297"/>
                  <p:cNvSpPr/>
                  <p:nvPr/>
                </p:nvSpPr>
                <p:spPr>
                  <a:xfrm>
                    <a:off x="179511" y="144016"/>
                    <a:ext cx="6552728" cy="6597352"/>
                  </a:xfrm>
                  <a:prstGeom prst="roundRect">
                    <a:avLst>
                      <a:gd fmla="val 4401" name="adj"/>
                    </a:avLst>
                  </a:prstGeom>
                  <a:solidFill>
                    <a:srgbClr val="3F3F3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98" name="Shape 298"/>
                  <p:cNvSpPr/>
                  <p:nvPr/>
                </p:nvSpPr>
                <p:spPr>
                  <a:xfrm>
                    <a:off x="323528" y="332656"/>
                    <a:ext cx="8568951" cy="6264696"/>
                  </a:xfrm>
                  <a:prstGeom prst="round1Rect">
                    <a:avLst>
                      <a:gd fmla="val 4990" name="adj"/>
                    </a:avLst>
                  </a:prstGeom>
                  <a:solidFill>
                    <a:schemeClr val="lt1"/>
                  </a:solidFill>
                  <a:ln cap="flat" cmpd="sng" w="25400">
                    <a:solidFill>
                      <a:srgbClr val="C4BD97"/>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299" name="Shape 299"/>
                <p:cNvPicPr preferRelativeResize="0"/>
                <p:nvPr/>
              </p:nvPicPr>
              <p:blipFill rotWithShape="1">
                <a:blip r:embed="rId4">
                  <a:alphaModFix/>
                </a:blip>
                <a:srcRect b="0" l="0" r="0" t="0"/>
                <a:stretch/>
              </p:blipFill>
              <p:spPr>
                <a:xfrm>
                  <a:off x="8352224" y="175177"/>
                  <a:ext cx="566936" cy="583472"/>
                </a:xfrm>
                <a:prstGeom prst="rect">
                  <a:avLst/>
                </a:prstGeom>
                <a:noFill/>
                <a:ln>
                  <a:noFill/>
                </a:ln>
              </p:spPr>
            </p:pic>
          </p:grpSp>
        </p:grpSp>
      </p:grpSp>
      <p:sp>
        <p:nvSpPr>
          <p:cNvPr id="300" name="Shape 300"/>
          <p:cNvSpPr/>
          <p:nvPr/>
        </p:nvSpPr>
        <p:spPr>
          <a:xfrm>
            <a:off x="539552" y="2276872"/>
            <a:ext cx="8208912" cy="4154983"/>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400">
                <a:solidFill>
                  <a:schemeClr val="dk1"/>
                </a:solidFill>
                <a:latin typeface="Calibri"/>
                <a:ea typeface="Calibri"/>
                <a:cs typeface="Calibri"/>
                <a:sym typeface="Calibri"/>
              </a:rPr>
              <a:t>المراهق يستطيع أن يفكر تفكيرًا مجردًا أي بدون أشياء محسوسة ويستمر الذكاء في النمو ولكن ليس بنفس السرعة، ويتوقف تقريبا عند سن الثامنة عشرة وتتضح وتحدد القدرات الخاصة للأشخاص في هذه المرحلة العمرية.</a:t>
            </a:r>
          </a:p>
        </p:txBody>
      </p:sp>
      <p:grpSp>
        <p:nvGrpSpPr>
          <p:cNvPr id="301" name="Shape 301"/>
          <p:cNvGrpSpPr/>
          <p:nvPr/>
        </p:nvGrpSpPr>
        <p:grpSpPr>
          <a:xfrm>
            <a:off x="2627566" y="528947"/>
            <a:ext cx="5905090" cy="1656095"/>
            <a:chOff x="1187624" y="2177732"/>
            <a:chExt cx="5905090" cy="2115364"/>
          </a:xfrm>
        </p:grpSpPr>
        <p:sp>
          <p:nvSpPr>
            <p:cNvPr id="302" name="Shape 302"/>
            <p:cNvSpPr/>
            <p:nvPr/>
          </p:nvSpPr>
          <p:spPr>
            <a:xfrm>
              <a:off x="1305099" y="2177732"/>
              <a:ext cx="5787615" cy="2043355"/>
            </a:xfrm>
            <a:prstGeom prst="flowChartTerminator">
              <a:avLst/>
            </a:prstGeom>
            <a:gradFill>
              <a:gsLst>
                <a:gs pos="0">
                  <a:srgbClr val="00B0F0"/>
                </a:gs>
                <a:gs pos="50000">
                  <a:schemeClr val="lt1"/>
                </a:gs>
                <a:gs pos="100000">
                  <a:srgbClr val="DAE5F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C00000"/>
                </a:solidFill>
                <a:latin typeface="Times New Roman"/>
                <a:ea typeface="Times New Roman"/>
                <a:cs typeface="Times New Roman"/>
                <a:sym typeface="Times New Roman"/>
              </a:endParaRPr>
            </a:p>
          </p:txBody>
        </p:sp>
        <p:pic>
          <p:nvPicPr>
            <p:cNvPr id="303" name="Shape 303"/>
            <p:cNvPicPr preferRelativeResize="0"/>
            <p:nvPr/>
          </p:nvPicPr>
          <p:blipFill rotWithShape="1">
            <a:blip r:embed="rId5">
              <a:alphaModFix/>
            </a:blip>
            <a:srcRect b="0" l="0" r="0" t="0"/>
            <a:stretch/>
          </p:blipFill>
          <p:spPr>
            <a:xfrm>
              <a:off x="1198826" y="3139350"/>
              <a:ext cx="890639" cy="1093547"/>
            </a:xfrm>
            <a:prstGeom prst="rect">
              <a:avLst/>
            </a:prstGeom>
            <a:noFill/>
            <a:ln>
              <a:noFill/>
            </a:ln>
          </p:spPr>
        </p:pic>
        <p:sp>
          <p:nvSpPr>
            <p:cNvPr id="304" name="Shape 304"/>
            <p:cNvSpPr txBox="1"/>
            <p:nvPr/>
          </p:nvSpPr>
          <p:spPr>
            <a:xfrm>
              <a:off x="1907921" y="2653178"/>
              <a:ext cx="4968771" cy="129732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C00000"/>
                  </a:solidFill>
                  <a:latin typeface="Calibri"/>
                  <a:ea typeface="Calibri"/>
                  <a:cs typeface="Calibri"/>
                  <a:sym typeface="Calibri"/>
                </a:rPr>
                <a:t>2- النمو العقلي:</a:t>
              </a:r>
            </a:p>
          </p:txBody>
        </p:sp>
        <p:pic>
          <p:nvPicPr>
            <p:cNvPr id="305" name="Shape 305"/>
            <p:cNvPicPr preferRelativeResize="0"/>
            <p:nvPr/>
          </p:nvPicPr>
          <p:blipFill rotWithShape="1">
            <a:blip r:embed="rId6">
              <a:alphaModFix/>
            </a:blip>
            <a:srcRect b="0" l="0" r="0" t="0"/>
            <a:stretch/>
          </p:blipFill>
          <p:spPr>
            <a:xfrm>
              <a:off x="1187624" y="3133447"/>
              <a:ext cx="1159649" cy="1159649"/>
            </a:xfrm>
            <a:prstGeom prst="rect">
              <a:avLst/>
            </a:prstGeom>
            <a:noFill/>
            <a:ln>
              <a:noFill/>
            </a:ln>
          </p:spPr>
        </p:pic>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5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301"/>
                                        </p:tgtEl>
                                        <p:attrNameLst>
                                          <p:attrName>style.visibility</p:attrName>
                                        </p:attrNameLst>
                                      </p:cBhvr>
                                      <p:to>
                                        <p:strVal val="visible"/>
                                      </p:to>
                                    </p:set>
                                    <p:animEffect filter="fade" transition="in">
                                      <p:cBhvr>
                                        <p:cTn dur="500"/>
                                        <p:tgtEl>
                                          <p:spTgt spid="3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0"/>
                                        </p:tgtEl>
                                        <p:attrNameLst>
                                          <p:attrName>style.visibility</p:attrName>
                                        </p:attrNameLst>
                                      </p:cBhvr>
                                      <p:to>
                                        <p:strVal val="visible"/>
                                      </p:to>
                                    </p:set>
                                    <p:animEffect filter="fade" transition="in">
                                      <p:cBhvr>
                                        <p:cTn dur="500"/>
                                        <p:tgtEl>
                                          <p:spTgt spid="3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9" name="Shape 309"/>
        <p:cNvGrpSpPr/>
        <p:nvPr/>
      </p:nvGrpSpPr>
      <p:grpSpPr>
        <a:xfrm>
          <a:off x="0" y="0"/>
          <a:ext cx="0" cy="0"/>
          <a:chOff x="0" y="0"/>
          <a:chExt cx="0" cy="0"/>
        </a:xfrm>
      </p:grpSpPr>
      <p:grpSp>
        <p:nvGrpSpPr>
          <p:cNvPr id="310" name="Shape 310"/>
          <p:cNvGrpSpPr/>
          <p:nvPr/>
        </p:nvGrpSpPr>
        <p:grpSpPr>
          <a:xfrm>
            <a:off x="93591" y="144016"/>
            <a:ext cx="9014912" cy="6637785"/>
            <a:chOff x="179511" y="144016"/>
            <a:chExt cx="9014912" cy="6637785"/>
          </a:xfrm>
        </p:grpSpPr>
        <p:sp>
          <p:nvSpPr>
            <p:cNvPr id="311" name="Shape 311"/>
            <p:cNvSpPr/>
            <p:nvPr/>
          </p:nvSpPr>
          <p:spPr>
            <a:xfrm>
              <a:off x="3851919" y="188640"/>
              <a:ext cx="5244634" cy="6453336"/>
            </a:xfrm>
            <a:prstGeom prst="round2SameRect">
              <a:avLst>
                <a:gd fmla="val 16667" name="adj1"/>
                <a:gd fmla="val 0" name="adj2"/>
              </a:avLst>
            </a:prstGeom>
            <a:solidFill>
              <a:srgbClr val="0000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12" name="Shape 312"/>
            <p:cNvSpPr/>
            <p:nvPr/>
          </p:nvSpPr>
          <p:spPr>
            <a:xfrm>
              <a:off x="3575837" y="188640"/>
              <a:ext cx="5244634" cy="6453336"/>
            </a:xfrm>
            <a:prstGeom prst="round2SameRect">
              <a:avLst>
                <a:gd fmla="val 16667" name="adj1"/>
                <a:gd fmla="val 0" name="adj2"/>
              </a:avLst>
            </a:prstGeom>
            <a:solidFill>
              <a:srgbClr val="9933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13" name="Shape 313"/>
            <p:cNvSpPr/>
            <p:nvPr/>
          </p:nvSpPr>
          <p:spPr>
            <a:xfrm>
              <a:off x="2771800" y="144016"/>
              <a:ext cx="5244634" cy="6453336"/>
            </a:xfrm>
            <a:prstGeom prst="round2SameRect">
              <a:avLst>
                <a:gd fmla="val 16667" name="adj1"/>
                <a:gd fmla="val 0" name="adj2"/>
              </a:avLst>
            </a:prstGeom>
            <a:solidFill>
              <a:srgbClr val="FF0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314" name="Shape 314"/>
            <p:cNvGrpSpPr/>
            <p:nvPr/>
          </p:nvGrpSpPr>
          <p:grpSpPr>
            <a:xfrm>
              <a:off x="179511" y="144016"/>
              <a:ext cx="9014912" cy="6637785"/>
              <a:chOff x="179511" y="144016"/>
              <a:chExt cx="9014912" cy="6637785"/>
            </a:xfrm>
          </p:grpSpPr>
          <p:pic>
            <p:nvPicPr>
              <p:cNvPr id="315" name="Shape 315"/>
              <p:cNvPicPr preferRelativeResize="0"/>
              <p:nvPr/>
            </p:nvPicPr>
            <p:blipFill rotWithShape="1">
              <a:blip r:embed="rId3">
                <a:alphaModFix/>
              </a:blip>
              <a:srcRect b="0" l="0" r="0" t="0"/>
              <a:stretch/>
            </p:blipFill>
            <p:spPr>
              <a:xfrm>
                <a:off x="8016434" y="5877273"/>
                <a:ext cx="1177989" cy="904527"/>
              </a:xfrm>
              <a:prstGeom prst="rect">
                <a:avLst/>
              </a:prstGeom>
              <a:noFill/>
              <a:ln>
                <a:noFill/>
              </a:ln>
            </p:spPr>
          </p:pic>
          <p:grpSp>
            <p:nvGrpSpPr>
              <p:cNvPr id="316" name="Shape 316"/>
              <p:cNvGrpSpPr/>
              <p:nvPr/>
            </p:nvGrpSpPr>
            <p:grpSpPr>
              <a:xfrm>
                <a:off x="179511" y="144016"/>
                <a:ext cx="8739648" cy="6597352"/>
                <a:chOff x="179511" y="144016"/>
                <a:chExt cx="8739648" cy="6597352"/>
              </a:xfrm>
            </p:grpSpPr>
            <p:grpSp>
              <p:nvGrpSpPr>
                <p:cNvPr id="317" name="Shape 317"/>
                <p:cNvGrpSpPr/>
                <p:nvPr/>
              </p:nvGrpSpPr>
              <p:grpSpPr>
                <a:xfrm>
                  <a:off x="179511" y="144016"/>
                  <a:ext cx="8712967" cy="6597352"/>
                  <a:chOff x="179511" y="144016"/>
                  <a:chExt cx="8712967" cy="6597352"/>
                </a:xfrm>
              </p:grpSpPr>
              <p:sp>
                <p:nvSpPr>
                  <p:cNvPr id="318" name="Shape 318"/>
                  <p:cNvSpPr/>
                  <p:nvPr/>
                </p:nvSpPr>
                <p:spPr>
                  <a:xfrm>
                    <a:off x="179511" y="144016"/>
                    <a:ext cx="6552728" cy="6597352"/>
                  </a:xfrm>
                  <a:prstGeom prst="roundRect">
                    <a:avLst>
                      <a:gd fmla="val 4401" name="adj"/>
                    </a:avLst>
                  </a:prstGeom>
                  <a:solidFill>
                    <a:srgbClr val="3F3F3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19" name="Shape 319"/>
                  <p:cNvSpPr/>
                  <p:nvPr/>
                </p:nvSpPr>
                <p:spPr>
                  <a:xfrm>
                    <a:off x="323528" y="332656"/>
                    <a:ext cx="8568951" cy="6264696"/>
                  </a:xfrm>
                  <a:prstGeom prst="round1Rect">
                    <a:avLst>
                      <a:gd fmla="val 4990" name="adj"/>
                    </a:avLst>
                  </a:prstGeom>
                  <a:solidFill>
                    <a:schemeClr val="lt1"/>
                  </a:solidFill>
                  <a:ln cap="flat" cmpd="sng" w="25400">
                    <a:solidFill>
                      <a:srgbClr val="C4BD97"/>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320" name="Shape 320"/>
                <p:cNvPicPr preferRelativeResize="0"/>
                <p:nvPr/>
              </p:nvPicPr>
              <p:blipFill rotWithShape="1">
                <a:blip r:embed="rId4">
                  <a:alphaModFix/>
                </a:blip>
                <a:srcRect b="0" l="0" r="0" t="0"/>
                <a:stretch/>
              </p:blipFill>
              <p:spPr>
                <a:xfrm>
                  <a:off x="8352224" y="175177"/>
                  <a:ext cx="566936" cy="583472"/>
                </a:xfrm>
                <a:prstGeom prst="rect">
                  <a:avLst/>
                </a:prstGeom>
                <a:noFill/>
                <a:ln>
                  <a:noFill/>
                </a:ln>
              </p:spPr>
            </p:pic>
          </p:grpSp>
        </p:grpSp>
      </p:grpSp>
      <p:sp>
        <p:nvSpPr>
          <p:cNvPr id="321" name="Shape 321"/>
          <p:cNvSpPr/>
          <p:nvPr/>
        </p:nvSpPr>
        <p:spPr>
          <a:xfrm>
            <a:off x="733679" y="2889517"/>
            <a:ext cx="7726751" cy="212365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400">
                <a:solidFill>
                  <a:schemeClr val="dk1"/>
                </a:solidFill>
                <a:latin typeface="Calibri"/>
                <a:ea typeface="Calibri"/>
                <a:cs typeface="Calibri"/>
                <a:sym typeface="Calibri"/>
              </a:rPr>
              <a:t>يستطيع المراهق في هذه المرحلة التعامل مع الآخرين وفهم مشاعرهم ومساعدتهم والتعاطف معهم.</a:t>
            </a:r>
          </a:p>
        </p:txBody>
      </p:sp>
      <p:grpSp>
        <p:nvGrpSpPr>
          <p:cNvPr id="322" name="Shape 322"/>
          <p:cNvGrpSpPr/>
          <p:nvPr/>
        </p:nvGrpSpPr>
        <p:grpSpPr>
          <a:xfrm>
            <a:off x="1979712" y="528947"/>
            <a:ext cx="6624953" cy="1656095"/>
            <a:chOff x="1187624" y="2177732"/>
            <a:chExt cx="6624953" cy="2115364"/>
          </a:xfrm>
        </p:grpSpPr>
        <p:sp>
          <p:nvSpPr>
            <p:cNvPr id="323" name="Shape 323"/>
            <p:cNvSpPr/>
            <p:nvPr/>
          </p:nvSpPr>
          <p:spPr>
            <a:xfrm>
              <a:off x="1305099" y="2177732"/>
              <a:ext cx="6507478" cy="2043355"/>
            </a:xfrm>
            <a:prstGeom prst="flowChartTerminator">
              <a:avLst/>
            </a:prstGeom>
            <a:gradFill>
              <a:gsLst>
                <a:gs pos="0">
                  <a:srgbClr val="00B0F0"/>
                </a:gs>
                <a:gs pos="50000">
                  <a:schemeClr val="lt1"/>
                </a:gs>
                <a:gs pos="100000">
                  <a:srgbClr val="DAE5F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C00000"/>
                </a:solidFill>
                <a:latin typeface="Times New Roman"/>
                <a:ea typeface="Times New Roman"/>
                <a:cs typeface="Times New Roman"/>
                <a:sym typeface="Times New Roman"/>
              </a:endParaRPr>
            </a:p>
          </p:txBody>
        </p:sp>
        <p:pic>
          <p:nvPicPr>
            <p:cNvPr id="324" name="Shape 324"/>
            <p:cNvPicPr preferRelativeResize="0"/>
            <p:nvPr/>
          </p:nvPicPr>
          <p:blipFill rotWithShape="1">
            <a:blip r:embed="rId5">
              <a:alphaModFix/>
            </a:blip>
            <a:srcRect b="0" l="0" r="0" t="0"/>
            <a:stretch/>
          </p:blipFill>
          <p:spPr>
            <a:xfrm>
              <a:off x="1198826" y="3139350"/>
              <a:ext cx="890639" cy="1093547"/>
            </a:xfrm>
            <a:prstGeom prst="rect">
              <a:avLst/>
            </a:prstGeom>
            <a:noFill/>
            <a:ln>
              <a:noFill/>
            </a:ln>
          </p:spPr>
        </p:pic>
        <p:sp>
          <p:nvSpPr>
            <p:cNvPr id="325" name="Shape 325"/>
            <p:cNvSpPr txBox="1"/>
            <p:nvPr/>
          </p:nvSpPr>
          <p:spPr>
            <a:xfrm>
              <a:off x="1763688" y="2653178"/>
              <a:ext cx="5976664" cy="129732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C00000"/>
                  </a:solidFill>
                  <a:latin typeface="Calibri"/>
                  <a:ea typeface="Calibri"/>
                  <a:cs typeface="Calibri"/>
                  <a:sym typeface="Calibri"/>
                </a:rPr>
                <a:t>3- القدرة الاجتماعية: </a:t>
              </a:r>
            </a:p>
          </p:txBody>
        </p:sp>
        <p:pic>
          <p:nvPicPr>
            <p:cNvPr id="326" name="Shape 326"/>
            <p:cNvPicPr preferRelativeResize="0"/>
            <p:nvPr/>
          </p:nvPicPr>
          <p:blipFill rotWithShape="1">
            <a:blip r:embed="rId6">
              <a:alphaModFix/>
            </a:blip>
            <a:srcRect b="0" l="0" r="0" t="0"/>
            <a:stretch/>
          </p:blipFill>
          <p:spPr>
            <a:xfrm>
              <a:off x="1187624" y="3133447"/>
              <a:ext cx="1159649" cy="1159649"/>
            </a:xfrm>
            <a:prstGeom prst="rect">
              <a:avLst/>
            </a:prstGeom>
            <a:noFill/>
            <a:ln>
              <a:noFill/>
            </a:ln>
          </p:spPr>
        </p:pic>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22"/>
                                        </p:tgtEl>
                                        <p:attrNameLst>
                                          <p:attrName>style.visibility</p:attrName>
                                        </p:attrNameLst>
                                      </p:cBhvr>
                                      <p:to>
                                        <p:strVal val="visible"/>
                                      </p:to>
                                    </p:set>
                                    <p:animEffect filter="fade" transition="in">
                                      <p:cBhvr>
                                        <p:cTn dur="500"/>
                                        <p:tgtEl>
                                          <p:spTgt spid="3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1"/>
                                        </p:tgtEl>
                                        <p:attrNameLst>
                                          <p:attrName>style.visibility</p:attrName>
                                        </p:attrNameLst>
                                      </p:cBhvr>
                                      <p:to>
                                        <p:strVal val="visible"/>
                                      </p:to>
                                    </p:set>
                                    <p:animEffect filter="fade" transition="in">
                                      <p:cBhvr>
                                        <p:cTn dur="500"/>
                                        <p:tgtEl>
                                          <p:spTgt spid="3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0" name="Shape 330"/>
        <p:cNvGrpSpPr/>
        <p:nvPr/>
      </p:nvGrpSpPr>
      <p:grpSpPr>
        <a:xfrm>
          <a:off x="0" y="0"/>
          <a:ext cx="0" cy="0"/>
          <a:chOff x="0" y="0"/>
          <a:chExt cx="0" cy="0"/>
        </a:xfrm>
      </p:grpSpPr>
      <p:grpSp>
        <p:nvGrpSpPr>
          <p:cNvPr id="331" name="Shape 331"/>
          <p:cNvGrpSpPr/>
          <p:nvPr/>
        </p:nvGrpSpPr>
        <p:grpSpPr>
          <a:xfrm>
            <a:off x="93591" y="144016"/>
            <a:ext cx="9014912" cy="6637785"/>
            <a:chOff x="179511" y="144016"/>
            <a:chExt cx="9014912" cy="6637785"/>
          </a:xfrm>
        </p:grpSpPr>
        <p:sp>
          <p:nvSpPr>
            <p:cNvPr id="332" name="Shape 332"/>
            <p:cNvSpPr/>
            <p:nvPr/>
          </p:nvSpPr>
          <p:spPr>
            <a:xfrm>
              <a:off x="3851919" y="188640"/>
              <a:ext cx="5244634" cy="6453336"/>
            </a:xfrm>
            <a:prstGeom prst="round2SameRect">
              <a:avLst>
                <a:gd fmla="val 16667" name="adj1"/>
                <a:gd fmla="val 0" name="adj2"/>
              </a:avLst>
            </a:prstGeom>
            <a:solidFill>
              <a:srgbClr val="0000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33" name="Shape 333"/>
            <p:cNvSpPr/>
            <p:nvPr/>
          </p:nvSpPr>
          <p:spPr>
            <a:xfrm>
              <a:off x="3575837" y="188640"/>
              <a:ext cx="5244634" cy="6453336"/>
            </a:xfrm>
            <a:prstGeom prst="round2SameRect">
              <a:avLst>
                <a:gd fmla="val 16667" name="adj1"/>
                <a:gd fmla="val 0" name="adj2"/>
              </a:avLst>
            </a:prstGeom>
            <a:solidFill>
              <a:srgbClr val="9933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34" name="Shape 334"/>
            <p:cNvSpPr/>
            <p:nvPr/>
          </p:nvSpPr>
          <p:spPr>
            <a:xfrm>
              <a:off x="2771800" y="144016"/>
              <a:ext cx="5244634" cy="6453336"/>
            </a:xfrm>
            <a:prstGeom prst="round2SameRect">
              <a:avLst>
                <a:gd fmla="val 16667" name="adj1"/>
                <a:gd fmla="val 0" name="adj2"/>
              </a:avLst>
            </a:prstGeom>
            <a:solidFill>
              <a:srgbClr val="FF0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335" name="Shape 335"/>
            <p:cNvGrpSpPr/>
            <p:nvPr/>
          </p:nvGrpSpPr>
          <p:grpSpPr>
            <a:xfrm>
              <a:off x="179511" y="144016"/>
              <a:ext cx="9014912" cy="6637785"/>
              <a:chOff x="179511" y="144016"/>
              <a:chExt cx="9014912" cy="6637785"/>
            </a:xfrm>
          </p:grpSpPr>
          <p:pic>
            <p:nvPicPr>
              <p:cNvPr id="336" name="Shape 336"/>
              <p:cNvPicPr preferRelativeResize="0"/>
              <p:nvPr/>
            </p:nvPicPr>
            <p:blipFill rotWithShape="1">
              <a:blip r:embed="rId3">
                <a:alphaModFix/>
              </a:blip>
              <a:srcRect b="0" l="0" r="0" t="0"/>
              <a:stretch/>
            </p:blipFill>
            <p:spPr>
              <a:xfrm>
                <a:off x="8016434" y="5877273"/>
                <a:ext cx="1177989" cy="904527"/>
              </a:xfrm>
              <a:prstGeom prst="rect">
                <a:avLst/>
              </a:prstGeom>
              <a:noFill/>
              <a:ln>
                <a:noFill/>
              </a:ln>
            </p:spPr>
          </p:pic>
          <p:grpSp>
            <p:nvGrpSpPr>
              <p:cNvPr id="337" name="Shape 337"/>
              <p:cNvGrpSpPr/>
              <p:nvPr/>
            </p:nvGrpSpPr>
            <p:grpSpPr>
              <a:xfrm>
                <a:off x="179511" y="144016"/>
                <a:ext cx="8739648" cy="6597352"/>
                <a:chOff x="179511" y="144016"/>
                <a:chExt cx="8739648" cy="6597352"/>
              </a:xfrm>
            </p:grpSpPr>
            <p:grpSp>
              <p:nvGrpSpPr>
                <p:cNvPr id="338" name="Shape 338"/>
                <p:cNvGrpSpPr/>
                <p:nvPr/>
              </p:nvGrpSpPr>
              <p:grpSpPr>
                <a:xfrm>
                  <a:off x="179511" y="144016"/>
                  <a:ext cx="8712967" cy="6597352"/>
                  <a:chOff x="179511" y="144016"/>
                  <a:chExt cx="8712967" cy="6597352"/>
                </a:xfrm>
              </p:grpSpPr>
              <p:sp>
                <p:nvSpPr>
                  <p:cNvPr id="339" name="Shape 339"/>
                  <p:cNvSpPr/>
                  <p:nvPr/>
                </p:nvSpPr>
                <p:spPr>
                  <a:xfrm>
                    <a:off x="179511" y="144016"/>
                    <a:ext cx="6552728" cy="6597352"/>
                  </a:xfrm>
                  <a:prstGeom prst="roundRect">
                    <a:avLst>
                      <a:gd fmla="val 4401" name="adj"/>
                    </a:avLst>
                  </a:prstGeom>
                  <a:solidFill>
                    <a:srgbClr val="3F3F3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40" name="Shape 340"/>
                  <p:cNvSpPr/>
                  <p:nvPr/>
                </p:nvSpPr>
                <p:spPr>
                  <a:xfrm>
                    <a:off x="323528" y="332656"/>
                    <a:ext cx="8568951" cy="6264696"/>
                  </a:xfrm>
                  <a:prstGeom prst="round1Rect">
                    <a:avLst>
                      <a:gd fmla="val 4990" name="adj"/>
                    </a:avLst>
                  </a:prstGeom>
                  <a:solidFill>
                    <a:schemeClr val="lt1"/>
                  </a:solidFill>
                  <a:ln cap="flat" cmpd="sng" w="25400">
                    <a:solidFill>
                      <a:srgbClr val="C4BD97"/>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341" name="Shape 341"/>
                <p:cNvPicPr preferRelativeResize="0"/>
                <p:nvPr/>
              </p:nvPicPr>
              <p:blipFill rotWithShape="1">
                <a:blip r:embed="rId4">
                  <a:alphaModFix/>
                </a:blip>
                <a:srcRect b="0" l="0" r="0" t="0"/>
                <a:stretch/>
              </p:blipFill>
              <p:spPr>
                <a:xfrm>
                  <a:off x="8352224" y="175177"/>
                  <a:ext cx="566936" cy="583472"/>
                </a:xfrm>
                <a:prstGeom prst="rect">
                  <a:avLst/>
                </a:prstGeom>
                <a:noFill/>
                <a:ln>
                  <a:noFill/>
                </a:ln>
              </p:spPr>
            </p:pic>
          </p:grpSp>
        </p:grpSp>
      </p:grpSp>
      <p:sp>
        <p:nvSpPr>
          <p:cNvPr id="342" name="Shape 342"/>
          <p:cNvSpPr/>
          <p:nvPr/>
        </p:nvSpPr>
        <p:spPr>
          <a:xfrm>
            <a:off x="733679" y="2636911"/>
            <a:ext cx="7726751" cy="2800766"/>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EG" sz="4400">
                <a:solidFill>
                  <a:srgbClr val="000099"/>
                </a:solidFill>
                <a:latin typeface="Calibri"/>
                <a:ea typeface="Calibri"/>
                <a:cs typeface="Calibri"/>
                <a:sym typeface="Calibri"/>
              </a:rPr>
              <a:t>من أهم خصائص النمو الانفعالي التي تسيطر على المراهق:</a:t>
            </a:r>
          </a:p>
          <a:p>
            <a:pPr indent="0" lvl="0" marL="0" marR="0" rtl="1" algn="ctr">
              <a:spcBef>
                <a:spcPts val="0"/>
              </a:spcBef>
              <a:buSzPct val="25000"/>
              <a:buNone/>
            </a:pPr>
            <a:r>
              <a:rPr b="1" lang="ar-EG" sz="4400">
                <a:solidFill>
                  <a:schemeClr val="dk1"/>
                </a:solidFill>
                <a:latin typeface="Calibri"/>
                <a:ea typeface="Calibri"/>
                <a:cs typeface="Calibri"/>
                <a:sym typeface="Calibri"/>
              </a:rPr>
              <a:t>التقلبات المزاجية ما بين أمل واسع وأهداف عريضة إلى يأس وقنوط.</a:t>
            </a:r>
          </a:p>
        </p:txBody>
      </p:sp>
      <p:grpSp>
        <p:nvGrpSpPr>
          <p:cNvPr id="343" name="Shape 343"/>
          <p:cNvGrpSpPr/>
          <p:nvPr/>
        </p:nvGrpSpPr>
        <p:grpSpPr>
          <a:xfrm>
            <a:off x="1979712" y="528947"/>
            <a:ext cx="6624953" cy="1656095"/>
            <a:chOff x="1187624" y="2177732"/>
            <a:chExt cx="6624953" cy="2115364"/>
          </a:xfrm>
        </p:grpSpPr>
        <p:sp>
          <p:nvSpPr>
            <p:cNvPr id="344" name="Shape 344"/>
            <p:cNvSpPr/>
            <p:nvPr/>
          </p:nvSpPr>
          <p:spPr>
            <a:xfrm>
              <a:off x="1305099" y="2177732"/>
              <a:ext cx="6507478" cy="2043355"/>
            </a:xfrm>
            <a:prstGeom prst="flowChartTerminator">
              <a:avLst/>
            </a:prstGeom>
            <a:gradFill>
              <a:gsLst>
                <a:gs pos="0">
                  <a:srgbClr val="00B0F0"/>
                </a:gs>
                <a:gs pos="50000">
                  <a:schemeClr val="lt1"/>
                </a:gs>
                <a:gs pos="100000">
                  <a:srgbClr val="DAE5F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C00000"/>
                </a:solidFill>
                <a:latin typeface="Times New Roman"/>
                <a:ea typeface="Times New Roman"/>
                <a:cs typeface="Times New Roman"/>
                <a:sym typeface="Times New Roman"/>
              </a:endParaRPr>
            </a:p>
          </p:txBody>
        </p:sp>
        <p:pic>
          <p:nvPicPr>
            <p:cNvPr id="345" name="Shape 345"/>
            <p:cNvPicPr preferRelativeResize="0"/>
            <p:nvPr/>
          </p:nvPicPr>
          <p:blipFill rotWithShape="1">
            <a:blip r:embed="rId5">
              <a:alphaModFix/>
            </a:blip>
            <a:srcRect b="0" l="0" r="0" t="0"/>
            <a:stretch/>
          </p:blipFill>
          <p:spPr>
            <a:xfrm>
              <a:off x="1198826" y="3139350"/>
              <a:ext cx="890639" cy="1093547"/>
            </a:xfrm>
            <a:prstGeom prst="rect">
              <a:avLst/>
            </a:prstGeom>
            <a:noFill/>
            <a:ln>
              <a:noFill/>
            </a:ln>
          </p:spPr>
        </p:pic>
        <p:sp>
          <p:nvSpPr>
            <p:cNvPr id="346" name="Shape 346"/>
            <p:cNvSpPr txBox="1"/>
            <p:nvPr/>
          </p:nvSpPr>
          <p:spPr>
            <a:xfrm>
              <a:off x="1763688" y="2653178"/>
              <a:ext cx="5976664" cy="129732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C00000"/>
                  </a:solidFill>
                  <a:latin typeface="Calibri"/>
                  <a:ea typeface="Calibri"/>
                  <a:cs typeface="Calibri"/>
                  <a:sym typeface="Calibri"/>
                </a:rPr>
                <a:t>4- النمو الانفعالي:</a:t>
              </a:r>
            </a:p>
          </p:txBody>
        </p:sp>
        <p:pic>
          <p:nvPicPr>
            <p:cNvPr id="347" name="Shape 347"/>
            <p:cNvPicPr preferRelativeResize="0"/>
            <p:nvPr/>
          </p:nvPicPr>
          <p:blipFill rotWithShape="1">
            <a:blip r:embed="rId6">
              <a:alphaModFix/>
            </a:blip>
            <a:srcRect b="0" l="0" r="0" t="0"/>
            <a:stretch/>
          </p:blipFill>
          <p:spPr>
            <a:xfrm>
              <a:off x="1187624" y="3133447"/>
              <a:ext cx="1159649" cy="1159649"/>
            </a:xfrm>
            <a:prstGeom prst="rect">
              <a:avLst/>
            </a:prstGeom>
            <a:noFill/>
            <a:ln>
              <a:noFill/>
            </a:ln>
          </p:spPr>
        </p:pic>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3"/>
                                        </p:tgtEl>
                                        <p:attrNameLst>
                                          <p:attrName>style.visibility</p:attrName>
                                        </p:attrNameLst>
                                      </p:cBhvr>
                                      <p:to>
                                        <p:strVal val="visible"/>
                                      </p:to>
                                    </p:set>
                                    <p:animEffect filter="fade" transition="in">
                                      <p:cBhvr>
                                        <p:cTn dur="500"/>
                                        <p:tgtEl>
                                          <p:spTgt spid="3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2">
                                            <p:txEl>
                                              <p:pRg end="0" st="0"/>
                                            </p:txEl>
                                          </p:spTgt>
                                        </p:tgtEl>
                                        <p:attrNameLst>
                                          <p:attrName>style.visibility</p:attrName>
                                        </p:attrNameLst>
                                      </p:cBhvr>
                                      <p:to>
                                        <p:strVal val="visible"/>
                                      </p:to>
                                    </p:set>
                                    <p:animEffect filter="fade" transition="in">
                                      <p:cBhvr>
                                        <p:cTn dur="500"/>
                                        <p:tgtEl>
                                          <p:spTgt spid="34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2">
                                            <p:txEl>
                                              <p:pRg end="1" st="1"/>
                                            </p:txEl>
                                          </p:spTgt>
                                        </p:tgtEl>
                                        <p:attrNameLst>
                                          <p:attrName>style.visibility</p:attrName>
                                        </p:attrNameLst>
                                      </p:cBhvr>
                                      <p:to>
                                        <p:strVal val="visible"/>
                                      </p:to>
                                    </p:set>
                                    <p:animEffect filter="fade" transition="in">
                                      <p:cBhvr>
                                        <p:cTn dur="500"/>
                                        <p:tgtEl>
                                          <p:spTgt spid="342">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1" name="Shape 351"/>
        <p:cNvGrpSpPr/>
        <p:nvPr/>
      </p:nvGrpSpPr>
      <p:grpSpPr>
        <a:xfrm>
          <a:off x="0" y="0"/>
          <a:ext cx="0" cy="0"/>
          <a:chOff x="0" y="0"/>
          <a:chExt cx="0" cy="0"/>
        </a:xfrm>
      </p:grpSpPr>
      <p:grpSp>
        <p:nvGrpSpPr>
          <p:cNvPr id="352" name="Shape 352"/>
          <p:cNvGrpSpPr/>
          <p:nvPr/>
        </p:nvGrpSpPr>
        <p:grpSpPr>
          <a:xfrm>
            <a:off x="93591" y="144016"/>
            <a:ext cx="9014912" cy="6637785"/>
            <a:chOff x="179511" y="144016"/>
            <a:chExt cx="9014912" cy="6637785"/>
          </a:xfrm>
        </p:grpSpPr>
        <p:sp>
          <p:nvSpPr>
            <p:cNvPr id="353" name="Shape 353"/>
            <p:cNvSpPr/>
            <p:nvPr/>
          </p:nvSpPr>
          <p:spPr>
            <a:xfrm>
              <a:off x="3851919" y="188640"/>
              <a:ext cx="5244634" cy="6453336"/>
            </a:xfrm>
            <a:prstGeom prst="round2SameRect">
              <a:avLst>
                <a:gd fmla="val 16667" name="adj1"/>
                <a:gd fmla="val 0" name="adj2"/>
              </a:avLst>
            </a:prstGeom>
            <a:solidFill>
              <a:srgbClr val="0000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54" name="Shape 354"/>
            <p:cNvSpPr/>
            <p:nvPr/>
          </p:nvSpPr>
          <p:spPr>
            <a:xfrm>
              <a:off x="3575837" y="188640"/>
              <a:ext cx="5244634" cy="6453336"/>
            </a:xfrm>
            <a:prstGeom prst="round2SameRect">
              <a:avLst>
                <a:gd fmla="val 16667" name="adj1"/>
                <a:gd fmla="val 0" name="adj2"/>
              </a:avLst>
            </a:prstGeom>
            <a:solidFill>
              <a:srgbClr val="9933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55" name="Shape 355"/>
            <p:cNvSpPr/>
            <p:nvPr/>
          </p:nvSpPr>
          <p:spPr>
            <a:xfrm>
              <a:off x="2771800" y="144016"/>
              <a:ext cx="5244634" cy="6453336"/>
            </a:xfrm>
            <a:prstGeom prst="round2SameRect">
              <a:avLst>
                <a:gd fmla="val 16667" name="adj1"/>
                <a:gd fmla="val 0" name="adj2"/>
              </a:avLst>
            </a:prstGeom>
            <a:solidFill>
              <a:srgbClr val="FF0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356" name="Shape 356"/>
            <p:cNvGrpSpPr/>
            <p:nvPr/>
          </p:nvGrpSpPr>
          <p:grpSpPr>
            <a:xfrm>
              <a:off x="179511" y="144016"/>
              <a:ext cx="9014912" cy="6637785"/>
              <a:chOff x="179511" y="144016"/>
              <a:chExt cx="9014912" cy="6637785"/>
            </a:xfrm>
          </p:grpSpPr>
          <p:pic>
            <p:nvPicPr>
              <p:cNvPr id="357" name="Shape 357"/>
              <p:cNvPicPr preferRelativeResize="0"/>
              <p:nvPr/>
            </p:nvPicPr>
            <p:blipFill rotWithShape="1">
              <a:blip r:embed="rId3">
                <a:alphaModFix/>
              </a:blip>
              <a:srcRect b="0" l="0" r="0" t="0"/>
              <a:stretch/>
            </p:blipFill>
            <p:spPr>
              <a:xfrm>
                <a:off x="8016434" y="5877273"/>
                <a:ext cx="1177989" cy="904527"/>
              </a:xfrm>
              <a:prstGeom prst="rect">
                <a:avLst/>
              </a:prstGeom>
              <a:noFill/>
              <a:ln>
                <a:noFill/>
              </a:ln>
            </p:spPr>
          </p:pic>
          <p:grpSp>
            <p:nvGrpSpPr>
              <p:cNvPr id="358" name="Shape 358"/>
              <p:cNvGrpSpPr/>
              <p:nvPr/>
            </p:nvGrpSpPr>
            <p:grpSpPr>
              <a:xfrm>
                <a:off x="179511" y="144016"/>
                <a:ext cx="8739648" cy="6597352"/>
                <a:chOff x="179511" y="144016"/>
                <a:chExt cx="8739648" cy="6597352"/>
              </a:xfrm>
            </p:grpSpPr>
            <p:grpSp>
              <p:nvGrpSpPr>
                <p:cNvPr id="359" name="Shape 359"/>
                <p:cNvGrpSpPr/>
                <p:nvPr/>
              </p:nvGrpSpPr>
              <p:grpSpPr>
                <a:xfrm>
                  <a:off x="179511" y="144016"/>
                  <a:ext cx="8712967" cy="6597352"/>
                  <a:chOff x="179511" y="144016"/>
                  <a:chExt cx="8712967" cy="6597352"/>
                </a:xfrm>
              </p:grpSpPr>
              <p:sp>
                <p:nvSpPr>
                  <p:cNvPr id="360" name="Shape 360"/>
                  <p:cNvSpPr/>
                  <p:nvPr/>
                </p:nvSpPr>
                <p:spPr>
                  <a:xfrm>
                    <a:off x="179511" y="144016"/>
                    <a:ext cx="6552728" cy="6597352"/>
                  </a:xfrm>
                  <a:prstGeom prst="roundRect">
                    <a:avLst>
                      <a:gd fmla="val 4401" name="adj"/>
                    </a:avLst>
                  </a:prstGeom>
                  <a:solidFill>
                    <a:srgbClr val="3F3F3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61" name="Shape 361"/>
                  <p:cNvSpPr/>
                  <p:nvPr/>
                </p:nvSpPr>
                <p:spPr>
                  <a:xfrm>
                    <a:off x="323528" y="332656"/>
                    <a:ext cx="8568951" cy="6264696"/>
                  </a:xfrm>
                  <a:prstGeom prst="round1Rect">
                    <a:avLst>
                      <a:gd fmla="val 4990" name="adj"/>
                    </a:avLst>
                  </a:prstGeom>
                  <a:solidFill>
                    <a:schemeClr val="lt1"/>
                  </a:solidFill>
                  <a:ln cap="flat" cmpd="sng" w="25400">
                    <a:solidFill>
                      <a:srgbClr val="C4BD97"/>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362" name="Shape 362"/>
                <p:cNvPicPr preferRelativeResize="0"/>
                <p:nvPr/>
              </p:nvPicPr>
              <p:blipFill rotWithShape="1">
                <a:blip r:embed="rId4">
                  <a:alphaModFix/>
                </a:blip>
                <a:srcRect b="0" l="0" r="0" t="0"/>
                <a:stretch/>
              </p:blipFill>
              <p:spPr>
                <a:xfrm>
                  <a:off x="8352224" y="175177"/>
                  <a:ext cx="566936" cy="583472"/>
                </a:xfrm>
                <a:prstGeom prst="rect">
                  <a:avLst/>
                </a:prstGeom>
                <a:noFill/>
                <a:ln>
                  <a:noFill/>
                </a:ln>
              </p:spPr>
            </p:pic>
          </p:grpSp>
        </p:grpSp>
      </p:grpSp>
      <p:grpSp>
        <p:nvGrpSpPr>
          <p:cNvPr id="363" name="Shape 363"/>
          <p:cNvGrpSpPr/>
          <p:nvPr/>
        </p:nvGrpSpPr>
        <p:grpSpPr>
          <a:xfrm>
            <a:off x="1979712" y="528947"/>
            <a:ext cx="6624953" cy="1656095"/>
            <a:chOff x="1187624" y="2177732"/>
            <a:chExt cx="6624953" cy="2115364"/>
          </a:xfrm>
        </p:grpSpPr>
        <p:sp>
          <p:nvSpPr>
            <p:cNvPr id="364" name="Shape 364"/>
            <p:cNvSpPr/>
            <p:nvPr/>
          </p:nvSpPr>
          <p:spPr>
            <a:xfrm>
              <a:off x="1305099" y="2177732"/>
              <a:ext cx="6507478" cy="2043355"/>
            </a:xfrm>
            <a:prstGeom prst="flowChartTerminator">
              <a:avLst/>
            </a:prstGeom>
            <a:gradFill>
              <a:gsLst>
                <a:gs pos="0">
                  <a:srgbClr val="00B0F0"/>
                </a:gs>
                <a:gs pos="50000">
                  <a:schemeClr val="lt1"/>
                </a:gs>
                <a:gs pos="100000">
                  <a:srgbClr val="DAE5F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C00000"/>
                </a:solidFill>
                <a:latin typeface="Times New Roman"/>
                <a:ea typeface="Times New Roman"/>
                <a:cs typeface="Times New Roman"/>
                <a:sym typeface="Times New Roman"/>
              </a:endParaRPr>
            </a:p>
          </p:txBody>
        </p:sp>
        <p:pic>
          <p:nvPicPr>
            <p:cNvPr id="365" name="Shape 365"/>
            <p:cNvPicPr preferRelativeResize="0"/>
            <p:nvPr/>
          </p:nvPicPr>
          <p:blipFill rotWithShape="1">
            <a:blip r:embed="rId5">
              <a:alphaModFix/>
            </a:blip>
            <a:srcRect b="0" l="0" r="0" t="0"/>
            <a:stretch/>
          </p:blipFill>
          <p:spPr>
            <a:xfrm>
              <a:off x="1198826" y="3139350"/>
              <a:ext cx="890639" cy="1093547"/>
            </a:xfrm>
            <a:prstGeom prst="rect">
              <a:avLst/>
            </a:prstGeom>
            <a:noFill/>
            <a:ln>
              <a:noFill/>
            </a:ln>
          </p:spPr>
        </p:pic>
        <p:sp>
          <p:nvSpPr>
            <p:cNvPr id="366" name="Shape 366"/>
            <p:cNvSpPr txBox="1"/>
            <p:nvPr/>
          </p:nvSpPr>
          <p:spPr>
            <a:xfrm>
              <a:off x="1763688" y="2653178"/>
              <a:ext cx="5976664" cy="129732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C00000"/>
                  </a:solidFill>
                  <a:latin typeface="Calibri"/>
                  <a:ea typeface="Calibri"/>
                  <a:cs typeface="Calibri"/>
                  <a:sym typeface="Calibri"/>
                </a:rPr>
                <a:t>4- النمو الانفعالي:</a:t>
              </a:r>
            </a:p>
          </p:txBody>
        </p:sp>
        <p:pic>
          <p:nvPicPr>
            <p:cNvPr id="367" name="Shape 367"/>
            <p:cNvPicPr preferRelativeResize="0"/>
            <p:nvPr/>
          </p:nvPicPr>
          <p:blipFill rotWithShape="1">
            <a:blip r:embed="rId6">
              <a:alphaModFix/>
            </a:blip>
            <a:srcRect b="0" l="0" r="0" t="0"/>
            <a:stretch/>
          </p:blipFill>
          <p:spPr>
            <a:xfrm>
              <a:off x="1187624" y="3133447"/>
              <a:ext cx="1159649" cy="1159649"/>
            </a:xfrm>
            <a:prstGeom prst="rect">
              <a:avLst/>
            </a:prstGeom>
            <a:noFill/>
            <a:ln>
              <a:noFill/>
            </a:ln>
          </p:spPr>
        </p:pic>
      </p:grpSp>
      <p:sp>
        <p:nvSpPr>
          <p:cNvPr id="368" name="Shape 368"/>
          <p:cNvSpPr/>
          <p:nvPr/>
        </p:nvSpPr>
        <p:spPr>
          <a:xfrm>
            <a:off x="539552" y="2339001"/>
            <a:ext cx="8244408" cy="3970318"/>
          </a:xfrm>
          <a:prstGeom prst="rect">
            <a:avLst/>
          </a:prstGeom>
          <a:noFill/>
          <a:ln>
            <a:noFill/>
          </a:ln>
        </p:spPr>
        <p:txBody>
          <a:bodyPr anchorCtr="0" anchor="t" bIns="45700" lIns="91425" rIns="91425" tIns="45700">
            <a:noAutofit/>
          </a:bodyPr>
          <a:lstStyle/>
          <a:p>
            <a:pPr indent="-571500" lvl="0" marL="571500" marR="0" rtl="1" algn="r">
              <a:spcBef>
                <a:spcPts val="0"/>
              </a:spcBef>
              <a:buClr>
                <a:schemeClr val="dk1"/>
              </a:buClr>
              <a:buSzPct val="100000"/>
              <a:buFont typeface="Arial"/>
              <a:buChar char="•"/>
            </a:pPr>
            <a:r>
              <a:rPr b="1" lang="ar-EG" sz="3600">
                <a:solidFill>
                  <a:schemeClr val="dk1"/>
                </a:solidFill>
                <a:latin typeface="Calibri"/>
                <a:ea typeface="Calibri"/>
                <a:cs typeface="Calibri"/>
                <a:sym typeface="Calibri"/>
              </a:rPr>
              <a:t>بعض الاضطرابات الانفعالية مثل القلق (وهو الخوف من المجهول)</a:t>
            </a:r>
          </a:p>
          <a:p>
            <a:pPr indent="-571500" lvl="0" marL="571500" marR="0" rtl="1" algn="r">
              <a:spcBef>
                <a:spcPts val="0"/>
              </a:spcBef>
              <a:buClr>
                <a:schemeClr val="dk1"/>
              </a:buClr>
              <a:buSzPct val="100000"/>
              <a:buFont typeface="Arial"/>
              <a:buChar char="•"/>
            </a:pPr>
            <a:r>
              <a:rPr b="1" lang="ar-EG" sz="3600">
                <a:solidFill>
                  <a:schemeClr val="dk1"/>
                </a:solidFill>
                <a:latin typeface="Calibri"/>
                <a:ea typeface="Calibri"/>
                <a:cs typeface="Calibri"/>
                <a:sym typeface="Calibri"/>
              </a:rPr>
              <a:t>التمركز حول الذات مثل اعتقاد المراهق أن الآخرين مشغولون بنفس الأشياء التي تشغله مثل مظهره وسلوكه (ويكون حساسًا لفكرة الآخرين عنه) وكأن هناك شخصًا يراقبه ويعتقد أن ما يعانيه لا يحدث لغيره بنفس الشكل ولا بنفس القوة.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8">
                                            <p:txEl>
                                              <p:pRg end="0" st="0"/>
                                            </p:txEl>
                                          </p:spTgt>
                                        </p:tgtEl>
                                        <p:attrNameLst>
                                          <p:attrName>style.visibility</p:attrName>
                                        </p:attrNameLst>
                                      </p:cBhvr>
                                      <p:to>
                                        <p:strVal val="visible"/>
                                      </p:to>
                                    </p:set>
                                    <p:animEffect filter="fade" transition="in">
                                      <p:cBhvr>
                                        <p:cTn dur="500"/>
                                        <p:tgtEl>
                                          <p:spTgt spid="368">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368">
                                            <p:txEl>
                                              <p:pRg end="1" st="1"/>
                                            </p:txEl>
                                          </p:spTgt>
                                        </p:tgtEl>
                                        <p:attrNameLst>
                                          <p:attrName>style.visibility</p:attrName>
                                        </p:attrNameLst>
                                      </p:cBhvr>
                                      <p:to>
                                        <p:strVal val="visible"/>
                                      </p:to>
                                    </p:set>
                                    <p:animEffect filter="fade" transition="in">
                                      <p:cBhvr>
                                        <p:cTn dur="500"/>
                                        <p:tgtEl>
                                          <p:spTgt spid="368">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6" name="Shape 106"/>
        <p:cNvGrpSpPr/>
        <p:nvPr/>
      </p:nvGrpSpPr>
      <p:grpSpPr>
        <a:xfrm>
          <a:off x="0" y="0"/>
          <a:ext cx="0" cy="0"/>
          <a:chOff x="0" y="0"/>
          <a:chExt cx="0" cy="0"/>
        </a:xfrm>
      </p:grpSpPr>
      <p:grpSp>
        <p:nvGrpSpPr>
          <p:cNvPr id="107" name="Shape 107"/>
          <p:cNvGrpSpPr/>
          <p:nvPr/>
        </p:nvGrpSpPr>
        <p:grpSpPr>
          <a:xfrm>
            <a:off x="1378688" y="1844823"/>
            <a:ext cx="6680518" cy="2745071"/>
            <a:chOff x="2915815" y="3645023"/>
            <a:chExt cx="5616623" cy="2304256"/>
          </a:xfrm>
        </p:grpSpPr>
        <p:sp>
          <p:nvSpPr>
            <p:cNvPr id="108" name="Shape 108"/>
            <p:cNvSpPr/>
            <p:nvPr/>
          </p:nvSpPr>
          <p:spPr>
            <a:xfrm rot="5400000">
              <a:off x="4620726" y="1940112"/>
              <a:ext cx="2206802" cy="5616623"/>
            </a:xfrm>
            <a:prstGeom prst="flowChartTerminator">
              <a:avLst/>
            </a:prstGeom>
            <a:solidFill>
              <a:srgbClr val="002060"/>
            </a:soli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chemeClr val="lt1"/>
                </a:solidFill>
                <a:latin typeface="Times New Roman"/>
                <a:ea typeface="Times New Roman"/>
                <a:cs typeface="Times New Roman"/>
                <a:sym typeface="Times New Roman"/>
              </a:endParaRPr>
            </a:p>
          </p:txBody>
        </p:sp>
        <p:sp>
          <p:nvSpPr>
            <p:cNvPr id="109" name="Shape 109"/>
            <p:cNvSpPr/>
            <p:nvPr/>
          </p:nvSpPr>
          <p:spPr>
            <a:xfrm>
              <a:off x="2955372" y="4077071"/>
              <a:ext cx="5505059" cy="1872207"/>
            </a:xfrm>
            <a:prstGeom prst="flowChartTerminator">
              <a:avLst/>
            </a:prstGeom>
            <a:solidFill>
              <a:srgbClr val="9900CC"/>
            </a:soli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chemeClr val="lt1"/>
                </a:solidFill>
                <a:latin typeface="Times New Roman"/>
                <a:ea typeface="Times New Roman"/>
                <a:cs typeface="Times New Roman"/>
                <a:sym typeface="Times New Roman"/>
              </a:endParaRPr>
            </a:p>
          </p:txBody>
        </p:sp>
        <p:sp>
          <p:nvSpPr>
            <p:cNvPr id="110" name="Shape 110"/>
            <p:cNvSpPr/>
            <p:nvPr/>
          </p:nvSpPr>
          <p:spPr>
            <a:xfrm>
              <a:off x="3187622" y="3933055"/>
              <a:ext cx="5040560" cy="2016223"/>
            </a:xfrm>
            <a:prstGeom prst="flowChartOffpageConnector">
              <a:avLst/>
            </a:prstGeom>
            <a:gradFill>
              <a:gsLst>
                <a:gs pos="0">
                  <a:schemeClr val="lt1"/>
                </a:gs>
                <a:gs pos="50000">
                  <a:srgbClr val="F2F2F2"/>
                </a:gs>
                <a:gs pos="100000">
                  <a:srgbClr val="C8C8FF"/>
                </a:gs>
              </a:gsLst>
              <a:lin ang="5400000" scaled="0"/>
            </a:gra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chemeClr val="lt1"/>
                </a:solidFill>
                <a:latin typeface="Times New Roman"/>
                <a:ea typeface="Times New Roman"/>
                <a:cs typeface="Times New Roman"/>
                <a:sym typeface="Times New Roman"/>
              </a:endParaRPr>
            </a:p>
          </p:txBody>
        </p:sp>
      </p:grpSp>
      <p:sp>
        <p:nvSpPr>
          <p:cNvPr id="111" name="Shape 111"/>
          <p:cNvSpPr/>
          <p:nvPr/>
        </p:nvSpPr>
        <p:spPr>
          <a:xfrm>
            <a:off x="2622135" y="2276872"/>
            <a:ext cx="4068742" cy="2308323"/>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i="0" lang="ar-EG" sz="7200" u="none" cap="none" strike="noStrike">
                <a:solidFill>
                  <a:schemeClr val="dk1"/>
                </a:solidFill>
                <a:latin typeface="Calibri"/>
                <a:ea typeface="Calibri"/>
                <a:cs typeface="Calibri"/>
                <a:sym typeface="Calibri"/>
              </a:rPr>
              <a:t>الدرس الثاني</a:t>
            </a:r>
          </a:p>
          <a:p>
            <a:pPr indent="0" lvl="0" marL="0" marR="0" rtl="1" algn="ctr">
              <a:spcBef>
                <a:spcPts val="0"/>
              </a:spcBef>
              <a:buSzPct val="25000"/>
              <a:buNone/>
            </a:pPr>
            <a:r>
              <a:rPr b="1" i="0" lang="ar-EG" sz="7200" u="none" cap="none" strike="noStrike">
                <a:solidFill>
                  <a:schemeClr val="dk1"/>
                </a:solidFill>
                <a:latin typeface="Calibri"/>
                <a:ea typeface="Calibri"/>
                <a:cs typeface="Calibri"/>
                <a:sym typeface="Calibri"/>
              </a:rPr>
              <a:t>2-2</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500"/>
                                        <p:tgtEl>
                                          <p:spTgt spid="107"/>
                                        </p:tgtEl>
                                      </p:cBhvr>
                                    </p:animEffect>
                                  </p:childTnLst>
                                </p:cTn>
                              </p:par>
                              <p:par>
                                <p:cTn fill="hold" nodeType="with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2" name="Shape 372"/>
        <p:cNvGrpSpPr/>
        <p:nvPr/>
      </p:nvGrpSpPr>
      <p:grpSpPr>
        <a:xfrm>
          <a:off x="0" y="0"/>
          <a:ext cx="0" cy="0"/>
          <a:chOff x="0" y="0"/>
          <a:chExt cx="0" cy="0"/>
        </a:xfrm>
      </p:grpSpPr>
      <p:grpSp>
        <p:nvGrpSpPr>
          <p:cNvPr id="373" name="Shape 373"/>
          <p:cNvGrpSpPr/>
          <p:nvPr/>
        </p:nvGrpSpPr>
        <p:grpSpPr>
          <a:xfrm>
            <a:off x="1043608" y="1196752"/>
            <a:ext cx="7128791" cy="4320480"/>
            <a:chOff x="1043608" y="1124744"/>
            <a:chExt cx="7128791" cy="4320480"/>
          </a:xfrm>
        </p:grpSpPr>
        <p:sp>
          <p:nvSpPr>
            <p:cNvPr id="374" name="Shape 374"/>
            <p:cNvSpPr/>
            <p:nvPr/>
          </p:nvSpPr>
          <p:spPr>
            <a:xfrm>
              <a:off x="2915816" y="1124744"/>
              <a:ext cx="5256583" cy="4320480"/>
            </a:xfrm>
            <a:prstGeom prst="roundRect">
              <a:avLst>
                <a:gd fmla="val 16667" name="adj"/>
              </a:avLst>
            </a:prstGeom>
            <a:solidFill>
              <a:srgbClr val="F2F2F2"/>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Times New Roman"/>
                <a:ea typeface="Times New Roman"/>
                <a:cs typeface="Times New Roman"/>
                <a:sym typeface="Times New Roman"/>
              </a:endParaRPr>
            </a:p>
          </p:txBody>
        </p:sp>
        <p:sp>
          <p:nvSpPr>
            <p:cNvPr id="375" name="Shape 375"/>
            <p:cNvSpPr/>
            <p:nvPr/>
          </p:nvSpPr>
          <p:spPr>
            <a:xfrm>
              <a:off x="1043608" y="1124744"/>
              <a:ext cx="5112567" cy="3240359"/>
            </a:xfrm>
            <a:prstGeom prst="ellipse">
              <a:avLst/>
            </a:prstGeom>
            <a:gradFill>
              <a:gsLst>
                <a:gs pos="0">
                  <a:srgbClr val="7E7EFF"/>
                </a:gs>
                <a:gs pos="50000">
                  <a:srgbClr val="B1B1FF"/>
                </a:gs>
                <a:gs pos="100000">
                  <a:srgbClr val="D9D9FF"/>
                </a:gs>
              </a:gsLst>
              <a:lin ang="54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Times New Roman"/>
                <a:ea typeface="Times New Roman"/>
                <a:cs typeface="Times New Roman"/>
                <a:sym typeface="Times New Roman"/>
              </a:endParaRPr>
            </a:p>
          </p:txBody>
        </p:sp>
        <p:sp>
          <p:nvSpPr>
            <p:cNvPr id="376" name="Shape 376"/>
            <p:cNvSpPr/>
            <p:nvPr/>
          </p:nvSpPr>
          <p:spPr>
            <a:xfrm>
              <a:off x="1043608" y="1484783"/>
              <a:ext cx="6840759" cy="3744416"/>
            </a:xfrm>
            <a:prstGeom prst="flowChartManualInput">
              <a:avLst/>
            </a:prstGeom>
            <a:gradFill>
              <a:gsLst>
                <a:gs pos="0">
                  <a:srgbClr val="E5B8B7"/>
                </a:gs>
                <a:gs pos="50000">
                  <a:schemeClr val="lt1"/>
                </a:gs>
                <a:gs pos="100000">
                  <a:srgbClr val="FFFFD9"/>
                </a:gs>
              </a:gsLst>
              <a:lin ang="16200000" scaled="0"/>
            </a:gra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Times New Roman"/>
                <a:ea typeface="Times New Roman"/>
                <a:cs typeface="Times New Roman"/>
                <a:sym typeface="Times New Roman"/>
              </a:endParaRPr>
            </a:p>
          </p:txBody>
        </p:sp>
      </p:grpSp>
      <p:sp>
        <p:nvSpPr>
          <p:cNvPr id="377" name="Shape 377"/>
          <p:cNvSpPr/>
          <p:nvPr/>
        </p:nvSpPr>
        <p:spPr>
          <a:xfrm>
            <a:off x="1763688" y="2488827"/>
            <a:ext cx="5633432" cy="2308323"/>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800">
                <a:solidFill>
                  <a:schemeClr val="dk1"/>
                </a:solidFill>
                <a:latin typeface="Calibri"/>
                <a:ea typeface="Calibri"/>
                <a:cs typeface="Calibri"/>
                <a:sym typeface="Calibri"/>
              </a:rPr>
              <a:t>الوسائل التي يستخدمها المراهق لمحاولة التكيف مع الاضطرابات الانفعالية: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73"/>
                                        </p:tgtEl>
                                        <p:attrNameLst>
                                          <p:attrName>style.visibility</p:attrName>
                                        </p:attrNameLst>
                                      </p:cBhvr>
                                      <p:to>
                                        <p:strVal val="visible"/>
                                      </p:to>
                                    </p:set>
                                    <p:animEffect filter="fade" transition="in">
                                      <p:cBhvr>
                                        <p:cTn dur="700"/>
                                        <p:tgtEl>
                                          <p:spTgt spid="373"/>
                                        </p:tgtEl>
                                      </p:cBhvr>
                                    </p:animEffect>
                                  </p:childTnLst>
                                </p:cTn>
                              </p:par>
                              <p:par>
                                <p:cTn fill="hold" nodeType="withEffect" presetClass="entr" presetID="10" presetSubtype="0">
                                  <p:stCondLst>
                                    <p:cond delay="0"/>
                                  </p:stCondLst>
                                  <p:childTnLst>
                                    <p:set>
                                      <p:cBhvr>
                                        <p:cTn dur="1" fill="hold">
                                          <p:stCondLst>
                                            <p:cond delay="0"/>
                                          </p:stCondLst>
                                        </p:cTn>
                                        <p:tgtEl>
                                          <p:spTgt spid="377"/>
                                        </p:tgtEl>
                                        <p:attrNameLst>
                                          <p:attrName>style.visibility</p:attrName>
                                        </p:attrNameLst>
                                      </p:cBhvr>
                                      <p:to>
                                        <p:strVal val="visible"/>
                                      </p:to>
                                    </p:set>
                                    <p:animEffect filter="fade" transition="in">
                                      <p:cBhvr>
                                        <p:cTn dur="500"/>
                                        <p:tgtEl>
                                          <p:spTgt spid="3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1" name="Shape 381"/>
        <p:cNvGrpSpPr/>
        <p:nvPr/>
      </p:nvGrpSpPr>
      <p:grpSpPr>
        <a:xfrm>
          <a:off x="0" y="0"/>
          <a:ext cx="0" cy="0"/>
          <a:chOff x="0" y="0"/>
          <a:chExt cx="0" cy="0"/>
        </a:xfrm>
      </p:grpSpPr>
      <p:grpSp>
        <p:nvGrpSpPr>
          <p:cNvPr id="382" name="Shape 382"/>
          <p:cNvGrpSpPr/>
          <p:nvPr/>
        </p:nvGrpSpPr>
        <p:grpSpPr>
          <a:xfrm>
            <a:off x="323528" y="693851"/>
            <a:ext cx="8352927" cy="5687477"/>
            <a:chOff x="642987" y="980728"/>
            <a:chExt cx="7745437" cy="4608512"/>
          </a:xfrm>
        </p:grpSpPr>
        <p:grpSp>
          <p:nvGrpSpPr>
            <p:cNvPr id="383" name="Shape 383"/>
            <p:cNvGrpSpPr/>
            <p:nvPr/>
          </p:nvGrpSpPr>
          <p:grpSpPr>
            <a:xfrm>
              <a:off x="755575" y="980728"/>
              <a:ext cx="7632848" cy="4608512"/>
              <a:chOff x="755575" y="980728"/>
              <a:chExt cx="7632848" cy="4608512"/>
            </a:xfrm>
          </p:grpSpPr>
          <p:sp>
            <p:nvSpPr>
              <p:cNvPr id="384" name="Shape 384"/>
              <p:cNvSpPr/>
              <p:nvPr/>
            </p:nvSpPr>
            <p:spPr>
              <a:xfrm>
                <a:off x="755575" y="980728"/>
                <a:ext cx="3456383" cy="4608512"/>
              </a:xfrm>
              <a:prstGeom prst="roundRect">
                <a:avLst>
                  <a:gd fmla="val 6589" name="adj"/>
                </a:avLst>
              </a:prstGeom>
              <a:solidFill>
                <a:srgbClr val="6600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Times New Roman"/>
                  <a:ea typeface="Times New Roman"/>
                  <a:cs typeface="Times New Roman"/>
                  <a:sym typeface="Times New Roman"/>
                </a:endParaRPr>
              </a:p>
            </p:txBody>
          </p:sp>
          <p:grpSp>
            <p:nvGrpSpPr>
              <p:cNvPr id="385" name="Shape 385"/>
              <p:cNvGrpSpPr/>
              <p:nvPr/>
            </p:nvGrpSpPr>
            <p:grpSpPr>
              <a:xfrm>
                <a:off x="971600" y="1268759"/>
                <a:ext cx="7416824" cy="4176463"/>
                <a:chOff x="1331640" y="1556791"/>
                <a:chExt cx="7416824" cy="4176463"/>
              </a:xfrm>
            </p:grpSpPr>
            <p:sp>
              <p:nvSpPr>
                <p:cNvPr id="386" name="Shape 386"/>
                <p:cNvSpPr/>
                <p:nvPr/>
              </p:nvSpPr>
              <p:spPr>
                <a:xfrm>
                  <a:off x="1763688" y="1700808"/>
                  <a:ext cx="6984776" cy="3960439"/>
                </a:xfrm>
                <a:prstGeom prst="flowChartTerminator">
                  <a:avLst/>
                </a:prstGeom>
                <a:solidFill>
                  <a:srgbClr val="000099"/>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Times New Roman"/>
                    <a:ea typeface="Times New Roman"/>
                    <a:cs typeface="Times New Roman"/>
                    <a:sym typeface="Times New Roman"/>
                  </a:endParaRPr>
                </a:p>
              </p:txBody>
            </p:sp>
            <p:sp>
              <p:nvSpPr>
                <p:cNvPr id="387" name="Shape 387"/>
                <p:cNvSpPr/>
                <p:nvPr/>
              </p:nvSpPr>
              <p:spPr>
                <a:xfrm>
                  <a:off x="1331640" y="1556791"/>
                  <a:ext cx="6984776" cy="4176463"/>
                </a:xfrm>
                <a:prstGeom prst="flowChartDocument">
                  <a:avLst/>
                </a:prstGeom>
                <a:gradFill>
                  <a:gsLst>
                    <a:gs pos="0">
                      <a:schemeClr val="lt1"/>
                    </a:gs>
                    <a:gs pos="50000">
                      <a:srgbClr val="0000FF"/>
                    </a:gs>
                    <a:gs pos="100000">
                      <a:srgbClr val="660066"/>
                    </a:gs>
                  </a:gsLst>
                  <a:lin ang="54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Times New Roman"/>
                    <a:ea typeface="Times New Roman"/>
                    <a:cs typeface="Times New Roman"/>
                    <a:sym typeface="Times New Roman"/>
                  </a:endParaRPr>
                </a:p>
              </p:txBody>
            </p:sp>
          </p:grpSp>
        </p:grpSp>
        <p:grpSp>
          <p:nvGrpSpPr>
            <p:cNvPr id="388" name="Shape 388"/>
            <p:cNvGrpSpPr/>
            <p:nvPr/>
          </p:nvGrpSpPr>
          <p:grpSpPr>
            <a:xfrm>
              <a:off x="7051500" y="4681362"/>
              <a:ext cx="904875" cy="763861"/>
              <a:chOff x="7051500" y="4681362"/>
              <a:chExt cx="904875" cy="763861"/>
            </a:xfrm>
          </p:grpSpPr>
          <p:pic>
            <p:nvPicPr>
              <p:cNvPr id="389" name="Shape 389"/>
              <p:cNvPicPr preferRelativeResize="0"/>
              <p:nvPr/>
            </p:nvPicPr>
            <p:blipFill rotWithShape="1">
              <a:blip r:embed="rId3">
                <a:alphaModFix/>
              </a:blip>
              <a:srcRect b="0" l="0" r="0" t="0"/>
              <a:stretch/>
            </p:blipFill>
            <p:spPr>
              <a:xfrm>
                <a:off x="7051500" y="4681362"/>
                <a:ext cx="632847" cy="666749"/>
              </a:xfrm>
              <a:prstGeom prst="rect">
                <a:avLst/>
              </a:prstGeom>
              <a:noFill/>
              <a:ln>
                <a:noFill/>
              </a:ln>
            </p:spPr>
          </p:pic>
          <p:pic>
            <p:nvPicPr>
              <p:cNvPr id="390" name="Shape 390"/>
              <p:cNvPicPr preferRelativeResize="0"/>
              <p:nvPr/>
            </p:nvPicPr>
            <p:blipFill rotWithShape="1">
              <a:blip r:embed="rId4">
                <a:alphaModFix/>
              </a:blip>
              <a:srcRect b="0" l="0" r="0" t="0"/>
              <a:stretch/>
            </p:blipFill>
            <p:spPr>
              <a:xfrm>
                <a:off x="7051500" y="4835623"/>
                <a:ext cx="904875" cy="609599"/>
              </a:xfrm>
              <a:prstGeom prst="rect">
                <a:avLst/>
              </a:prstGeom>
              <a:noFill/>
              <a:ln>
                <a:noFill/>
              </a:ln>
            </p:spPr>
          </p:pic>
        </p:grpSp>
        <p:pic>
          <p:nvPicPr>
            <p:cNvPr id="391" name="Shape 391"/>
            <p:cNvPicPr preferRelativeResize="0"/>
            <p:nvPr/>
          </p:nvPicPr>
          <p:blipFill rotWithShape="1">
            <a:blip r:embed="rId5">
              <a:alphaModFix/>
            </a:blip>
            <a:srcRect b="0" l="0" r="0" t="0"/>
            <a:stretch/>
          </p:blipFill>
          <p:spPr>
            <a:xfrm>
              <a:off x="642987" y="4998689"/>
              <a:ext cx="657224" cy="590550"/>
            </a:xfrm>
            <a:prstGeom prst="rect">
              <a:avLst/>
            </a:prstGeom>
            <a:noFill/>
            <a:ln>
              <a:noFill/>
            </a:ln>
          </p:spPr>
        </p:pic>
      </p:grpSp>
      <p:sp>
        <p:nvSpPr>
          <p:cNvPr id="392" name="Shape 392"/>
          <p:cNvSpPr/>
          <p:nvPr/>
        </p:nvSpPr>
        <p:spPr>
          <a:xfrm>
            <a:off x="1115616" y="1607308"/>
            <a:ext cx="6534471" cy="3477874"/>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400">
                <a:solidFill>
                  <a:schemeClr val="lt1"/>
                </a:solidFill>
                <a:latin typeface="Calibri"/>
                <a:ea typeface="Calibri"/>
                <a:cs typeface="Calibri"/>
                <a:sym typeface="Calibri"/>
              </a:rPr>
              <a:t>يكون القلق مؤلمًا لذلك تنشأ أساليب سلوكية لتخفيفه وقد تؤثر على توافق وتكيف المراهق وتسمى (حيل) وهي شائعة في مواجهة المراهق لانفعالاته ومنها: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82"/>
                                        </p:tgtEl>
                                        <p:attrNameLst>
                                          <p:attrName>style.visibility</p:attrName>
                                        </p:attrNameLst>
                                      </p:cBhvr>
                                      <p:to>
                                        <p:strVal val="visible"/>
                                      </p:to>
                                    </p:set>
                                    <p:animEffect filter="fade" transition="in">
                                      <p:cBhvr>
                                        <p:cTn dur="300"/>
                                        <p:tgtEl>
                                          <p:spTgt spid="382"/>
                                        </p:tgtEl>
                                      </p:cBhvr>
                                    </p:animEffect>
                                  </p:childTnLst>
                                </p:cTn>
                              </p:par>
                              <p:par>
                                <p:cTn fill="hold" nodeType="withEffect" presetClass="entr" presetID="10" presetSubtype="0">
                                  <p:stCondLst>
                                    <p:cond delay="0"/>
                                  </p:stCondLst>
                                  <p:childTnLst>
                                    <p:set>
                                      <p:cBhvr>
                                        <p:cTn dur="1" fill="hold">
                                          <p:stCondLst>
                                            <p:cond delay="0"/>
                                          </p:stCondLst>
                                        </p:cTn>
                                        <p:tgtEl>
                                          <p:spTgt spid="392"/>
                                        </p:tgtEl>
                                        <p:attrNameLst>
                                          <p:attrName>style.visibility</p:attrName>
                                        </p:attrNameLst>
                                      </p:cBhvr>
                                      <p:to>
                                        <p:strVal val="visible"/>
                                      </p:to>
                                    </p:set>
                                    <p:animEffect filter="fade" transition="in">
                                      <p:cBhvr>
                                        <p:cTn dur="300"/>
                                        <p:tgtEl>
                                          <p:spTgt spid="39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6" name="Shape 396"/>
        <p:cNvGrpSpPr/>
        <p:nvPr/>
      </p:nvGrpSpPr>
      <p:grpSpPr>
        <a:xfrm>
          <a:off x="0" y="0"/>
          <a:ext cx="0" cy="0"/>
          <a:chOff x="0" y="0"/>
          <a:chExt cx="0" cy="0"/>
        </a:xfrm>
      </p:grpSpPr>
      <p:grpSp>
        <p:nvGrpSpPr>
          <p:cNvPr id="397" name="Shape 397"/>
          <p:cNvGrpSpPr/>
          <p:nvPr/>
        </p:nvGrpSpPr>
        <p:grpSpPr>
          <a:xfrm>
            <a:off x="142843" y="142851"/>
            <a:ext cx="8929749" cy="6572271"/>
            <a:chOff x="428595" y="1928801"/>
            <a:chExt cx="8143931" cy="4572031"/>
          </a:xfrm>
        </p:grpSpPr>
        <p:sp>
          <p:nvSpPr>
            <p:cNvPr id="398" name="Shape 398"/>
            <p:cNvSpPr/>
            <p:nvPr/>
          </p:nvSpPr>
          <p:spPr>
            <a:xfrm>
              <a:off x="428595" y="1928801"/>
              <a:ext cx="8072494" cy="4572031"/>
            </a:xfrm>
            <a:prstGeom prst="plaque">
              <a:avLst>
                <a:gd fmla="val 16667" name="adj"/>
              </a:avLst>
            </a:prstGeom>
            <a:solidFill>
              <a:srgbClr val="9900CC"/>
            </a:solidFill>
            <a:ln cap="flat" cmpd="sng" w="57150">
              <a:solidFill>
                <a:srgbClr val="DAEEF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399" name="Shape 399"/>
            <p:cNvGrpSpPr/>
            <p:nvPr/>
          </p:nvGrpSpPr>
          <p:grpSpPr>
            <a:xfrm>
              <a:off x="428596" y="2000239"/>
              <a:ext cx="8143931" cy="4357718"/>
              <a:chOff x="642910" y="1643050"/>
              <a:chExt cx="8143931" cy="4357718"/>
            </a:xfrm>
          </p:grpSpPr>
          <p:sp>
            <p:nvSpPr>
              <p:cNvPr id="400" name="Shape 400"/>
              <p:cNvSpPr/>
              <p:nvPr/>
            </p:nvSpPr>
            <p:spPr>
              <a:xfrm>
                <a:off x="642910" y="1643050"/>
                <a:ext cx="8143931" cy="857255"/>
              </a:xfrm>
              <a:prstGeom prst="leftRightArrow">
                <a:avLst>
                  <a:gd fmla="val 50000" name="adj1"/>
                  <a:gd fmla="val 50000" name="adj2"/>
                </a:avLst>
              </a:prstGeom>
              <a:solidFill>
                <a:srgbClr val="C00000"/>
              </a:solidFill>
              <a:ln cap="flat" cmpd="sng" w="28575">
                <a:solidFill>
                  <a:srgbClr val="A5A5A5"/>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01" name="Shape 401"/>
              <p:cNvSpPr/>
              <p:nvPr/>
            </p:nvSpPr>
            <p:spPr>
              <a:xfrm>
                <a:off x="903516" y="1714488"/>
                <a:ext cx="7526136" cy="4286280"/>
              </a:xfrm>
              <a:prstGeom prst="round2SameRect">
                <a:avLst>
                  <a:gd fmla="val 11485" name="adj1"/>
                  <a:gd fmla="val 0" name="adj2"/>
                </a:avLst>
              </a:prstGeom>
              <a:gradFill>
                <a:gsLst>
                  <a:gs pos="0">
                    <a:srgbClr val="FFCCCC"/>
                  </a:gs>
                  <a:gs pos="50000">
                    <a:schemeClr val="lt1"/>
                  </a:gs>
                  <a:gs pos="100000">
                    <a:srgbClr val="DDD9C3"/>
                  </a:gs>
                </a:gsLst>
                <a:lin ang="81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grpSp>
      <p:sp>
        <p:nvSpPr>
          <p:cNvPr id="402" name="Shape 402"/>
          <p:cNvSpPr txBox="1"/>
          <p:nvPr/>
        </p:nvSpPr>
        <p:spPr>
          <a:xfrm>
            <a:off x="1043608" y="692695"/>
            <a:ext cx="7200799" cy="923329"/>
          </a:xfrm>
          <a:prstGeom prst="rect">
            <a:avLst/>
          </a:prstGeom>
          <a:solidFill>
            <a:srgbClr val="F2F2F2"/>
          </a:solidFill>
          <a:ln cap="flat" cmpd="sng" w="9525">
            <a:solidFill>
              <a:srgbClr val="7F7F7F"/>
            </a:solidFill>
            <a:prstDash val="solid"/>
            <a:round/>
            <a:headEnd len="med" w="med" type="none"/>
            <a:tailEnd len="med" w="med" type="none"/>
          </a:ln>
        </p:spPr>
        <p:txBody>
          <a:bodyPr anchorCtr="0" anchor="t" bIns="45700" lIns="91425" rIns="91425" tIns="45700">
            <a:noAutofit/>
          </a:bodyPr>
          <a:lstStyle/>
          <a:p>
            <a:pPr indent="-685800" lvl="0" marL="685800" marR="0" rtl="1" algn="ctr">
              <a:spcBef>
                <a:spcPts val="0"/>
              </a:spcBef>
              <a:buClr>
                <a:srgbClr val="938953"/>
              </a:buClr>
              <a:buSzPct val="100000"/>
              <a:buFont typeface="Arial"/>
              <a:buChar char="•"/>
            </a:pPr>
            <a:r>
              <a:rPr b="1" lang="ar-EG" sz="5400">
                <a:solidFill>
                  <a:srgbClr val="938953"/>
                </a:solidFill>
                <a:latin typeface="Calibri"/>
                <a:ea typeface="Calibri"/>
                <a:cs typeface="Calibri"/>
                <a:sym typeface="Calibri"/>
              </a:rPr>
              <a:t>المبالغة في المثالية:</a:t>
            </a:r>
          </a:p>
        </p:txBody>
      </p:sp>
      <p:sp>
        <p:nvSpPr>
          <p:cNvPr id="403" name="Shape 403"/>
          <p:cNvSpPr/>
          <p:nvPr/>
        </p:nvSpPr>
        <p:spPr>
          <a:xfrm>
            <a:off x="1763688" y="1916832"/>
            <a:ext cx="5760640" cy="4154983"/>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EG" sz="4400">
                <a:solidFill>
                  <a:schemeClr val="dk1"/>
                </a:solidFill>
                <a:latin typeface="Calibri"/>
                <a:ea typeface="Calibri"/>
                <a:cs typeface="Calibri"/>
                <a:sym typeface="Calibri"/>
              </a:rPr>
              <a:t>الحرص الزائد على إتقان العمل والقيام بالترتيب والتنظيم إلى الحد الذي يعطل العمل.</a:t>
            </a:r>
            <a:br>
              <a:rPr b="1" lang="ar-EG" sz="4400">
                <a:solidFill>
                  <a:schemeClr val="dk1"/>
                </a:solidFill>
                <a:latin typeface="Calibri"/>
                <a:ea typeface="Calibri"/>
                <a:cs typeface="Calibri"/>
                <a:sym typeface="Calibri"/>
              </a:rPr>
            </a:br>
            <a:r>
              <a:rPr b="1" lang="ar-EG" sz="4400">
                <a:solidFill>
                  <a:schemeClr val="dk1"/>
                </a:solidFill>
                <a:latin typeface="Calibri"/>
                <a:ea typeface="Calibri"/>
                <a:cs typeface="Calibri"/>
                <a:sym typeface="Calibri"/>
              </a:rPr>
              <a:t>من المناسب أن يتأمل سلوكه ليتأكد مما يقوم به هل هو حرص أم أعراض قلق داخلي؟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97"/>
                                        </p:tgtEl>
                                        <p:attrNameLst>
                                          <p:attrName>style.visibility</p:attrName>
                                        </p:attrNameLst>
                                      </p:cBhvr>
                                      <p:to>
                                        <p:strVal val="visible"/>
                                      </p:to>
                                    </p:set>
                                    <p:animEffect filter="fade" transition="in">
                                      <p:cBhvr>
                                        <p:cTn dur="500"/>
                                        <p:tgtEl>
                                          <p:spTgt spid="397"/>
                                        </p:tgtEl>
                                      </p:cBhvr>
                                    </p:animEffect>
                                  </p:childTnLst>
                                </p:cTn>
                              </p:par>
                              <p:par>
                                <p:cTn fill="hold" nodeType="with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500"/>
                                        <p:tgtEl>
                                          <p:spTgt spid="4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3"/>
                                        </p:tgtEl>
                                        <p:attrNameLst>
                                          <p:attrName>style.visibility</p:attrName>
                                        </p:attrNameLst>
                                      </p:cBhvr>
                                      <p:to>
                                        <p:strVal val="visible"/>
                                      </p:to>
                                    </p:set>
                                    <p:animEffect filter="fade" transition="in">
                                      <p:cBhvr>
                                        <p:cTn dur="500"/>
                                        <p:tgtEl>
                                          <p:spTgt spid="4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7" name="Shape 407"/>
        <p:cNvGrpSpPr/>
        <p:nvPr/>
      </p:nvGrpSpPr>
      <p:grpSpPr>
        <a:xfrm>
          <a:off x="0" y="0"/>
          <a:ext cx="0" cy="0"/>
          <a:chOff x="0" y="0"/>
          <a:chExt cx="0" cy="0"/>
        </a:xfrm>
      </p:grpSpPr>
      <p:grpSp>
        <p:nvGrpSpPr>
          <p:cNvPr id="408" name="Shape 408"/>
          <p:cNvGrpSpPr/>
          <p:nvPr/>
        </p:nvGrpSpPr>
        <p:grpSpPr>
          <a:xfrm>
            <a:off x="142843" y="142851"/>
            <a:ext cx="8929749" cy="6572271"/>
            <a:chOff x="428595" y="1928801"/>
            <a:chExt cx="8143931" cy="4572031"/>
          </a:xfrm>
        </p:grpSpPr>
        <p:sp>
          <p:nvSpPr>
            <p:cNvPr id="409" name="Shape 409"/>
            <p:cNvSpPr/>
            <p:nvPr/>
          </p:nvSpPr>
          <p:spPr>
            <a:xfrm>
              <a:off x="428595" y="1928801"/>
              <a:ext cx="8072494" cy="4572031"/>
            </a:xfrm>
            <a:prstGeom prst="plaque">
              <a:avLst>
                <a:gd fmla="val 16667" name="adj"/>
              </a:avLst>
            </a:prstGeom>
            <a:solidFill>
              <a:srgbClr val="9900CC"/>
            </a:solidFill>
            <a:ln cap="flat" cmpd="sng" w="57150">
              <a:solidFill>
                <a:srgbClr val="DAEEF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410" name="Shape 410"/>
            <p:cNvGrpSpPr/>
            <p:nvPr/>
          </p:nvGrpSpPr>
          <p:grpSpPr>
            <a:xfrm>
              <a:off x="428596" y="2000239"/>
              <a:ext cx="8143931" cy="4357718"/>
              <a:chOff x="642910" y="1643050"/>
              <a:chExt cx="8143931" cy="4357718"/>
            </a:xfrm>
          </p:grpSpPr>
          <p:sp>
            <p:nvSpPr>
              <p:cNvPr id="411" name="Shape 411"/>
              <p:cNvSpPr/>
              <p:nvPr/>
            </p:nvSpPr>
            <p:spPr>
              <a:xfrm>
                <a:off x="642910" y="1643050"/>
                <a:ext cx="8143931" cy="857255"/>
              </a:xfrm>
              <a:prstGeom prst="leftRightArrow">
                <a:avLst>
                  <a:gd fmla="val 50000" name="adj1"/>
                  <a:gd fmla="val 50000" name="adj2"/>
                </a:avLst>
              </a:prstGeom>
              <a:solidFill>
                <a:srgbClr val="C00000"/>
              </a:solidFill>
              <a:ln cap="flat" cmpd="sng" w="28575">
                <a:solidFill>
                  <a:srgbClr val="A5A5A5"/>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12" name="Shape 412"/>
              <p:cNvSpPr/>
              <p:nvPr/>
            </p:nvSpPr>
            <p:spPr>
              <a:xfrm>
                <a:off x="903516" y="1714488"/>
                <a:ext cx="7526136" cy="4286280"/>
              </a:xfrm>
              <a:prstGeom prst="round2SameRect">
                <a:avLst>
                  <a:gd fmla="val 11485" name="adj1"/>
                  <a:gd fmla="val 0" name="adj2"/>
                </a:avLst>
              </a:prstGeom>
              <a:gradFill>
                <a:gsLst>
                  <a:gs pos="0">
                    <a:srgbClr val="FFCCCC"/>
                  </a:gs>
                  <a:gs pos="50000">
                    <a:schemeClr val="lt1"/>
                  </a:gs>
                  <a:gs pos="100000">
                    <a:srgbClr val="DDD9C3"/>
                  </a:gs>
                </a:gsLst>
                <a:lin ang="81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grpSp>
      <p:sp>
        <p:nvSpPr>
          <p:cNvPr id="413" name="Shape 413"/>
          <p:cNvSpPr txBox="1"/>
          <p:nvPr/>
        </p:nvSpPr>
        <p:spPr>
          <a:xfrm>
            <a:off x="1043608" y="692695"/>
            <a:ext cx="7200799" cy="923329"/>
          </a:xfrm>
          <a:prstGeom prst="rect">
            <a:avLst/>
          </a:prstGeom>
          <a:solidFill>
            <a:srgbClr val="F2F2F2"/>
          </a:solidFill>
          <a:ln cap="flat" cmpd="sng" w="9525">
            <a:solidFill>
              <a:srgbClr val="7F7F7F"/>
            </a:solidFill>
            <a:prstDash val="solid"/>
            <a:round/>
            <a:headEnd len="med" w="med" type="none"/>
            <a:tailEnd len="med" w="med" type="none"/>
          </a:ln>
        </p:spPr>
        <p:txBody>
          <a:bodyPr anchorCtr="0" anchor="t" bIns="45700" lIns="91425" rIns="91425" tIns="45700">
            <a:noAutofit/>
          </a:bodyPr>
          <a:lstStyle/>
          <a:p>
            <a:pPr indent="-685800" lvl="0" marL="685800" marR="0" rtl="1" algn="ctr">
              <a:spcBef>
                <a:spcPts val="0"/>
              </a:spcBef>
              <a:buClr>
                <a:srgbClr val="938953"/>
              </a:buClr>
              <a:buSzPct val="100000"/>
              <a:buFont typeface="Arial"/>
              <a:buChar char="•"/>
            </a:pPr>
            <a:r>
              <a:rPr b="1" lang="ar-EG" sz="5400">
                <a:solidFill>
                  <a:srgbClr val="938953"/>
                </a:solidFill>
                <a:latin typeface="Calibri"/>
                <a:ea typeface="Calibri"/>
                <a:cs typeface="Calibri"/>
                <a:sym typeface="Calibri"/>
              </a:rPr>
              <a:t>النشاط</a:t>
            </a:r>
            <a:r>
              <a:rPr b="1" lang="ar-EG" sz="5400">
                <a:solidFill>
                  <a:srgbClr val="006666"/>
                </a:solidFill>
                <a:latin typeface="Calibri"/>
                <a:ea typeface="Calibri"/>
                <a:cs typeface="Calibri"/>
                <a:sym typeface="Calibri"/>
              </a:rPr>
              <a:t> </a:t>
            </a:r>
            <a:r>
              <a:rPr b="1" lang="ar-EG" sz="5400">
                <a:solidFill>
                  <a:srgbClr val="938953"/>
                </a:solidFill>
                <a:latin typeface="Calibri"/>
                <a:ea typeface="Calibri"/>
                <a:cs typeface="Calibri"/>
                <a:sym typeface="Calibri"/>
              </a:rPr>
              <a:t>الزائد:</a:t>
            </a:r>
          </a:p>
        </p:txBody>
      </p:sp>
      <p:sp>
        <p:nvSpPr>
          <p:cNvPr id="414" name="Shape 414"/>
          <p:cNvSpPr/>
          <p:nvPr/>
        </p:nvSpPr>
        <p:spPr>
          <a:xfrm>
            <a:off x="1259632" y="1578278"/>
            <a:ext cx="6917249" cy="4832092"/>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EG" sz="4400">
                <a:solidFill>
                  <a:schemeClr val="dk1"/>
                </a:solidFill>
                <a:latin typeface="Calibri"/>
                <a:ea typeface="Calibri"/>
                <a:cs typeface="Calibri"/>
                <a:sym typeface="Calibri"/>
              </a:rPr>
              <a:t>وهو عدم الاستقرار والحركة الدائمة وهو عرض من أعراض القلق ويحاول المراهق أن يخلص نفسه من القلق بكثرة الحركة ومحاولة إيقافه عن النشاط يزيد من القلق.</a:t>
            </a:r>
            <a:br>
              <a:rPr b="1" lang="ar-EG" sz="4400">
                <a:solidFill>
                  <a:schemeClr val="dk1"/>
                </a:solidFill>
                <a:latin typeface="Calibri"/>
                <a:ea typeface="Calibri"/>
                <a:cs typeface="Calibri"/>
                <a:sym typeface="Calibri"/>
              </a:rPr>
            </a:br>
            <a:r>
              <a:rPr b="1" lang="ar-EG" sz="4400">
                <a:solidFill>
                  <a:schemeClr val="dk1"/>
                </a:solidFill>
                <a:latin typeface="Calibri"/>
                <a:ea typeface="Calibri"/>
                <a:cs typeface="Calibri"/>
                <a:sym typeface="Calibri"/>
              </a:rPr>
              <a:t>من المناسب استهلاك الطاقة عن طريق النشاط الرياضي والهوايات.</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13"/>
                                        </p:tgtEl>
                                        <p:attrNameLst>
                                          <p:attrName>style.visibility</p:attrName>
                                        </p:attrNameLst>
                                      </p:cBhvr>
                                      <p:to>
                                        <p:strVal val="visible"/>
                                      </p:to>
                                    </p:set>
                                    <p:animEffect filter="fade" transition="in">
                                      <p:cBhvr>
                                        <p:cTn dur="500"/>
                                        <p:tgtEl>
                                          <p:spTgt spid="4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4"/>
                                        </p:tgtEl>
                                        <p:attrNameLst>
                                          <p:attrName>style.visibility</p:attrName>
                                        </p:attrNameLst>
                                      </p:cBhvr>
                                      <p:to>
                                        <p:strVal val="visible"/>
                                      </p:to>
                                    </p:set>
                                    <p:animEffect filter="fade" transition="in">
                                      <p:cBhvr>
                                        <p:cTn dur="500"/>
                                        <p:tgtEl>
                                          <p:spTgt spid="4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8" name="Shape 418"/>
        <p:cNvGrpSpPr/>
        <p:nvPr/>
      </p:nvGrpSpPr>
      <p:grpSpPr>
        <a:xfrm>
          <a:off x="0" y="0"/>
          <a:ext cx="0" cy="0"/>
          <a:chOff x="0" y="0"/>
          <a:chExt cx="0" cy="0"/>
        </a:xfrm>
      </p:grpSpPr>
      <p:grpSp>
        <p:nvGrpSpPr>
          <p:cNvPr id="419" name="Shape 419"/>
          <p:cNvGrpSpPr/>
          <p:nvPr/>
        </p:nvGrpSpPr>
        <p:grpSpPr>
          <a:xfrm>
            <a:off x="142843" y="142851"/>
            <a:ext cx="8929749" cy="6572271"/>
            <a:chOff x="428595" y="1928801"/>
            <a:chExt cx="8143931" cy="4572031"/>
          </a:xfrm>
        </p:grpSpPr>
        <p:sp>
          <p:nvSpPr>
            <p:cNvPr id="420" name="Shape 420"/>
            <p:cNvSpPr/>
            <p:nvPr/>
          </p:nvSpPr>
          <p:spPr>
            <a:xfrm>
              <a:off x="428595" y="1928801"/>
              <a:ext cx="8072494" cy="4572031"/>
            </a:xfrm>
            <a:prstGeom prst="plaque">
              <a:avLst>
                <a:gd fmla="val 16667" name="adj"/>
              </a:avLst>
            </a:prstGeom>
            <a:solidFill>
              <a:srgbClr val="9900CC"/>
            </a:solidFill>
            <a:ln cap="flat" cmpd="sng" w="57150">
              <a:solidFill>
                <a:srgbClr val="DAEEF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421" name="Shape 421"/>
            <p:cNvGrpSpPr/>
            <p:nvPr/>
          </p:nvGrpSpPr>
          <p:grpSpPr>
            <a:xfrm>
              <a:off x="428596" y="2000239"/>
              <a:ext cx="8143931" cy="4357718"/>
              <a:chOff x="642910" y="1643050"/>
              <a:chExt cx="8143931" cy="4357718"/>
            </a:xfrm>
          </p:grpSpPr>
          <p:sp>
            <p:nvSpPr>
              <p:cNvPr id="422" name="Shape 422"/>
              <p:cNvSpPr/>
              <p:nvPr/>
            </p:nvSpPr>
            <p:spPr>
              <a:xfrm>
                <a:off x="642910" y="1643050"/>
                <a:ext cx="8143931" cy="857255"/>
              </a:xfrm>
              <a:prstGeom prst="leftRightArrow">
                <a:avLst>
                  <a:gd fmla="val 50000" name="adj1"/>
                  <a:gd fmla="val 50000" name="adj2"/>
                </a:avLst>
              </a:prstGeom>
              <a:solidFill>
                <a:srgbClr val="C00000"/>
              </a:solidFill>
              <a:ln cap="flat" cmpd="sng" w="28575">
                <a:solidFill>
                  <a:srgbClr val="A5A5A5"/>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23" name="Shape 423"/>
              <p:cNvSpPr/>
              <p:nvPr/>
            </p:nvSpPr>
            <p:spPr>
              <a:xfrm>
                <a:off x="903516" y="1714488"/>
                <a:ext cx="7526136" cy="4286280"/>
              </a:xfrm>
              <a:prstGeom prst="round2SameRect">
                <a:avLst>
                  <a:gd fmla="val 11485" name="adj1"/>
                  <a:gd fmla="val 0" name="adj2"/>
                </a:avLst>
              </a:prstGeom>
              <a:gradFill>
                <a:gsLst>
                  <a:gs pos="0">
                    <a:srgbClr val="FFCCCC"/>
                  </a:gs>
                  <a:gs pos="50000">
                    <a:schemeClr val="lt1"/>
                  </a:gs>
                  <a:gs pos="100000">
                    <a:srgbClr val="DDD9C3"/>
                  </a:gs>
                </a:gsLst>
                <a:lin ang="81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grpSp>
      <p:sp>
        <p:nvSpPr>
          <p:cNvPr id="424" name="Shape 424"/>
          <p:cNvSpPr txBox="1"/>
          <p:nvPr/>
        </p:nvSpPr>
        <p:spPr>
          <a:xfrm>
            <a:off x="1043608" y="692695"/>
            <a:ext cx="7200799" cy="923329"/>
          </a:xfrm>
          <a:prstGeom prst="rect">
            <a:avLst/>
          </a:prstGeom>
          <a:solidFill>
            <a:srgbClr val="F2F2F2"/>
          </a:solidFill>
          <a:ln cap="flat" cmpd="sng" w="9525">
            <a:solidFill>
              <a:srgbClr val="7F7F7F"/>
            </a:solidFill>
            <a:prstDash val="solid"/>
            <a:round/>
            <a:headEnd len="med" w="med" type="none"/>
            <a:tailEnd len="med" w="med" type="none"/>
          </a:ln>
        </p:spPr>
        <p:txBody>
          <a:bodyPr anchorCtr="0" anchor="t" bIns="45700" lIns="91425" rIns="91425" tIns="45700">
            <a:noAutofit/>
          </a:bodyPr>
          <a:lstStyle/>
          <a:p>
            <a:pPr indent="-685800" lvl="0" marL="685800" marR="0" rtl="1" algn="ctr">
              <a:spcBef>
                <a:spcPts val="0"/>
              </a:spcBef>
              <a:buClr>
                <a:srgbClr val="938953"/>
              </a:buClr>
              <a:buSzPct val="100000"/>
              <a:buFont typeface="Arial"/>
              <a:buChar char="•"/>
            </a:pPr>
            <a:r>
              <a:rPr b="1" lang="ar-EG" sz="5400">
                <a:solidFill>
                  <a:srgbClr val="938953"/>
                </a:solidFill>
                <a:latin typeface="Calibri"/>
                <a:ea typeface="Calibri"/>
                <a:cs typeface="Calibri"/>
                <a:sym typeface="Calibri"/>
              </a:rPr>
              <a:t>الاستغراق في الخيال:</a:t>
            </a:r>
          </a:p>
        </p:txBody>
      </p:sp>
      <p:sp>
        <p:nvSpPr>
          <p:cNvPr id="425" name="Shape 425"/>
          <p:cNvSpPr/>
          <p:nvPr/>
        </p:nvSpPr>
        <p:spPr>
          <a:xfrm>
            <a:off x="1259632" y="2255385"/>
            <a:ext cx="6917249" cy="3477874"/>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EG" sz="4400">
                <a:solidFill>
                  <a:schemeClr val="dk1"/>
                </a:solidFill>
                <a:latin typeface="Calibri"/>
                <a:ea typeface="Calibri"/>
                <a:cs typeface="Calibri"/>
                <a:sym typeface="Calibri"/>
              </a:rPr>
              <a:t>كل ما يتمناه ولم يستطع الحصول عليه يجده في أحلام اليقظة.</a:t>
            </a:r>
            <a:br>
              <a:rPr b="1" lang="ar-EG" sz="4400">
                <a:solidFill>
                  <a:schemeClr val="dk1"/>
                </a:solidFill>
                <a:latin typeface="Calibri"/>
                <a:ea typeface="Calibri"/>
                <a:cs typeface="Calibri"/>
                <a:sym typeface="Calibri"/>
              </a:rPr>
            </a:br>
            <a:r>
              <a:rPr b="1" lang="ar-EG" sz="4400">
                <a:solidFill>
                  <a:schemeClr val="dk1"/>
                </a:solidFill>
                <a:latin typeface="Calibri"/>
                <a:ea typeface="Calibri"/>
                <a:cs typeface="Calibri"/>
                <a:sym typeface="Calibri"/>
              </a:rPr>
              <a:t>من المناسب أن يجد المراهق لخياله طرقًا أكثر إيجابية في التعبير كالرسم والشعر.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500"/>
                                        <p:tgtEl>
                                          <p:spTgt spid="4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5"/>
                                        </p:tgtEl>
                                        <p:attrNameLst>
                                          <p:attrName>style.visibility</p:attrName>
                                        </p:attrNameLst>
                                      </p:cBhvr>
                                      <p:to>
                                        <p:strVal val="visible"/>
                                      </p:to>
                                    </p:set>
                                    <p:animEffect filter="fade" transition="in">
                                      <p:cBhvr>
                                        <p:cTn dur="500"/>
                                        <p:tgtEl>
                                          <p:spTgt spid="4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9" name="Shape 429"/>
        <p:cNvGrpSpPr/>
        <p:nvPr/>
      </p:nvGrpSpPr>
      <p:grpSpPr>
        <a:xfrm>
          <a:off x="0" y="0"/>
          <a:ext cx="0" cy="0"/>
          <a:chOff x="0" y="0"/>
          <a:chExt cx="0" cy="0"/>
        </a:xfrm>
      </p:grpSpPr>
      <p:grpSp>
        <p:nvGrpSpPr>
          <p:cNvPr id="430" name="Shape 430"/>
          <p:cNvGrpSpPr/>
          <p:nvPr/>
        </p:nvGrpSpPr>
        <p:grpSpPr>
          <a:xfrm>
            <a:off x="142843" y="142851"/>
            <a:ext cx="8929749" cy="6572271"/>
            <a:chOff x="428595" y="1928801"/>
            <a:chExt cx="8143931" cy="4572031"/>
          </a:xfrm>
        </p:grpSpPr>
        <p:sp>
          <p:nvSpPr>
            <p:cNvPr id="431" name="Shape 431"/>
            <p:cNvSpPr/>
            <p:nvPr/>
          </p:nvSpPr>
          <p:spPr>
            <a:xfrm>
              <a:off x="428595" y="1928801"/>
              <a:ext cx="8072494" cy="4572031"/>
            </a:xfrm>
            <a:prstGeom prst="plaque">
              <a:avLst>
                <a:gd fmla="val 16667" name="adj"/>
              </a:avLst>
            </a:prstGeom>
            <a:solidFill>
              <a:srgbClr val="9900CC"/>
            </a:solidFill>
            <a:ln cap="flat" cmpd="sng" w="57150">
              <a:solidFill>
                <a:srgbClr val="DAEEF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432" name="Shape 432"/>
            <p:cNvGrpSpPr/>
            <p:nvPr/>
          </p:nvGrpSpPr>
          <p:grpSpPr>
            <a:xfrm>
              <a:off x="428596" y="2000239"/>
              <a:ext cx="8143931" cy="4357718"/>
              <a:chOff x="642910" y="1643050"/>
              <a:chExt cx="8143931" cy="4357718"/>
            </a:xfrm>
          </p:grpSpPr>
          <p:sp>
            <p:nvSpPr>
              <p:cNvPr id="433" name="Shape 433"/>
              <p:cNvSpPr/>
              <p:nvPr/>
            </p:nvSpPr>
            <p:spPr>
              <a:xfrm>
                <a:off x="642910" y="1643050"/>
                <a:ext cx="8143931" cy="857255"/>
              </a:xfrm>
              <a:prstGeom prst="leftRightArrow">
                <a:avLst>
                  <a:gd fmla="val 50000" name="adj1"/>
                  <a:gd fmla="val 50000" name="adj2"/>
                </a:avLst>
              </a:prstGeom>
              <a:solidFill>
                <a:srgbClr val="C00000"/>
              </a:solidFill>
              <a:ln cap="flat" cmpd="sng" w="28575">
                <a:solidFill>
                  <a:srgbClr val="A5A5A5"/>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34" name="Shape 434"/>
              <p:cNvSpPr/>
              <p:nvPr/>
            </p:nvSpPr>
            <p:spPr>
              <a:xfrm>
                <a:off x="903516" y="1714488"/>
                <a:ext cx="7526136" cy="4286280"/>
              </a:xfrm>
              <a:prstGeom prst="round2SameRect">
                <a:avLst>
                  <a:gd fmla="val 11485" name="adj1"/>
                  <a:gd fmla="val 0" name="adj2"/>
                </a:avLst>
              </a:prstGeom>
              <a:gradFill>
                <a:gsLst>
                  <a:gs pos="0">
                    <a:srgbClr val="FFCCCC"/>
                  </a:gs>
                  <a:gs pos="50000">
                    <a:schemeClr val="lt1"/>
                  </a:gs>
                  <a:gs pos="100000">
                    <a:srgbClr val="DDD9C3"/>
                  </a:gs>
                </a:gsLst>
                <a:lin ang="81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grpSp>
      <p:sp>
        <p:nvSpPr>
          <p:cNvPr id="435" name="Shape 435"/>
          <p:cNvSpPr txBox="1"/>
          <p:nvPr/>
        </p:nvSpPr>
        <p:spPr>
          <a:xfrm>
            <a:off x="1043608" y="692695"/>
            <a:ext cx="7200799" cy="923329"/>
          </a:xfrm>
          <a:prstGeom prst="rect">
            <a:avLst/>
          </a:prstGeom>
          <a:solidFill>
            <a:srgbClr val="F2F2F2"/>
          </a:solidFill>
          <a:ln cap="flat" cmpd="sng" w="9525">
            <a:solidFill>
              <a:srgbClr val="7F7F7F"/>
            </a:solidFill>
            <a:prstDash val="solid"/>
            <a:round/>
            <a:headEnd len="med" w="med" type="none"/>
            <a:tailEnd len="med" w="med" type="none"/>
          </a:ln>
        </p:spPr>
        <p:txBody>
          <a:bodyPr anchorCtr="0" anchor="t" bIns="45700" lIns="91425" rIns="91425" tIns="45700">
            <a:noAutofit/>
          </a:bodyPr>
          <a:lstStyle/>
          <a:p>
            <a:pPr indent="-685800" lvl="0" marL="685800" marR="0" rtl="1" algn="ctr">
              <a:spcBef>
                <a:spcPts val="0"/>
              </a:spcBef>
              <a:buClr>
                <a:srgbClr val="938953"/>
              </a:buClr>
              <a:buSzPct val="100000"/>
              <a:buFont typeface="Arial"/>
              <a:buChar char="•"/>
            </a:pPr>
            <a:r>
              <a:rPr b="1" lang="ar-EG" sz="5400">
                <a:solidFill>
                  <a:srgbClr val="938953"/>
                </a:solidFill>
                <a:latin typeface="Calibri"/>
                <a:ea typeface="Calibri"/>
                <a:cs typeface="Calibri"/>
                <a:sym typeface="Calibri"/>
              </a:rPr>
              <a:t>الانعزال والانزواء:</a:t>
            </a:r>
          </a:p>
        </p:txBody>
      </p:sp>
      <p:sp>
        <p:nvSpPr>
          <p:cNvPr id="436" name="Shape 436"/>
          <p:cNvSpPr/>
          <p:nvPr/>
        </p:nvSpPr>
        <p:spPr>
          <a:xfrm>
            <a:off x="1259632" y="1916832"/>
            <a:ext cx="6917249" cy="4154983"/>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EG" sz="4400">
                <a:solidFill>
                  <a:schemeClr val="dk1"/>
                </a:solidFill>
                <a:latin typeface="Calibri"/>
                <a:ea typeface="Calibri"/>
                <a:cs typeface="Calibri"/>
                <a:sym typeface="Calibri"/>
              </a:rPr>
              <a:t>من الوسائل التي قد تساعد المراهق على التخلص من القلق الذي يعانيه في المواقف الاجتماعية (عندما يلقى صد أو إحباط من الآخرين) .</a:t>
            </a:r>
          </a:p>
          <a:p>
            <a:pPr indent="0" lvl="0" marL="0" marR="0" rtl="1" algn="ctr">
              <a:spcBef>
                <a:spcPts val="0"/>
              </a:spcBef>
              <a:buSzPct val="25000"/>
              <a:buNone/>
            </a:pPr>
            <a:r>
              <a:rPr b="1" lang="ar-EG" sz="4400">
                <a:solidFill>
                  <a:schemeClr val="dk1"/>
                </a:solidFill>
                <a:latin typeface="Calibri"/>
                <a:ea typeface="Calibri"/>
                <a:cs typeface="Calibri"/>
                <a:sym typeface="Calibri"/>
              </a:rPr>
              <a:t>من المناسب أن يبحث عن أساليب إيجابية ليعيد التوافق مع من حوله.</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35"/>
                                        </p:tgtEl>
                                        <p:attrNameLst>
                                          <p:attrName>style.visibility</p:attrName>
                                        </p:attrNameLst>
                                      </p:cBhvr>
                                      <p:to>
                                        <p:strVal val="visible"/>
                                      </p:to>
                                    </p:set>
                                    <p:animEffect filter="fade" transition="in">
                                      <p:cBhvr>
                                        <p:cTn dur="500"/>
                                        <p:tgtEl>
                                          <p:spTgt spid="4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0" name="Shape 440"/>
        <p:cNvGrpSpPr/>
        <p:nvPr/>
      </p:nvGrpSpPr>
      <p:grpSpPr>
        <a:xfrm>
          <a:off x="0" y="0"/>
          <a:ext cx="0" cy="0"/>
          <a:chOff x="0" y="0"/>
          <a:chExt cx="0" cy="0"/>
        </a:xfrm>
      </p:grpSpPr>
      <p:grpSp>
        <p:nvGrpSpPr>
          <p:cNvPr id="441" name="Shape 441"/>
          <p:cNvGrpSpPr/>
          <p:nvPr/>
        </p:nvGrpSpPr>
        <p:grpSpPr>
          <a:xfrm>
            <a:off x="93591" y="144016"/>
            <a:ext cx="9014912" cy="6637785"/>
            <a:chOff x="179511" y="144016"/>
            <a:chExt cx="9014912" cy="6637785"/>
          </a:xfrm>
        </p:grpSpPr>
        <p:sp>
          <p:nvSpPr>
            <p:cNvPr id="442" name="Shape 442"/>
            <p:cNvSpPr/>
            <p:nvPr/>
          </p:nvSpPr>
          <p:spPr>
            <a:xfrm>
              <a:off x="3851919" y="188640"/>
              <a:ext cx="5244634" cy="6453336"/>
            </a:xfrm>
            <a:prstGeom prst="round2SameRect">
              <a:avLst>
                <a:gd fmla="val 16667" name="adj1"/>
                <a:gd fmla="val 0" name="adj2"/>
              </a:avLst>
            </a:prstGeom>
            <a:solidFill>
              <a:srgbClr val="0000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43" name="Shape 443"/>
            <p:cNvSpPr/>
            <p:nvPr/>
          </p:nvSpPr>
          <p:spPr>
            <a:xfrm>
              <a:off x="3575837" y="188640"/>
              <a:ext cx="5244634" cy="6453336"/>
            </a:xfrm>
            <a:prstGeom prst="round2SameRect">
              <a:avLst>
                <a:gd fmla="val 16667" name="adj1"/>
                <a:gd fmla="val 0" name="adj2"/>
              </a:avLst>
            </a:prstGeom>
            <a:solidFill>
              <a:srgbClr val="9933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44" name="Shape 444"/>
            <p:cNvSpPr/>
            <p:nvPr/>
          </p:nvSpPr>
          <p:spPr>
            <a:xfrm>
              <a:off x="2771800" y="144016"/>
              <a:ext cx="5244634" cy="6453336"/>
            </a:xfrm>
            <a:prstGeom prst="round2SameRect">
              <a:avLst>
                <a:gd fmla="val 16667" name="adj1"/>
                <a:gd fmla="val 0" name="adj2"/>
              </a:avLst>
            </a:prstGeom>
            <a:solidFill>
              <a:srgbClr val="FF0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445" name="Shape 445"/>
            <p:cNvGrpSpPr/>
            <p:nvPr/>
          </p:nvGrpSpPr>
          <p:grpSpPr>
            <a:xfrm>
              <a:off x="179511" y="144016"/>
              <a:ext cx="9014912" cy="6637785"/>
              <a:chOff x="179511" y="144016"/>
              <a:chExt cx="9014912" cy="6637785"/>
            </a:xfrm>
          </p:grpSpPr>
          <p:pic>
            <p:nvPicPr>
              <p:cNvPr id="446" name="Shape 446"/>
              <p:cNvPicPr preferRelativeResize="0"/>
              <p:nvPr/>
            </p:nvPicPr>
            <p:blipFill rotWithShape="1">
              <a:blip r:embed="rId3">
                <a:alphaModFix/>
              </a:blip>
              <a:srcRect b="0" l="0" r="0" t="0"/>
              <a:stretch/>
            </p:blipFill>
            <p:spPr>
              <a:xfrm>
                <a:off x="8016434" y="5877273"/>
                <a:ext cx="1177989" cy="904527"/>
              </a:xfrm>
              <a:prstGeom prst="rect">
                <a:avLst/>
              </a:prstGeom>
              <a:noFill/>
              <a:ln>
                <a:noFill/>
              </a:ln>
            </p:spPr>
          </p:pic>
          <p:grpSp>
            <p:nvGrpSpPr>
              <p:cNvPr id="447" name="Shape 447"/>
              <p:cNvGrpSpPr/>
              <p:nvPr/>
            </p:nvGrpSpPr>
            <p:grpSpPr>
              <a:xfrm>
                <a:off x="179511" y="144016"/>
                <a:ext cx="8739648" cy="6597352"/>
                <a:chOff x="179511" y="144016"/>
                <a:chExt cx="8739648" cy="6597352"/>
              </a:xfrm>
            </p:grpSpPr>
            <p:grpSp>
              <p:nvGrpSpPr>
                <p:cNvPr id="448" name="Shape 448"/>
                <p:cNvGrpSpPr/>
                <p:nvPr/>
              </p:nvGrpSpPr>
              <p:grpSpPr>
                <a:xfrm>
                  <a:off x="179511" y="144016"/>
                  <a:ext cx="8712967" cy="6597352"/>
                  <a:chOff x="179511" y="144016"/>
                  <a:chExt cx="8712967" cy="6597352"/>
                </a:xfrm>
              </p:grpSpPr>
              <p:sp>
                <p:nvSpPr>
                  <p:cNvPr id="449" name="Shape 449"/>
                  <p:cNvSpPr/>
                  <p:nvPr/>
                </p:nvSpPr>
                <p:spPr>
                  <a:xfrm>
                    <a:off x="179511" y="144016"/>
                    <a:ext cx="6552728" cy="6597352"/>
                  </a:xfrm>
                  <a:prstGeom prst="roundRect">
                    <a:avLst>
                      <a:gd fmla="val 4401" name="adj"/>
                    </a:avLst>
                  </a:prstGeom>
                  <a:solidFill>
                    <a:srgbClr val="3F3F3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50" name="Shape 450"/>
                  <p:cNvSpPr/>
                  <p:nvPr/>
                </p:nvSpPr>
                <p:spPr>
                  <a:xfrm>
                    <a:off x="323528" y="332656"/>
                    <a:ext cx="8568951" cy="6264696"/>
                  </a:xfrm>
                  <a:prstGeom prst="round1Rect">
                    <a:avLst>
                      <a:gd fmla="val 4990" name="adj"/>
                    </a:avLst>
                  </a:prstGeom>
                  <a:solidFill>
                    <a:schemeClr val="lt1"/>
                  </a:solidFill>
                  <a:ln cap="flat" cmpd="sng" w="25400">
                    <a:solidFill>
                      <a:srgbClr val="C4BD97"/>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451" name="Shape 451"/>
                <p:cNvPicPr preferRelativeResize="0"/>
                <p:nvPr/>
              </p:nvPicPr>
              <p:blipFill rotWithShape="1">
                <a:blip r:embed="rId4">
                  <a:alphaModFix/>
                </a:blip>
                <a:srcRect b="0" l="0" r="0" t="0"/>
                <a:stretch/>
              </p:blipFill>
              <p:spPr>
                <a:xfrm>
                  <a:off x="8352224" y="175177"/>
                  <a:ext cx="566936" cy="583472"/>
                </a:xfrm>
                <a:prstGeom prst="rect">
                  <a:avLst/>
                </a:prstGeom>
                <a:noFill/>
                <a:ln>
                  <a:noFill/>
                </a:ln>
              </p:spPr>
            </p:pic>
          </p:grpSp>
        </p:grpSp>
      </p:grpSp>
      <p:sp>
        <p:nvSpPr>
          <p:cNvPr id="452" name="Shape 452"/>
          <p:cNvSpPr/>
          <p:nvPr/>
        </p:nvSpPr>
        <p:spPr>
          <a:xfrm>
            <a:off x="1331640" y="3068959"/>
            <a:ext cx="6445223" cy="1938991"/>
          </a:xfrm>
          <a:prstGeom prst="rect">
            <a:avLst/>
          </a:prstGeom>
          <a:noFill/>
          <a:ln>
            <a:noFill/>
          </a:ln>
        </p:spPr>
        <p:txBody>
          <a:bodyPr anchorCtr="0" anchor="t" bIns="45700" lIns="91425" rIns="91425" tIns="45700">
            <a:noAutofit/>
          </a:bodyPr>
          <a:lstStyle/>
          <a:p>
            <a:pPr indent="-571500" lvl="0" marL="571500" marR="0" rtl="1" algn="ctr">
              <a:spcBef>
                <a:spcPts val="0"/>
              </a:spcBef>
              <a:buClr>
                <a:schemeClr val="dk1"/>
              </a:buClr>
              <a:buSzPct val="100000"/>
              <a:buFont typeface="Arial"/>
              <a:buChar char="•"/>
            </a:pPr>
            <a:r>
              <a:rPr b="1" lang="ar-EG" sz="4000">
                <a:solidFill>
                  <a:schemeClr val="dk1"/>
                </a:solidFill>
                <a:latin typeface="Calibri"/>
                <a:ea typeface="Calibri"/>
                <a:cs typeface="Calibri"/>
                <a:sym typeface="Calibri"/>
              </a:rPr>
              <a:t>إن فهم النمو الاجتماعي للمراهق يعتمد على طبيعة العلاقات التي تكون بينه وبين الأسرة والمجتمع.</a:t>
            </a:r>
          </a:p>
        </p:txBody>
      </p:sp>
      <p:grpSp>
        <p:nvGrpSpPr>
          <p:cNvPr id="453" name="Shape 453"/>
          <p:cNvGrpSpPr/>
          <p:nvPr/>
        </p:nvGrpSpPr>
        <p:grpSpPr>
          <a:xfrm>
            <a:off x="1871991" y="528947"/>
            <a:ext cx="6516432" cy="1656095"/>
            <a:chOff x="1187624" y="2177732"/>
            <a:chExt cx="6516432" cy="2115364"/>
          </a:xfrm>
        </p:grpSpPr>
        <p:sp>
          <p:nvSpPr>
            <p:cNvPr id="454" name="Shape 454"/>
            <p:cNvSpPr/>
            <p:nvPr/>
          </p:nvSpPr>
          <p:spPr>
            <a:xfrm>
              <a:off x="1305099" y="2177732"/>
              <a:ext cx="6398957" cy="2043355"/>
            </a:xfrm>
            <a:prstGeom prst="flowChartTerminator">
              <a:avLst/>
            </a:prstGeom>
            <a:gradFill>
              <a:gsLst>
                <a:gs pos="0">
                  <a:srgbClr val="00B0F0"/>
                </a:gs>
                <a:gs pos="50000">
                  <a:schemeClr val="lt1"/>
                </a:gs>
                <a:gs pos="100000">
                  <a:srgbClr val="DAE5F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C00000"/>
                </a:solidFill>
                <a:latin typeface="Times New Roman"/>
                <a:ea typeface="Times New Roman"/>
                <a:cs typeface="Times New Roman"/>
                <a:sym typeface="Times New Roman"/>
              </a:endParaRPr>
            </a:p>
          </p:txBody>
        </p:sp>
        <p:pic>
          <p:nvPicPr>
            <p:cNvPr id="455" name="Shape 455"/>
            <p:cNvPicPr preferRelativeResize="0"/>
            <p:nvPr/>
          </p:nvPicPr>
          <p:blipFill rotWithShape="1">
            <a:blip r:embed="rId5">
              <a:alphaModFix/>
            </a:blip>
            <a:srcRect b="0" l="0" r="0" t="0"/>
            <a:stretch/>
          </p:blipFill>
          <p:spPr>
            <a:xfrm>
              <a:off x="1198826" y="3139350"/>
              <a:ext cx="890639" cy="1093547"/>
            </a:xfrm>
            <a:prstGeom prst="rect">
              <a:avLst/>
            </a:prstGeom>
            <a:noFill/>
            <a:ln>
              <a:noFill/>
            </a:ln>
          </p:spPr>
        </p:pic>
        <p:sp>
          <p:nvSpPr>
            <p:cNvPr id="456" name="Shape 456"/>
            <p:cNvSpPr txBox="1"/>
            <p:nvPr/>
          </p:nvSpPr>
          <p:spPr>
            <a:xfrm>
              <a:off x="1993841" y="2653178"/>
              <a:ext cx="5386687" cy="129732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C00000"/>
                  </a:solidFill>
                  <a:latin typeface="Calibri"/>
                  <a:ea typeface="Calibri"/>
                  <a:cs typeface="Calibri"/>
                  <a:sym typeface="Calibri"/>
                </a:rPr>
                <a:t>5- النمو الاجتماعي: </a:t>
              </a:r>
            </a:p>
          </p:txBody>
        </p:sp>
        <p:pic>
          <p:nvPicPr>
            <p:cNvPr id="457" name="Shape 457"/>
            <p:cNvPicPr preferRelativeResize="0"/>
            <p:nvPr/>
          </p:nvPicPr>
          <p:blipFill rotWithShape="1">
            <a:blip r:embed="rId6">
              <a:alphaModFix/>
            </a:blip>
            <a:srcRect b="0" l="0" r="0" t="0"/>
            <a:stretch/>
          </p:blipFill>
          <p:spPr>
            <a:xfrm>
              <a:off x="1187624" y="3133447"/>
              <a:ext cx="1159649" cy="1159649"/>
            </a:xfrm>
            <a:prstGeom prst="rect">
              <a:avLst/>
            </a:prstGeom>
            <a:noFill/>
            <a:ln>
              <a:noFill/>
            </a:ln>
          </p:spPr>
        </p:pic>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41"/>
                                        </p:tgtEl>
                                        <p:attrNameLst>
                                          <p:attrName>style.visibility</p:attrName>
                                        </p:attrNameLst>
                                      </p:cBhvr>
                                      <p:to>
                                        <p:strVal val="visible"/>
                                      </p:to>
                                    </p:set>
                                    <p:animEffect filter="fade" transition="in">
                                      <p:cBhvr>
                                        <p:cTn dur="500"/>
                                        <p:tgtEl>
                                          <p:spTgt spid="441"/>
                                        </p:tgtEl>
                                      </p:cBhvr>
                                    </p:animEffect>
                                  </p:childTnLst>
                                </p:cTn>
                              </p:par>
                              <p:par>
                                <p:cTn fill="hold" nodeType="withEffect" presetClass="entr" presetID="10" presetSubtype="0">
                                  <p:stCondLst>
                                    <p:cond delay="0"/>
                                  </p:stCondLst>
                                  <p:childTnLst>
                                    <p:set>
                                      <p:cBhvr>
                                        <p:cTn dur="1" fill="hold">
                                          <p:stCondLst>
                                            <p:cond delay="0"/>
                                          </p:stCondLst>
                                        </p:cTn>
                                        <p:tgtEl>
                                          <p:spTgt spid="453"/>
                                        </p:tgtEl>
                                        <p:attrNameLst>
                                          <p:attrName>style.visibility</p:attrName>
                                        </p:attrNameLst>
                                      </p:cBhvr>
                                      <p:to>
                                        <p:strVal val="visible"/>
                                      </p:to>
                                    </p:set>
                                    <p:animEffect filter="fade" transition="in">
                                      <p:cBhvr>
                                        <p:cTn dur="500"/>
                                        <p:tgtEl>
                                          <p:spTgt spid="4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2"/>
                                        </p:tgtEl>
                                        <p:attrNameLst>
                                          <p:attrName>style.visibility</p:attrName>
                                        </p:attrNameLst>
                                      </p:cBhvr>
                                      <p:to>
                                        <p:strVal val="visible"/>
                                      </p:to>
                                    </p:set>
                                    <p:animEffect filter="fade" transition="in">
                                      <p:cBhvr>
                                        <p:cTn dur="500"/>
                                        <p:tgtEl>
                                          <p:spTgt spid="4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1" name="Shape 461"/>
        <p:cNvGrpSpPr/>
        <p:nvPr/>
      </p:nvGrpSpPr>
      <p:grpSpPr>
        <a:xfrm>
          <a:off x="0" y="0"/>
          <a:ext cx="0" cy="0"/>
          <a:chOff x="0" y="0"/>
          <a:chExt cx="0" cy="0"/>
        </a:xfrm>
      </p:grpSpPr>
      <p:grpSp>
        <p:nvGrpSpPr>
          <p:cNvPr id="462" name="Shape 462"/>
          <p:cNvGrpSpPr/>
          <p:nvPr/>
        </p:nvGrpSpPr>
        <p:grpSpPr>
          <a:xfrm>
            <a:off x="93591" y="144016"/>
            <a:ext cx="9014912" cy="6637785"/>
            <a:chOff x="179511" y="144016"/>
            <a:chExt cx="9014912" cy="6637785"/>
          </a:xfrm>
        </p:grpSpPr>
        <p:sp>
          <p:nvSpPr>
            <p:cNvPr id="463" name="Shape 463"/>
            <p:cNvSpPr/>
            <p:nvPr/>
          </p:nvSpPr>
          <p:spPr>
            <a:xfrm>
              <a:off x="3851919" y="188640"/>
              <a:ext cx="5244634" cy="6453336"/>
            </a:xfrm>
            <a:prstGeom prst="round2SameRect">
              <a:avLst>
                <a:gd fmla="val 16667" name="adj1"/>
                <a:gd fmla="val 0" name="adj2"/>
              </a:avLst>
            </a:prstGeom>
            <a:solidFill>
              <a:srgbClr val="0000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64" name="Shape 464"/>
            <p:cNvSpPr/>
            <p:nvPr/>
          </p:nvSpPr>
          <p:spPr>
            <a:xfrm>
              <a:off x="3575837" y="188640"/>
              <a:ext cx="5244634" cy="6453336"/>
            </a:xfrm>
            <a:prstGeom prst="round2SameRect">
              <a:avLst>
                <a:gd fmla="val 16667" name="adj1"/>
                <a:gd fmla="val 0" name="adj2"/>
              </a:avLst>
            </a:prstGeom>
            <a:solidFill>
              <a:srgbClr val="9933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65" name="Shape 465"/>
            <p:cNvSpPr/>
            <p:nvPr/>
          </p:nvSpPr>
          <p:spPr>
            <a:xfrm>
              <a:off x="2771800" y="144016"/>
              <a:ext cx="5244634" cy="6453336"/>
            </a:xfrm>
            <a:prstGeom prst="round2SameRect">
              <a:avLst>
                <a:gd fmla="val 16667" name="adj1"/>
                <a:gd fmla="val 0" name="adj2"/>
              </a:avLst>
            </a:prstGeom>
            <a:solidFill>
              <a:srgbClr val="FF0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466" name="Shape 466"/>
            <p:cNvGrpSpPr/>
            <p:nvPr/>
          </p:nvGrpSpPr>
          <p:grpSpPr>
            <a:xfrm>
              <a:off x="179511" y="144016"/>
              <a:ext cx="9014912" cy="6637785"/>
              <a:chOff x="179511" y="144016"/>
              <a:chExt cx="9014912" cy="6637785"/>
            </a:xfrm>
          </p:grpSpPr>
          <p:pic>
            <p:nvPicPr>
              <p:cNvPr id="467" name="Shape 467"/>
              <p:cNvPicPr preferRelativeResize="0"/>
              <p:nvPr/>
            </p:nvPicPr>
            <p:blipFill rotWithShape="1">
              <a:blip r:embed="rId3">
                <a:alphaModFix/>
              </a:blip>
              <a:srcRect b="0" l="0" r="0" t="0"/>
              <a:stretch/>
            </p:blipFill>
            <p:spPr>
              <a:xfrm>
                <a:off x="8016434" y="5877273"/>
                <a:ext cx="1177989" cy="904527"/>
              </a:xfrm>
              <a:prstGeom prst="rect">
                <a:avLst/>
              </a:prstGeom>
              <a:noFill/>
              <a:ln>
                <a:noFill/>
              </a:ln>
            </p:spPr>
          </p:pic>
          <p:grpSp>
            <p:nvGrpSpPr>
              <p:cNvPr id="468" name="Shape 468"/>
              <p:cNvGrpSpPr/>
              <p:nvPr/>
            </p:nvGrpSpPr>
            <p:grpSpPr>
              <a:xfrm>
                <a:off x="179511" y="144016"/>
                <a:ext cx="8739648" cy="6597352"/>
                <a:chOff x="179511" y="144016"/>
                <a:chExt cx="8739648" cy="6597352"/>
              </a:xfrm>
            </p:grpSpPr>
            <p:grpSp>
              <p:nvGrpSpPr>
                <p:cNvPr id="469" name="Shape 469"/>
                <p:cNvGrpSpPr/>
                <p:nvPr/>
              </p:nvGrpSpPr>
              <p:grpSpPr>
                <a:xfrm>
                  <a:off x="179511" y="144016"/>
                  <a:ext cx="8712967" cy="6597352"/>
                  <a:chOff x="179511" y="144016"/>
                  <a:chExt cx="8712967" cy="6597352"/>
                </a:xfrm>
              </p:grpSpPr>
              <p:sp>
                <p:nvSpPr>
                  <p:cNvPr id="470" name="Shape 470"/>
                  <p:cNvSpPr/>
                  <p:nvPr/>
                </p:nvSpPr>
                <p:spPr>
                  <a:xfrm>
                    <a:off x="179511" y="144016"/>
                    <a:ext cx="6552728" cy="6597352"/>
                  </a:xfrm>
                  <a:prstGeom prst="roundRect">
                    <a:avLst>
                      <a:gd fmla="val 4401" name="adj"/>
                    </a:avLst>
                  </a:prstGeom>
                  <a:solidFill>
                    <a:srgbClr val="3F3F3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71" name="Shape 471"/>
                  <p:cNvSpPr/>
                  <p:nvPr/>
                </p:nvSpPr>
                <p:spPr>
                  <a:xfrm>
                    <a:off x="323528" y="332656"/>
                    <a:ext cx="8568951" cy="6264696"/>
                  </a:xfrm>
                  <a:prstGeom prst="round1Rect">
                    <a:avLst>
                      <a:gd fmla="val 4990" name="adj"/>
                    </a:avLst>
                  </a:prstGeom>
                  <a:solidFill>
                    <a:schemeClr val="lt1"/>
                  </a:solidFill>
                  <a:ln cap="flat" cmpd="sng" w="25400">
                    <a:solidFill>
                      <a:srgbClr val="C4BD97"/>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472" name="Shape 472"/>
                <p:cNvPicPr preferRelativeResize="0"/>
                <p:nvPr/>
              </p:nvPicPr>
              <p:blipFill rotWithShape="1">
                <a:blip r:embed="rId4">
                  <a:alphaModFix/>
                </a:blip>
                <a:srcRect b="0" l="0" r="0" t="0"/>
                <a:stretch/>
              </p:blipFill>
              <p:spPr>
                <a:xfrm>
                  <a:off x="8352224" y="175177"/>
                  <a:ext cx="566936" cy="583472"/>
                </a:xfrm>
                <a:prstGeom prst="rect">
                  <a:avLst/>
                </a:prstGeom>
                <a:noFill/>
                <a:ln>
                  <a:noFill/>
                </a:ln>
              </p:spPr>
            </p:pic>
          </p:grpSp>
        </p:grpSp>
      </p:grpSp>
      <p:sp>
        <p:nvSpPr>
          <p:cNvPr id="473" name="Shape 473"/>
          <p:cNvSpPr/>
          <p:nvPr/>
        </p:nvSpPr>
        <p:spPr>
          <a:xfrm>
            <a:off x="899591" y="2523667"/>
            <a:ext cx="7546927" cy="3785651"/>
          </a:xfrm>
          <a:prstGeom prst="rect">
            <a:avLst/>
          </a:prstGeom>
          <a:noFill/>
          <a:ln>
            <a:noFill/>
          </a:ln>
        </p:spPr>
        <p:txBody>
          <a:bodyPr anchorCtr="0" anchor="t" bIns="45700" lIns="91425" rIns="91425" tIns="45700">
            <a:noAutofit/>
          </a:bodyPr>
          <a:lstStyle/>
          <a:p>
            <a:pPr indent="-571500" lvl="0" marL="571500" marR="0" rtl="1" algn="ctr">
              <a:spcBef>
                <a:spcPts val="0"/>
              </a:spcBef>
              <a:buClr>
                <a:schemeClr val="dk1"/>
              </a:buClr>
              <a:buSzPct val="100000"/>
              <a:buFont typeface="Arial"/>
              <a:buChar char="•"/>
            </a:pPr>
            <a:r>
              <a:rPr b="1" lang="ar-EG" sz="4000">
                <a:solidFill>
                  <a:schemeClr val="dk1"/>
                </a:solidFill>
                <a:latin typeface="Calibri"/>
                <a:ea typeface="Calibri"/>
                <a:cs typeface="Calibri"/>
                <a:sym typeface="Calibri"/>
              </a:rPr>
              <a:t>يرى الباحثون أن الاختلاف بين المراهق والأهل هو أحد حقائق الحياة وهو عملية ضرورية للنمو الإنساني ولفهم العالم وهذا الاختلاف يحدث لعدة أسباب أهمها الفجوة بين الأجيال والاختلافات الثقافية واختلاف الأدوار الاجتماعية.</a:t>
            </a:r>
          </a:p>
        </p:txBody>
      </p:sp>
      <p:grpSp>
        <p:nvGrpSpPr>
          <p:cNvPr id="474" name="Shape 474"/>
          <p:cNvGrpSpPr/>
          <p:nvPr/>
        </p:nvGrpSpPr>
        <p:grpSpPr>
          <a:xfrm>
            <a:off x="1871991" y="528947"/>
            <a:ext cx="6516432" cy="1656095"/>
            <a:chOff x="1187624" y="2177732"/>
            <a:chExt cx="6516432" cy="2115364"/>
          </a:xfrm>
        </p:grpSpPr>
        <p:sp>
          <p:nvSpPr>
            <p:cNvPr id="475" name="Shape 475"/>
            <p:cNvSpPr/>
            <p:nvPr/>
          </p:nvSpPr>
          <p:spPr>
            <a:xfrm>
              <a:off x="1305099" y="2177732"/>
              <a:ext cx="6398957" cy="2043355"/>
            </a:xfrm>
            <a:prstGeom prst="flowChartTerminator">
              <a:avLst/>
            </a:prstGeom>
            <a:gradFill>
              <a:gsLst>
                <a:gs pos="0">
                  <a:srgbClr val="00B0F0"/>
                </a:gs>
                <a:gs pos="50000">
                  <a:schemeClr val="lt1"/>
                </a:gs>
                <a:gs pos="100000">
                  <a:srgbClr val="DAE5F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C00000"/>
                </a:solidFill>
                <a:latin typeface="Times New Roman"/>
                <a:ea typeface="Times New Roman"/>
                <a:cs typeface="Times New Roman"/>
                <a:sym typeface="Times New Roman"/>
              </a:endParaRPr>
            </a:p>
          </p:txBody>
        </p:sp>
        <p:pic>
          <p:nvPicPr>
            <p:cNvPr id="476" name="Shape 476"/>
            <p:cNvPicPr preferRelativeResize="0"/>
            <p:nvPr/>
          </p:nvPicPr>
          <p:blipFill rotWithShape="1">
            <a:blip r:embed="rId5">
              <a:alphaModFix/>
            </a:blip>
            <a:srcRect b="0" l="0" r="0" t="0"/>
            <a:stretch/>
          </p:blipFill>
          <p:spPr>
            <a:xfrm>
              <a:off x="1198826" y="3139350"/>
              <a:ext cx="890639" cy="1093547"/>
            </a:xfrm>
            <a:prstGeom prst="rect">
              <a:avLst/>
            </a:prstGeom>
            <a:noFill/>
            <a:ln>
              <a:noFill/>
            </a:ln>
          </p:spPr>
        </p:pic>
        <p:sp>
          <p:nvSpPr>
            <p:cNvPr id="477" name="Shape 477"/>
            <p:cNvSpPr txBox="1"/>
            <p:nvPr/>
          </p:nvSpPr>
          <p:spPr>
            <a:xfrm>
              <a:off x="1993841" y="2653178"/>
              <a:ext cx="5386687" cy="129732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C00000"/>
                  </a:solidFill>
                  <a:latin typeface="Calibri"/>
                  <a:ea typeface="Calibri"/>
                  <a:cs typeface="Calibri"/>
                  <a:sym typeface="Calibri"/>
                </a:rPr>
                <a:t>5- النمو الاجتماعي: </a:t>
              </a:r>
            </a:p>
          </p:txBody>
        </p:sp>
        <p:pic>
          <p:nvPicPr>
            <p:cNvPr id="478" name="Shape 478"/>
            <p:cNvPicPr preferRelativeResize="0"/>
            <p:nvPr/>
          </p:nvPicPr>
          <p:blipFill rotWithShape="1">
            <a:blip r:embed="rId6">
              <a:alphaModFix/>
            </a:blip>
            <a:srcRect b="0" l="0" r="0" t="0"/>
            <a:stretch/>
          </p:blipFill>
          <p:spPr>
            <a:xfrm>
              <a:off x="1187624" y="3133447"/>
              <a:ext cx="1159649" cy="1159649"/>
            </a:xfrm>
            <a:prstGeom prst="rect">
              <a:avLst/>
            </a:prstGeom>
            <a:noFill/>
            <a:ln>
              <a:noFill/>
            </a:ln>
          </p:spPr>
        </p:pic>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73"/>
                                        </p:tgtEl>
                                        <p:attrNameLst>
                                          <p:attrName>style.visibility</p:attrName>
                                        </p:attrNameLst>
                                      </p:cBhvr>
                                      <p:to>
                                        <p:strVal val="visible"/>
                                      </p:to>
                                    </p:set>
                                    <p:animEffect filter="fade" transition="in">
                                      <p:cBhvr>
                                        <p:cTn dur="500"/>
                                        <p:tgtEl>
                                          <p:spTgt spid="4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2" name="Shape 482"/>
        <p:cNvGrpSpPr/>
        <p:nvPr/>
      </p:nvGrpSpPr>
      <p:grpSpPr>
        <a:xfrm>
          <a:off x="0" y="0"/>
          <a:ext cx="0" cy="0"/>
          <a:chOff x="0" y="0"/>
          <a:chExt cx="0" cy="0"/>
        </a:xfrm>
      </p:grpSpPr>
      <p:grpSp>
        <p:nvGrpSpPr>
          <p:cNvPr id="483" name="Shape 483"/>
          <p:cNvGrpSpPr/>
          <p:nvPr/>
        </p:nvGrpSpPr>
        <p:grpSpPr>
          <a:xfrm>
            <a:off x="93591" y="144016"/>
            <a:ext cx="9014912" cy="6637785"/>
            <a:chOff x="179511" y="144016"/>
            <a:chExt cx="9014912" cy="6637785"/>
          </a:xfrm>
        </p:grpSpPr>
        <p:sp>
          <p:nvSpPr>
            <p:cNvPr id="484" name="Shape 484"/>
            <p:cNvSpPr/>
            <p:nvPr/>
          </p:nvSpPr>
          <p:spPr>
            <a:xfrm>
              <a:off x="3851919" y="188640"/>
              <a:ext cx="5244634" cy="6453336"/>
            </a:xfrm>
            <a:prstGeom prst="round2SameRect">
              <a:avLst>
                <a:gd fmla="val 16667" name="adj1"/>
                <a:gd fmla="val 0" name="adj2"/>
              </a:avLst>
            </a:prstGeom>
            <a:solidFill>
              <a:srgbClr val="0000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85" name="Shape 485"/>
            <p:cNvSpPr/>
            <p:nvPr/>
          </p:nvSpPr>
          <p:spPr>
            <a:xfrm>
              <a:off x="3575837" y="188640"/>
              <a:ext cx="5244634" cy="6453336"/>
            </a:xfrm>
            <a:prstGeom prst="round2SameRect">
              <a:avLst>
                <a:gd fmla="val 16667" name="adj1"/>
                <a:gd fmla="val 0" name="adj2"/>
              </a:avLst>
            </a:prstGeom>
            <a:solidFill>
              <a:srgbClr val="9933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86" name="Shape 486"/>
            <p:cNvSpPr/>
            <p:nvPr/>
          </p:nvSpPr>
          <p:spPr>
            <a:xfrm>
              <a:off x="2771800" y="144016"/>
              <a:ext cx="5244634" cy="6453336"/>
            </a:xfrm>
            <a:prstGeom prst="round2SameRect">
              <a:avLst>
                <a:gd fmla="val 16667" name="adj1"/>
                <a:gd fmla="val 0" name="adj2"/>
              </a:avLst>
            </a:prstGeom>
            <a:solidFill>
              <a:srgbClr val="FF0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487" name="Shape 487"/>
            <p:cNvGrpSpPr/>
            <p:nvPr/>
          </p:nvGrpSpPr>
          <p:grpSpPr>
            <a:xfrm>
              <a:off x="179511" y="144016"/>
              <a:ext cx="9014912" cy="6637785"/>
              <a:chOff x="179511" y="144016"/>
              <a:chExt cx="9014912" cy="6637785"/>
            </a:xfrm>
          </p:grpSpPr>
          <p:pic>
            <p:nvPicPr>
              <p:cNvPr id="488" name="Shape 488"/>
              <p:cNvPicPr preferRelativeResize="0"/>
              <p:nvPr/>
            </p:nvPicPr>
            <p:blipFill rotWithShape="1">
              <a:blip r:embed="rId3">
                <a:alphaModFix/>
              </a:blip>
              <a:srcRect b="0" l="0" r="0" t="0"/>
              <a:stretch/>
            </p:blipFill>
            <p:spPr>
              <a:xfrm>
                <a:off x="8016434" y="5877273"/>
                <a:ext cx="1177989" cy="904527"/>
              </a:xfrm>
              <a:prstGeom prst="rect">
                <a:avLst/>
              </a:prstGeom>
              <a:noFill/>
              <a:ln>
                <a:noFill/>
              </a:ln>
            </p:spPr>
          </p:pic>
          <p:grpSp>
            <p:nvGrpSpPr>
              <p:cNvPr id="489" name="Shape 489"/>
              <p:cNvGrpSpPr/>
              <p:nvPr/>
            </p:nvGrpSpPr>
            <p:grpSpPr>
              <a:xfrm>
                <a:off x="179511" y="144016"/>
                <a:ext cx="8739648" cy="6597352"/>
                <a:chOff x="179511" y="144016"/>
                <a:chExt cx="8739648" cy="6597352"/>
              </a:xfrm>
            </p:grpSpPr>
            <p:grpSp>
              <p:nvGrpSpPr>
                <p:cNvPr id="490" name="Shape 490"/>
                <p:cNvGrpSpPr/>
                <p:nvPr/>
              </p:nvGrpSpPr>
              <p:grpSpPr>
                <a:xfrm>
                  <a:off x="179511" y="144016"/>
                  <a:ext cx="8712967" cy="6597352"/>
                  <a:chOff x="179511" y="144016"/>
                  <a:chExt cx="8712967" cy="6597352"/>
                </a:xfrm>
              </p:grpSpPr>
              <p:sp>
                <p:nvSpPr>
                  <p:cNvPr id="491" name="Shape 491"/>
                  <p:cNvSpPr/>
                  <p:nvPr/>
                </p:nvSpPr>
                <p:spPr>
                  <a:xfrm>
                    <a:off x="179511" y="144016"/>
                    <a:ext cx="6552728" cy="6597352"/>
                  </a:xfrm>
                  <a:prstGeom prst="roundRect">
                    <a:avLst>
                      <a:gd fmla="val 4401" name="adj"/>
                    </a:avLst>
                  </a:prstGeom>
                  <a:solidFill>
                    <a:srgbClr val="3F3F3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492" name="Shape 492"/>
                  <p:cNvSpPr/>
                  <p:nvPr/>
                </p:nvSpPr>
                <p:spPr>
                  <a:xfrm>
                    <a:off x="323528" y="332656"/>
                    <a:ext cx="8568951" cy="6264696"/>
                  </a:xfrm>
                  <a:prstGeom prst="round1Rect">
                    <a:avLst>
                      <a:gd fmla="val 4990" name="adj"/>
                    </a:avLst>
                  </a:prstGeom>
                  <a:solidFill>
                    <a:schemeClr val="lt1"/>
                  </a:solidFill>
                  <a:ln cap="flat" cmpd="sng" w="25400">
                    <a:solidFill>
                      <a:srgbClr val="C4BD97"/>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493" name="Shape 493"/>
                <p:cNvPicPr preferRelativeResize="0"/>
                <p:nvPr/>
              </p:nvPicPr>
              <p:blipFill rotWithShape="1">
                <a:blip r:embed="rId4">
                  <a:alphaModFix/>
                </a:blip>
                <a:srcRect b="0" l="0" r="0" t="0"/>
                <a:stretch/>
              </p:blipFill>
              <p:spPr>
                <a:xfrm>
                  <a:off x="8352224" y="175177"/>
                  <a:ext cx="566936" cy="583472"/>
                </a:xfrm>
                <a:prstGeom prst="rect">
                  <a:avLst/>
                </a:prstGeom>
                <a:noFill/>
                <a:ln>
                  <a:noFill/>
                </a:ln>
              </p:spPr>
            </p:pic>
          </p:grpSp>
        </p:grpSp>
      </p:grpSp>
      <p:sp>
        <p:nvSpPr>
          <p:cNvPr id="494" name="Shape 494"/>
          <p:cNvSpPr/>
          <p:nvPr/>
        </p:nvSpPr>
        <p:spPr>
          <a:xfrm>
            <a:off x="683568" y="2379651"/>
            <a:ext cx="7835941" cy="3785651"/>
          </a:xfrm>
          <a:prstGeom prst="rect">
            <a:avLst/>
          </a:prstGeom>
          <a:noFill/>
          <a:ln>
            <a:noFill/>
          </a:ln>
        </p:spPr>
        <p:txBody>
          <a:bodyPr anchorCtr="0" anchor="t" bIns="45700" lIns="91425" rIns="91425" tIns="45700">
            <a:noAutofit/>
          </a:bodyPr>
          <a:lstStyle/>
          <a:p>
            <a:pPr indent="-571500" lvl="0" marL="571500" marR="0" rtl="1" algn="ctr">
              <a:spcBef>
                <a:spcPts val="0"/>
              </a:spcBef>
              <a:buClr>
                <a:schemeClr val="dk1"/>
              </a:buClr>
              <a:buSzPct val="100000"/>
              <a:buFont typeface="Arial"/>
              <a:buChar char="•"/>
            </a:pPr>
            <a:r>
              <a:rPr b="1" lang="ar-EG" sz="4000">
                <a:solidFill>
                  <a:schemeClr val="dk1"/>
                </a:solidFill>
                <a:latin typeface="Calibri"/>
                <a:ea typeface="Calibri"/>
                <a:cs typeface="Calibri"/>
                <a:sym typeface="Calibri"/>
              </a:rPr>
              <a:t>جميع ظروف المرحلة تؤكد الحاجة للانتماء إلى جماعة تشبع الحاجات الاجتماعية لذلك تتكون جماعة الرفاق وهي تساعد في أن يجرب أدوارًا جديدة، حيث يتعلم فن التعامل الاجتماعي، والأخذ والعطاء كما تساعده في تحديد هويته</a:t>
            </a:r>
          </a:p>
        </p:txBody>
      </p:sp>
      <p:grpSp>
        <p:nvGrpSpPr>
          <p:cNvPr id="495" name="Shape 495"/>
          <p:cNvGrpSpPr/>
          <p:nvPr/>
        </p:nvGrpSpPr>
        <p:grpSpPr>
          <a:xfrm>
            <a:off x="1871991" y="528947"/>
            <a:ext cx="6516432" cy="1656095"/>
            <a:chOff x="1187624" y="2177732"/>
            <a:chExt cx="6516432" cy="2115364"/>
          </a:xfrm>
        </p:grpSpPr>
        <p:sp>
          <p:nvSpPr>
            <p:cNvPr id="496" name="Shape 496"/>
            <p:cNvSpPr/>
            <p:nvPr/>
          </p:nvSpPr>
          <p:spPr>
            <a:xfrm>
              <a:off x="1305099" y="2177732"/>
              <a:ext cx="6398957" cy="2043355"/>
            </a:xfrm>
            <a:prstGeom prst="flowChartTerminator">
              <a:avLst/>
            </a:prstGeom>
            <a:gradFill>
              <a:gsLst>
                <a:gs pos="0">
                  <a:srgbClr val="00B0F0"/>
                </a:gs>
                <a:gs pos="50000">
                  <a:schemeClr val="lt1"/>
                </a:gs>
                <a:gs pos="100000">
                  <a:srgbClr val="DAE5F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C00000"/>
                </a:solidFill>
                <a:latin typeface="Times New Roman"/>
                <a:ea typeface="Times New Roman"/>
                <a:cs typeface="Times New Roman"/>
                <a:sym typeface="Times New Roman"/>
              </a:endParaRPr>
            </a:p>
          </p:txBody>
        </p:sp>
        <p:pic>
          <p:nvPicPr>
            <p:cNvPr id="497" name="Shape 497"/>
            <p:cNvPicPr preferRelativeResize="0"/>
            <p:nvPr/>
          </p:nvPicPr>
          <p:blipFill rotWithShape="1">
            <a:blip r:embed="rId5">
              <a:alphaModFix/>
            </a:blip>
            <a:srcRect b="0" l="0" r="0" t="0"/>
            <a:stretch/>
          </p:blipFill>
          <p:spPr>
            <a:xfrm>
              <a:off x="1198826" y="3139350"/>
              <a:ext cx="890639" cy="1093547"/>
            </a:xfrm>
            <a:prstGeom prst="rect">
              <a:avLst/>
            </a:prstGeom>
            <a:noFill/>
            <a:ln>
              <a:noFill/>
            </a:ln>
          </p:spPr>
        </p:pic>
        <p:sp>
          <p:nvSpPr>
            <p:cNvPr id="498" name="Shape 498"/>
            <p:cNvSpPr txBox="1"/>
            <p:nvPr/>
          </p:nvSpPr>
          <p:spPr>
            <a:xfrm>
              <a:off x="1993841" y="2653178"/>
              <a:ext cx="5386687" cy="129732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C00000"/>
                  </a:solidFill>
                  <a:latin typeface="Calibri"/>
                  <a:ea typeface="Calibri"/>
                  <a:cs typeface="Calibri"/>
                  <a:sym typeface="Calibri"/>
                </a:rPr>
                <a:t>5- النمو الاجتماعي: </a:t>
              </a:r>
            </a:p>
          </p:txBody>
        </p:sp>
        <p:pic>
          <p:nvPicPr>
            <p:cNvPr id="499" name="Shape 499"/>
            <p:cNvPicPr preferRelativeResize="0"/>
            <p:nvPr/>
          </p:nvPicPr>
          <p:blipFill rotWithShape="1">
            <a:blip r:embed="rId6">
              <a:alphaModFix/>
            </a:blip>
            <a:srcRect b="0" l="0" r="0" t="0"/>
            <a:stretch/>
          </p:blipFill>
          <p:spPr>
            <a:xfrm>
              <a:off x="1187624" y="3133447"/>
              <a:ext cx="1159649" cy="1159649"/>
            </a:xfrm>
            <a:prstGeom prst="rect">
              <a:avLst/>
            </a:prstGeom>
            <a:noFill/>
            <a:ln>
              <a:noFill/>
            </a:ln>
          </p:spPr>
        </p:pic>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94"/>
                                        </p:tgtEl>
                                        <p:attrNameLst>
                                          <p:attrName>style.visibility</p:attrName>
                                        </p:attrNameLst>
                                      </p:cBhvr>
                                      <p:to>
                                        <p:strVal val="visible"/>
                                      </p:to>
                                    </p:set>
                                    <p:animEffect filter="fade" transition="in">
                                      <p:cBhvr>
                                        <p:cTn dur="500"/>
                                        <p:tgtEl>
                                          <p:spTgt spid="4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3" name="Shape 503"/>
        <p:cNvGrpSpPr/>
        <p:nvPr/>
      </p:nvGrpSpPr>
      <p:grpSpPr>
        <a:xfrm>
          <a:off x="0" y="0"/>
          <a:ext cx="0" cy="0"/>
          <a:chOff x="0" y="0"/>
          <a:chExt cx="0" cy="0"/>
        </a:xfrm>
      </p:grpSpPr>
      <p:grpSp>
        <p:nvGrpSpPr>
          <p:cNvPr id="504" name="Shape 504"/>
          <p:cNvGrpSpPr/>
          <p:nvPr/>
        </p:nvGrpSpPr>
        <p:grpSpPr>
          <a:xfrm>
            <a:off x="93591" y="144016"/>
            <a:ext cx="9014912" cy="6637785"/>
            <a:chOff x="179511" y="144016"/>
            <a:chExt cx="9014912" cy="6637785"/>
          </a:xfrm>
        </p:grpSpPr>
        <p:sp>
          <p:nvSpPr>
            <p:cNvPr id="505" name="Shape 505"/>
            <p:cNvSpPr/>
            <p:nvPr/>
          </p:nvSpPr>
          <p:spPr>
            <a:xfrm>
              <a:off x="3851919" y="188640"/>
              <a:ext cx="5244634" cy="6453336"/>
            </a:xfrm>
            <a:prstGeom prst="round2SameRect">
              <a:avLst>
                <a:gd fmla="val 16667" name="adj1"/>
                <a:gd fmla="val 0" name="adj2"/>
              </a:avLst>
            </a:prstGeom>
            <a:solidFill>
              <a:srgbClr val="0000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506" name="Shape 506"/>
            <p:cNvSpPr/>
            <p:nvPr/>
          </p:nvSpPr>
          <p:spPr>
            <a:xfrm>
              <a:off x="3575837" y="188640"/>
              <a:ext cx="5244634" cy="6453336"/>
            </a:xfrm>
            <a:prstGeom prst="round2SameRect">
              <a:avLst>
                <a:gd fmla="val 16667" name="adj1"/>
                <a:gd fmla="val 0" name="adj2"/>
              </a:avLst>
            </a:prstGeom>
            <a:solidFill>
              <a:srgbClr val="993366"/>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507" name="Shape 507"/>
            <p:cNvSpPr/>
            <p:nvPr/>
          </p:nvSpPr>
          <p:spPr>
            <a:xfrm>
              <a:off x="2771800" y="144016"/>
              <a:ext cx="5244634" cy="6453336"/>
            </a:xfrm>
            <a:prstGeom prst="round2SameRect">
              <a:avLst>
                <a:gd fmla="val 16667" name="adj1"/>
                <a:gd fmla="val 0" name="adj2"/>
              </a:avLst>
            </a:prstGeom>
            <a:solidFill>
              <a:srgbClr val="FF0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508" name="Shape 508"/>
            <p:cNvGrpSpPr/>
            <p:nvPr/>
          </p:nvGrpSpPr>
          <p:grpSpPr>
            <a:xfrm>
              <a:off x="179511" y="144016"/>
              <a:ext cx="9014912" cy="6637785"/>
              <a:chOff x="179511" y="144016"/>
              <a:chExt cx="9014912" cy="6637785"/>
            </a:xfrm>
          </p:grpSpPr>
          <p:pic>
            <p:nvPicPr>
              <p:cNvPr id="509" name="Shape 509"/>
              <p:cNvPicPr preferRelativeResize="0"/>
              <p:nvPr/>
            </p:nvPicPr>
            <p:blipFill rotWithShape="1">
              <a:blip r:embed="rId3">
                <a:alphaModFix/>
              </a:blip>
              <a:srcRect b="0" l="0" r="0" t="0"/>
              <a:stretch/>
            </p:blipFill>
            <p:spPr>
              <a:xfrm>
                <a:off x="8016434" y="5877273"/>
                <a:ext cx="1177989" cy="904527"/>
              </a:xfrm>
              <a:prstGeom prst="rect">
                <a:avLst/>
              </a:prstGeom>
              <a:noFill/>
              <a:ln>
                <a:noFill/>
              </a:ln>
            </p:spPr>
          </p:pic>
          <p:grpSp>
            <p:nvGrpSpPr>
              <p:cNvPr id="510" name="Shape 510"/>
              <p:cNvGrpSpPr/>
              <p:nvPr/>
            </p:nvGrpSpPr>
            <p:grpSpPr>
              <a:xfrm>
                <a:off x="179511" y="144016"/>
                <a:ext cx="8739648" cy="6597352"/>
                <a:chOff x="179511" y="144016"/>
                <a:chExt cx="8739648" cy="6597352"/>
              </a:xfrm>
            </p:grpSpPr>
            <p:grpSp>
              <p:nvGrpSpPr>
                <p:cNvPr id="511" name="Shape 511"/>
                <p:cNvGrpSpPr/>
                <p:nvPr/>
              </p:nvGrpSpPr>
              <p:grpSpPr>
                <a:xfrm>
                  <a:off x="179511" y="144016"/>
                  <a:ext cx="8712967" cy="6597352"/>
                  <a:chOff x="179511" y="144016"/>
                  <a:chExt cx="8712967" cy="6597352"/>
                </a:xfrm>
              </p:grpSpPr>
              <p:sp>
                <p:nvSpPr>
                  <p:cNvPr id="512" name="Shape 512"/>
                  <p:cNvSpPr/>
                  <p:nvPr/>
                </p:nvSpPr>
                <p:spPr>
                  <a:xfrm>
                    <a:off x="179511" y="144016"/>
                    <a:ext cx="6552728" cy="6597352"/>
                  </a:xfrm>
                  <a:prstGeom prst="roundRect">
                    <a:avLst>
                      <a:gd fmla="val 4401" name="adj"/>
                    </a:avLst>
                  </a:prstGeom>
                  <a:solidFill>
                    <a:srgbClr val="3F3F3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513" name="Shape 513"/>
                  <p:cNvSpPr/>
                  <p:nvPr/>
                </p:nvSpPr>
                <p:spPr>
                  <a:xfrm>
                    <a:off x="323528" y="332656"/>
                    <a:ext cx="8568951" cy="6264696"/>
                  </a:xfrm>
                  <a:prstGeom prst="round1Rect">
                    <a:avLst>
                      <a:gd fmla="val 4990" name="adj"/>
                    </a:avLst>
                  </a:prstGeom>
                  <a:solidFill>
                    <a:schemeClr val="lt1"/>
                  </a:solidFill>
                  <a:ln cap="flat" cmpd="sng" w="25400">
                    <a:solidFill>
                      <a:srgbClr val="C4BD97"/>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514" name="Shape 514"/>
                <p:cNvPicPr preferRelativeResize="0"/>
                <p:nvPr/>
              </p:nvPicPr>
              <p:blipFill rotWithShape="1">
                <a:blip r:embed="rId4">
                  <a:alphaModFix/>
                </a:blip>
                <a:srcRect b="0" l="0" r="0" t="0"/>
                <a:stretch/>
              </p:blipFill>
              <p:spPr>
                <a:xfrm>
                  <a:off x="8352224" y="175177"/>
                  <a:ext cx="566936" cy="583472"/>
                </a:xfrm>
                <a:prstGeom prst="rect">
                  <a:avLst/>
                </a:prstGeom>
                <a:noFill/>
                <a:ln>
                  <a:noFill/>
                </a:ln>
              </p:spPr>
            </p:pic>
          </p:grpSp>
        </p:grpSp>
      </p:grpSp>
      <p:sp>
        <p:nvSpPr>
          <p:cNvPr id="515" name="Shape 515"/>
          <p:cNvSpPr/>
          <p:nvPr/>
        </p:nvSpPr>
        <p:spPr>
          <a:xfrm>
            <a:off x="805687" y="2930167"/>
            <a:ext cx="7582735" cy="2554544"/>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000">
                <a:solidFill>
                  <a:schemeClr val="dk1"/>
                </a:solidFill>
                <a:latin typeface="Calibri"/>
                <a:ea typeface="Calibri"/>
                <a:cs typeface="Calibri"/>
                <a:sym typeface="Calibri"/>
              </a:rPr>
              <a:t>وذلك برؤية الاتفاق والاختلاف بيه وبين أصدقائه كما أن المراهق يتبادل المعلومات والمصالح، وغير ذلك من الأنشطة الاجتماعية.</a:t>
            </a:r>
          </a:p>
        </p:txBody>
      </p:sp>
      <p:grpSp>
        <p:nvGrpSpPr>
          <p:cNvPr id="516" name="Shape 516"/>
          <p:cNvGrpSpPr/>
          <p:nvPr/>
        </p:nvGrpSpPr>
        <p:grpSpPr>
          <a:xfrm>
            <a:off x="1871991" y="528947"/>
            <a:ext cx="6516432" cy="1656095"/>
            <a:chOff x="1187624" y="2177732"/>
            <a:chExt cx="6516432" cy="2115364"/>
          </a:xfrm>
        </p:grpSpPr>
        <p:sp>
          <p:nvSpPr>
            <p:cNvPr id="517" name="Shape 517"/>
            <p:cNvSpPr/>
            <p:nvPr/>
          </p:nvSpPr>
          <p:spPr>
            <a:xfrm>
              <a:off x="1305099" y="2177732"/>
              <a:ext cx="6398957" cy="2043355"/>
            </a:xfrm>
            <a:prstGeom prst="flowChartTerminator">
              <a:avLst/>
            </a:prstGeom>
            <a:gradFill>
              <a:gsLst>
                <a:gs pos="0">
                  <a:srgbClr val="00B0F0"/>
                </a:gs>
                <a:gs pos="50000">
                  <a:schemeClr val="lt1"/>
                </a:gs>
                <a:gs pos="100000">
                  <a:srgbClr val="DAE5F1"/>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C00000"/>
                </a:solidFill>
                <a:latin typeface="Times New Roman"/>
                <a:ea typeface="Times New Roman"/>
                <a:cs typeface="Times New Roman"/>
                <a:sym typeface="Times New Roman"/>
              </a:endParaRPr>
            </a:p>
          </p:txBody>
        </p:sp>
        <p:pic>
          <p:nvPicPr>
            <p:cNvPr id="518" name="Shape 518"/>
            <p:cNvPicPr preferRelativeResize="0"/>
            <p:nvPr/>
          </p:nvPicPr>
          <p:blipFill rotWithShape="1">
            <a:blip r:embed="rId5">
              <a:alphaModFix/>
            </a:blip>
            <a:srcRect b="0" l="0" r="0" t="0"/>
            <a:stretch/>
          </p:blipFill>
          <p:spPr>
            <a:xfrm>
              <a:off x="1198826" y="3139350"/>
              <a:ext cx="890639" cy="1093547"/>
            </a:xfrm>
            <a:prstGeom prst="rect">
              <a:avLst/>
            </a:prstGeom>
            <a:noFill/>
            <a:ln>
              <a:noFill/>
            </a:ln>
          </p:spPr>
        </p:pic>
        <p:sp>
          <p:nvSpPr>
            <p:cNvPr id="519" name="Shape 519"/>
            <p:cNvSpPr txBox="1"/>
            <p:nvPr/>
          </p:nvSpPr>
          <p:spPr>
            <a:xfrm>
              <a:off x="1993841" y="2653178"/>
              <a:ext cx="5386687" cy="129732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C00000"/>
                  </a:solidFill>
                  <a:latin typeface="Calibri"/>
                  <a:ea typeface="Calibri"/>
                  <a:cs typeface="Calibri"/>
                  <a:sym typeface="Calibri"/>
                </a:rPr>
                <a:t>5- النمو الاجتماعي: </a:t>
              </a:r>
            </a:p>
          </p:txBody>
        </p:sp>
        <p:pic>
          <p:nvPicPr>
            <p:cNvPr id="520" name="Shape 520"/>
            <p:cNvPicPr preferRelativeResize="0"/>
            <p:nvPr/>
          </p:nvPicPr>
          <p:blipFill rotWithShape="1">
            <a:blip r:embed="rId6">
              <a:alphaModFix/>
            </a:blip>
            <a:srcRect b="0" l="0" r="0" t="0"/>
            <a:stretch/>
          </p:blipFill>
          <p:spPr>
            <a:xfrm>
              <a:off x="1187624" y="3133447"/>
              <a:ext cx="1159649" cy="1159649"/>
            </a:xfrm>
            <a:prstGeom prst="rect">
              <a:avLst/>
            </a:prstGeom>
            <a:noFill/>
            <a:ln>
              <a:noFill/>
            </a:ln>
          </p:spPr>
        </p:pic>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5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5" name="Shape 115"/>
        <p:cNvGrpSpPr/>
        <p:nvPr/>
      </p:nvGrpSpPr>
      <p:grpSpPr>
        <a:xfrm>
          <a:off x="0" y="0"/>
          <a:ext cx="0" cy="0"/>
          <a:chOff x="0" y="0"/>
          <a:chExt cx="0" cy="0"/>
        </a:xfrm>
      </p:grpSpPr>
      <p:grpSp>
        <p:nvGrpSpPr>
          <p:cNvPr id="116" name="Shape 116"/>
          <p:cNvGrpSpPr/>
          <p:nvPr/>
        </p:nvGrpSpPr>
        <p:grpSpPr>
          <a:xfrm>
            <a:off x="3159898" y="188639"/>
            <a:ext cx="3096344" cy="2503288"/>
            <a:chOff x="6444207" y="493662"/>
            <a:chExt cx="3096344" cy="2503288"/>
          </a:xfrm>
        </p:grpSpPr>
        <p:grpSp>
          <p:nvGrpSpPr>
            <p:cNvPr id="117" name="Shape 117"/>
            <p:cNvGrpSpPr/>
            <p:nvPr/>
          </p:nvGrpSpPr>
          <p:grpSpPr>
            <a:xfrm>
              <a:off x="6444207" y="493662"/>
              <a:ext cx="3096344" cy="2503288"/>
              <a:chOff x="6444207" y="493662"/>
              <a:chExt cx="3096344" cy="2503288"/>
            </a:xfrm>
          </p:grpSpPr>
          <p:sp>
            <p:nvSpPr>
              <p:cNvPr id="118" name="Shape 118"/>
              <p:cNvSpPr/>
              <p:nvPr/>
            </p:nvSpPr>
            <p:spPr>
              <a:xfrm>
                <a:off x="7740352" y="493662"/>
                <a:ext cx="1728191" cy="1855216"/>
              </a:xfrm>
              <a:prstGeom prst="ellipse">
                <a:avLst/>
              </a:prstGeom>
              <a:solidFill>
                <a:srgbClr val="C00000"/>
              </a:soli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rgbClr val="000099"/>
                  </a:solidFill>
                  <a:latin typeface="Calibri"/>
                  <a:ea typeface="Calibri"/>
                  <a:cs typeface="Calibri"/>
                  <a:sym typeface="Calibri"/>
                </a:endParaRPr>
              </a:p>
            </p:txBody>
          </p:sp>
          <p:sp>
            <p:nvSpPr>
              <p:cNvPr id="119" name="Shape 119"/>
              <p:cNvSpPr/>
              <p:nvPr/>
            </p:nvSpPr>
            <p:spPr>
              <a:xfrm>
                <a:off x="7812360" y="1141734"/>
                <a:ext cx="1728191" cy="1855216"/>
              </a:xfrm>
              <a:prstGeom prst="ellipse">
                <a:avLst/>
              </a:prstGeom>
              <a:solidFill>
                <a:srgbClr val="6600CC"/>
              </a:soli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rgbClr val="000099"/>
                  </a:solidFill>
                  <a:latin typeface="Calibri"/>
                  <a:ea typeface="Calibri"/>
                  <a:cs typeface="Calibri"/>
                  <a:sym typeface="Calibri"/>
                </a:endParaRPr>
              </a:p>
            </p:txBody>
          </p:sp>
          <p:sp>
            <p:nvSpPr>
              <p:cNvPr id="120" name="Shape 120"/>
              <p:cNvSpPr/>
              <p:nvPr/>
            </p:nvSpPr>
            <p:spPr>
              <a:xfrm>
                <a:off x="6444207" y="710929"/>
                <a:ext cx="3024335" cy="2115872"/>
              </a:xfrm>
              <a:prstGeom prst="ellipse">
                <a:avLst/>
              </a:prstGeom>
              <a:solidFill>
                <a:srgbClr val="F2F2F2"/>
              </a:soli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rgbClr val="000099"/>
                  </a:solidFill>
                  <a:latin typeface="Calibri"/>
                  <a:ea typeface="Calibri"/>
                  <a:cs typeface="Calibri"/>
                  <a:sym typeface="Calibri"/>
                </a:endParaRPr>
              </a:p>
            </p:txBody>
          </p:sp>
        </p:grpSp>
        <p:sp>
          <p:nvSpPr>
            <p:cNvPr id="121" name="Shape 121"/>
            <p:cNvSpPr/>
            <p:nvPr/>
          </p:nvSpPr>
          <p:spPr>
            <a:xfrm>
              <a:off x="6981389" y="1045591"/>
              <a:ext cx="1965603" cy="1446550"/>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i="0" lang="ar-EG" sz="8800" u="none" cap="none" strike="noStrike">
                  <a:solidFill>
                    <a:srgbClr val="C00000"/>
                  </a:solidFill>
                  <a:latin typeface="Calibri"/>
                  <a:ea typeface="Calibri"/>
                  <a:cs typeface="Calibri"/>
                  <a:sym typeface="Calibri"/>
                </a:rPr>
                <a:t>ثالثًا:</a:t>
              </a:r>
            </a:p>
          </p:txBody>
        </p:sp>
      </p:grpSp>
      <p:grpSp>
        <p:nvGrpSpPr>
          <p:cNvPr id="122" name="Shape 122"/>
          <p:cNvGrpSpPr/>
          <p:nvPr/>
        </p:nvGrpSpPr>
        <p:grpSpPr>
          <a:xfrm>
            <a:off x="179512" y="2348880"/>
            <a:ext cx="8424935" cy="4608511"/>
            <a:chOff x="179512" y="1268760"/>
            <a:chExt cx="8424935" cy="3888431"/>
          </a:xfrm>
        </p:grpSpPr>
        <p:grpSp>
          <p:nvGrpSpPr>
            <p:cNvPr id="123" name="Shape 123"/>
            <p:cNvGrpSpPr/>
            <p:nvPr/>
          </p:nvGrpSpPr>
          <p:grpSpPr>
            <a:xfrm>
              <a:off x="179512" y="1268760"/>
              <a:ext cx="8424935" cy="3888431"/>
              <a:chOff x="1187624" y="2060848"/>
              <a:chExt cx="7416824" cy="3888431"/>
            </a:xfrm>
          </p:grpSpPr>
          <p:sp>
            <p:nvSpPr>
              <p:cNvPr id="124" name="Shape 124"/>
              <p:cNvSpPr/>
              <p:nvPr/>
            </p:nvSpPr>
            <p:spPr>
              <a:xfrm>
                <a:off x="1187624" y="2060848"/>
                <a:ext cx="3456383" cy="2664295"/>
              </a:xfrm>
              <a:prstGeom prst="cloud">
                <a:avLst/>
              </a:prstGeom>
              <a:gradFill>
                <a:gsLst>
                  <a:gs pos="0">
                    <a:srgbClr val="993366"/>
                  </a:gs>
                  <a:gs pos="50000">
                    <a:srgbClr val="E2A8C5"/>
                  </a:gs>
                  <a:gs pos="100000">
                    <a:schemeClr val="lt1"/>
                  </a:gs>
                </a:gsLst>
                <a:lin ang="5400000" scaled="0"/>
              </a:gra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rgbClr val="7F7F7F"/>
                  </a:solidFill>
                  <a:latin typeface="Times New Roman"/>
                  <a:ea typeface="Times New Roman"/>
                  <a:cs typeface="Times New Roman"/>
                  <a:sym typeface="Times New Roman"/>
                </a:endParaRPr>
              </a:p>
            </p:txBody>
          </p:sp>
          <p:sp>
            <p:nvSpPr>
              <p:cNvPr id="125" name="Shape 125"/>
              <p:cNvSpPr/>
              <p:nvPr/>
            </p:nvSpPr>
            <p:spPr>
              <a:xfrm>
                <a:off x="1619671" y="3068959"/>
                <a:ext cx="6480719" cy="2880320"/>
              </a:xfrm>
              <a:prstGeom prst="wave">
                <a:avLst>
                  <a:gd fmla="val 12500" name="adj1"/>
                  <a:gd fmla="val 0" name="adj2"/>
                </a:avLst>
              </a:prstGeom>
              <a:solidFill>
                <a:srgbClr val="31859B"/>
              </a:solidFill>
              <a:ln>
                <a:noFill/>
              </a:ln>
            </p:spPr>
            <p:txBody>
              <a:bodyPr anchorCtr="0" anchor="ctr" bIns="45700" lIns="91425" rIns="91425" tIns="45700">
                <a:noAutofit/>
              </a:bodyPr>
              <a:lstStyle/>
              <a:p>
                <a:pPr indent="0" lvl="0" marL="0" marR="0" rtl="1" algn="ctr">
                  <a:spcBef>
                    <a:spcPts val="0"/>
                  </a:spcBef>
                  <a:buNone/>
                </a:pPr>
                <a:r>
                  <a:t/>
                </a:r>
                <a:endParaRPr b="0" i="0" sz="1800" u="none" cap="none" strike="noStrike">
                  <a:solidFill>
                    <a:srgbClr val="7F7F7F"/>
                  </a:solidFill>
                  <a:latin typeface="Times New Roman"/>
                  <a:ea typeface="Times New Roman"/>
                  <a:cs typeface="Times New Roman"/>
                  <a:sym typeface="Times New Roman"/>
                </a:endParaRPr>
              </a:p>
            </p:txBody>
          </p:sp>
          <p:sp>
            <p:nvSpPr>
              <p:cNvPr id="126" name="Shape 126"/>
              <p:cNvSpPr/>
              <p:nvPr/>
            </p:nvSpPr>
            <p:spPr>
              <a:xfrm>
                <a:off x="6159276" y="3244333"/>
                <a:ext cx="162625" cy="369332"/>
              </a:xfrm>
              <a:prstGeom prst="rect">
                <a:avLst/>
              </a:prstGeom>
              <a:noFill/>
              <a:ln>
                <a:noFill/>
              </a:ln>
            </p:spPr>
            <p:txBody>
              <a:bodyPr anchorCtr="0" anchor="t" bIns="45700" lIns="91425" rIns="91425" tIns="45700">
                <a:noAutofit/>
              </a:bodyPr>
              <a:lstStyle/>
              <a:p>
                <a:pPr indent="0" lvl="0" marL="0" marR="0" rtl="1" algn="r">
                  <a:spcBef>
                    <a:spcPts val="0"/>
                  </a:spcBef>
                  <a:buNone/>
                </a:pPr>
                <a:r>
                  <a:t/>
                </a:r>
                <a:endParaRPr sz="1800">
                  <a:solidFill>
                    <a:srgbClr val="7F7F7F"/>
                  </a:solidFill>
                  <a:latin typeface="Times New Roman"/>
                  <a:ea typeface="Times New Roman"/>
                  <a:cs typeface="Times New Roman"/>
                  <a:sym typeface="Times New Roman"/>
                </a:endParaRPr>
              </a:p>
            </p:txBody>
          </p:sp>
          <p:sp>
            <p:nvSpPr>
              <p:cNvPr id="127" name="Shape 127"/>
              <p:cNvSpPr/>
              <p:nvPr/>
            </p:nvSpPr>
            <p:spPr>
              <a:xfrm>
                <a:off x="1907703" y="2348880"/>
                <a:ext cx="6696744" cy="3168351"/>
              </a:xfrm>
              <a:prstGeom prst="wave">
                <a:avLst>
                  <a:gd fmla="val 12500" name="adj1"/>
                  <a:gd fmla="val 0" name="adj2"/>
                </a:avLst>
              </a:prstGeom>
              <a:gradFill>
                <a:gsLst>
                  <a:gs pos="0">
                    <a:srgbClr val="8C8C8C"/>
                  </a:gs>
                  <a:gs pos="50000">
                    <a:schemeClr val="lt1"/>
                  </a:gs>
                  <a:gs pos="100000">
                    <a:srgbClr val="F2F2F2"/>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rgbClr val="7F7F7F"/>
                  </a:solidFill>
                  <a:latin typeface="Times New Roman"/>
                  <a:ea typeface="Times New Roman"/>
                  <a:cs typeface="Times New Roman"/>
                  <a:sym typeface="Times New Roman"/>
                </a:endParaRPr>
              </a:p>
            </p:txBody>
          </p:sp>
        </p:grpSp>
        <p:pic>
          <p:nvPicPr>
            <p:cNvPr id="128" name="Shape 128"/>
            <p:cNvPicPr preferRelativeResize="0"/>
            <p:nvPr/>
          </p:nvPicPr>
          <p:blipFill rotWithShape="1">
            <a:blip r:embed="rId3">
              <a:alphaModFix/>
            </a:blip>
            <a:srcRect b="0" l="0" r="0" t="0"/>
            <a:stretch/>
          </p:blipFill>
          <p:spPr>
            <a:xfrm>
              <a:off x="3702017" y="1556791"/>
              <a:ext cx="476249" cy="476249"/>
            </a:xfrm>
            <a:prstGeom prst="rect">
              <a:avLst/>
            </a:prstGeom>
            <a:noFill/>
            <a:ln>
              <a:noFill/>
            </a:ln>
          </p:spPr>
        </p:pic>
        <p:pic>
          <p:nvPicPr>
            <p:cNvPr id="129" name="Shape 129"/>
            <p:cNvPicPr preferRelativeResize="0"/>
            <p:nvPr/>
          </p:nvPicPr>
          <p:blipFill rotWithShape="1">
            <a:blip r:embed="rId4">
              <a:alphaModFix/>
            </a:blip>
            <a:srcRect b="0" l="0" r="0" t="0"/>
            <a:stretch/>
          </p:blipFill>
          <p:spPr>
            <a:xfrm>
              <a:off x="467543" y="2025536"/>
              <a:ext cx="762000" cy="1800225"/>
            </a:xfrm>
            <a:prstGeom prst="rect">
              <a:avLst/>
            </a:prstGeom>
            <a:noFill/>
            <a:ln>
              <a:noFill/>
            </a:ln>
          </p:spPr>
        </p:pic>
        <p:pic>
          <p:nvPicPr>
            <p:cNvPr id="130" name="Shape 130"/>
            <p:cNvPicPr preferRelativeResize="0"/>
            <p:nvPr/>
          </p:nvPicPr>
          <p:blipFill rotWithShape="1">
            <a:blip r:embed="rId5">
              <a:alphaModFix/>
            </a:blip>
            <a:srcRect b="0" l="0" r="0" t="0"/>
            <a:stretch/>
          </p:blipFill>
          <p:spPr>
            <a:xfrm>
              <a:off x="515168" y="1399629"/>
              <a:ext cx="714374" cy="790575"/>
            </a:xfrm>
            <a:prstGeom prst="rect">
              <a:avLst/>
            </a:prstGeom>
            <a:noFill/>
            <a:ln>
              <a:noFill/>
            </a:ln>
          </p:spPr>
        </p:pic>
        <p:pic>
          <p:nvPicPr>
            <p:cNvPr id="131" name="Shape 131"/>
            <p:cNvPicPr preferRelativeResize="0"/>
            <p:nvPr/>
          </p:nvPicPr>
          <p:blipFill rotWithShape="1">
            <a:blip r:embed="rId6">
              <a:alphaModFix/>
            </a:blip>
            <a:srcRect b="0" l="0" r="0" t="0"/>
            <a:stretch/>
          </p:blipFill>
          <p:spPr>
            <a:xfrm>
              <a:off x="436397" y="3929923"/>
              <a:ext cx="3562350" cy="952499"/>
            </a:xfrm>
            <a:prstGeom prst="rect">
              <a:avLst/>
            </a:prstGeom>
            <a:noFill/>
            <a:ln>
              <a:noFill/>
            </a:ln>
          </p:spPr>
        </p:pic>
      </p:grpSp>
      <p:sp>
        <p:nvSpPr>
          <p:cNvPr id="132" name="Shape 132"/>
          <p:cNvSpPr txBox="1"/>
          <p:nvPr/>
        </p:nvSpPr>
        <p:spPr>
          <a:xfrm>
            <a:off x="1115616" y="3429000"/>
            <a:ext cx="7128792" cy="2308323"/>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7200">
                <a:solidFill>
                  <a:srgbClr val="A5A5A5"/>
                </a:solidFill>
                <a:latin typeface="Times New Roman"/>
                <a:ea typeface="Times New Roman"/>
                <a:cs typeface="Times New Roman"/>
                <a:sym typeface="Times New Roman"/>
              </a:rPr>
              <a:t>مرحلة المراهقة Adolescence</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500"/>
                                        <p:tgtEl>
                                          <p:spTgt spid="1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5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500"/>
                                        <p:tgtEl>
                                          <p:spTgt spid="1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4" name="Shape 524"/>
        <p:cNvGrpSpPr/>
        <p:nvPr/>
      </p:nvGrpSpPr>
      <p:grpSpPr>
        <a:xfrm>
          <a:off x="0" y="0"/>
          <a:ext cx="0" cy="0"/>
          <a:chOff x="0" y="0"/>
          <a:chExt cx="0" cy="0"/>
        </a:xfrm>
      </p:grpSpPr>
      <p:grpSp>
        <p:nvGrpSpPr>
          <p:cNvPr id="525" name="Shape 525"/>
          <p:cNvGrpSpPr/>
          <p:nvPr/>
        </p:nvGrpSpPr>
        <p:grpSpPr>
          <a:xfrm>
            <a:off x="646608" y="961518"/>
            <a:ext cx="7208105" cy="3560565"/>
            <a:chOff x="2483768" y="-11191"/>
            <a:chExt cx="4104455" cy="2216055"/>
          </a:xfrm>
        </p:grpSpPr>
        <p:grpSp>
          <p:nvGrpSpPr>
            <p:cNvPr id="526" name="Shape 526"/>
            <p:cNvGrpSpPr/>
            <p:nvPr/>
          </p:nvGrpSpPr>
          <p:grpSpPr>
            <a:xfrm>
              <a:off x="2483768" y="-11191"/>
              <a:ext cx="4104455" cy="2216055"/>
              <a:chOff x="2483768" y="-11191"/>
              <a:chExt cx="4104455" cy="2216055"/>
            </a:xfrm>
          </p:grpSpPr>
          <p:grpSp>
            <p:nvGrpSpPr>
              <p:cNvPr id="527" name="Shape 527"/>
              <p:cNvGrpSpPr/>
              <p:nvPr/>
            </p:nvGrpSpPr>
            <p:grpSpPr>
              <a:xfrm>
                <a:off x="3203848" y="733054"/>
                <a:ext cx="3384376" cy="1471808"/>
                <a:chOff x="3203848" y="733054"/>
                <a:chExt cx="3384376" cy="1471808"/>
              </a:xfrm>
            </p:grpSpPr>
            <p:sp>
              <p:nvSpPr>
                <p:cNvPr id="528" name="Shape 528"/>
                <p:cNvSpPr/>
                <p:nvPr/>
              </p:nvSpPr>
              <p:spPr>
                <a:xfrm>
                  <a:off x="3203848" y="733054"/>
                  <a:ext cx="3312367" cy="1471808"/>
                </a:xfrm>
                <a:prstGeom prst="roundRect">
                  <a:avLst>
                    <a:gd fmla="val 16667" name="adj"/>
                  </a:avLst>
                </a:prstGeom>
                <a:solidFill>
                  <a:srgbClr val="595959"/>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529" name="Shape 529"/>
                <p:cNvGrpSpPr/>
                <p:nvPr/>
              </p:nvGrpSpPr>
              <p:grpSpPr>
                <a:xfrm>
                  <a:off x="3275856" y="805062"/>
                  <a:ext cx="3312367" cy="1327793"/>
                  <a:chOff x="3275856" y="805062"/>
                  <a:chExt cx="3312367" cy="1327793"/>
                </a:xfrm>
              </p:grpSpPr>
              <p:sp>
                <p:nvSpPr>
                  <p:cNvPr id="530" name="Shape 530"/>
                  <p:cNvSpPr/>
                  <p:nvPr/>
                </p:nvSpPr>
                <p:spPr>
                  <a:xfrm>
                    <a:off x="4283967" y="805062"/>
                    <a:ext cx="2304256" cy="1327792"/>
                  </a:xfrm>
                  <a:prstGeom prst="homePlate">
                    <a:avLst>
                      <a:gd fmla="val 50000" name="adj"/>
                    </a:avLst>
                  </a:prstGeom>
                  <a:solidFill>
                    <a:srgbClr val="FFC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531" name="Shape 531"/>
                  <p:cNvSpPr/>
                  <p:nvPr/>
                </p:nvSpPr>
                <p:spPr>
                  <a:xfrm>
                    <a:off x="3275856" y="805062"/>
                    <a:ext cx="2952328" cy="1327792"/>
                  </a:xfrm>
                  <a:prstGeom prst="flowChartTerminator">
                    <a:avLst/>
                  </a:prstGeom>
                  <a:gradFill>
                    <a:gsLst>
                      <a:gs pos="0">
                        <a:srgbClr val="C2D59B"/>
                      </a:gs>
                      <a:gs pos="50000">
                        <a:schemeClr val="lt1"/>
                      </a:gs>
                      <a:gs pos="100000">
                        <a:srgbClr val="FFFFD9"/>
                      </a:gs>
                    </a:gsLst>
                    <a:lin ang="54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grpSp>
          <p:pic>
            <p:nvPicPr>
              <p:cNvPr id="532" name="Shape 532"/>
              <p:cNvPicPr preferRelativeResize="0"/>
              <p:nvPr/>
            </p:nvPicPr>
            <p:blipFill rotWithShape="1">
              <a:blip r:embed="rId3">
                <a:alphaModFix/>
              </a:blip>
              <a:srcRect b="0" l="0" r="0" t="0"/>
              <a:stretch/>
            </p:blipFill>
            <p:spPr>
              <a:xfrm rot="-1108233">
                <a:off x="2668825" y="180031"/>
                <a:ext cx="1435044" cy="1401559"/>
              </a:xfrm>
              <a:prstGeom prst="rect">
                <a:avLst/>
              </a:prstGeom>
              <a:noFill/>
              <a:ln>
                <a:noFill/>
              </a:ln>
            </p:spPr>
          </p:pic>
        </p:grpSp>
        <p:sp>
          <p:nvSpPr>
            <p:cNvPr id="533" name="Shape 533"/>
            <p:cNvSpPr txBox="1"/>
            <p:nvPr/>
          </p:nvSpPr>
          <p:spPr>
            <a:xfrm>
              <a:off x="3563887" y="1174074"/>
              <a:ext cx="2448271" cy="747070"/>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7200">
                  <a:solidFill>
                    <a:srgbClr val="006666"/>
                  </a:solidFill>
                  <a:latin typeface="Calibri"/>
                  <a:ea typeface="Calibri"/>
                  <a:cs typeface="Calibri"/>
                  <a:sym typeface="Calibri"/>
                </a:rPr>
                <a:t>نشاط 2-10</a:t>
              </a:r>
            </a:p>
          </p:txBody>
        </p:sp>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25"/>
                                        </p:tgtEl>
                                        <p:attrNameLst>
                                          <p:attrName>style.visibility</p:attrName>
                                        </p:attrNameLst>
                                      </p:cBhvr>
                                      <p:to>
                                        <p:strVal val="visible"/>
                                      </p:to>
                                    </p:set>
                                    <p:animEffect filter="fade" transition="in">
                                      <p:cBhvr>
                                        <p:cTn dur="500"/>
                                        <p:tgtEl>
                                          <p:spTgt spid="5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7" name="Shape 537"/>
        <p:cNvGrpSpPr/>
        <p:nvPr/>
      </p:nvGrpSpPr>
      <p:grpSpPr>
        <a:xfrm>
          <a:off x="0" y="0"/>
          <a:ext cx="0" cy="0"/>
          <a:chOff x="0" y="0"/>
          <a:chExt cx="0" cy="0"/>
        </a:xfrm>
      </p:grpSpPr>
      <p:grpSp>
        <p:nvGrpSpPr>
          <p:cNvPr id="538" name="Shape 538"/>
          <p:cNvGrpSpPr/>
          <p:nvPr/>
        </p:nvGrpSpPr>
        <p:grpSpPr>
          <a:xfrm>
            <a:off x="178183" y="72008"/>
            <a:ext cx="8858312" cy="6741367"/>
            <a:chOff x="142843" y="714356"/>
            <a:chExt cx="8858312" cy="5072097"/>
          </a:xfrm>
        </p:grpSpPr>
        <p:sp>
          <p:nvSpPr>
            <p:cNvPr id="539" name="Shape 539"/>
            <p:cNvSpPr/>
            <p:nvPr/>
          </p:nvSpPr>
          <p:spPr>
            <a:xfrm rot="10800000">
              <a:off x="4071933" y="4357693"/>
              <a:ext cx="4848260" cy="1428759"/>
            </a:xfrm>
            <a:prstGeom prst="round1Rect">
              <a:avLst>
                <a:gd fmla="val 16667" name="adj"/>
              </a:avLst>
            </a:prstGeom>
            <a:solidFill>
              <a:srgbClr val="953734"/>
            </a:solidFill>
            <a:ln cap="flat" cmpd="sng" w="762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lt1"/>
                </a:solidFill>
                <a:latin typeface="Times New Roman"/>
                <a:ea typeface="Times New Roman"/>
                <a:cs typeface="Times New Roman"/>
                <a:sym typeface="Times New Roman"/>
              </a:endParaRPr>
            </a:p>
          </p:txBody>
        </p:sp>
        <p:sp>
          <p:nvSpPr>
            <p:cNvPr id="540" name="Shape 540"/>
            <p:cNvSpPr/>
            <p:nvPr/>
          </p:nvSpPr>
          <p:spPr>
            <a:xfrm>
              <a:off x="214282" y="714356"/>
              <a:ext cx="4929222" cy="1428759"/>
            </a:xfrm>
            <a:prstGeom prst="round1Rect">
              <a:avLst>
                <a:gd fmla="val 16667" name="adj"/>
              </a:avLst>
            </a:prstGeom>
            <a:solidFill>
              <a:srgbClr val="E5DFEC"/>
            </a:solidFill>
            <a:ln cap="flat" cmpd="sng" w="762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lt1"/>
                </a:solidFill>
                <a:latin typeface="Times New Roman"/>
                <a:ea typeface="Times New Roman"/>
                <a:cs typeface="Times New Roman"/>
                <a:sym typeface="Times New Roman"/>
              </a:endParaRPr>
            </a:p>
          </p:txBody>
        </p:sp>
        <p:sp>
          <p:nvSpPr>
            <p:cNvPr id="541" name="Shape 541"/>
            <p:cNvSpPr/>
            <p:nvPr/>
          </p:nvSpPr>
          <p:spPr>
            <a:xfrm>
              <a:off x="142843" y="2000240"/>
              <a:ext cx="4000527" cy="3643337"/>
            </a:xfrm>
            <a:prstGeom prst="rect">
              <a:avLst/>
            </a:prstGeom>
            <a:gradFill>
              <a:gsLst>
                <a:gs pos="0">
                  <a:srgbClr val="DAFEA4"/>
                </a:gs>
                <a:gs pos="35000">
                  <a:srgbClr val="E3FEBF"/>
                </a:gs>
                <a:gs pos="100000">
                  <a:srgbClr val="F4FEE6"/>
                </a:gs>
              </a:gsLst>
              <a:lin ang="16200000" scaled="0"/>
            </a:gradFill>
            <a:ln cap="flat" cmpd="sng" w="9525">
              <a:solidFill>
                <a:srgbClr val="66FF3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dk1"/>
                </a:solidFill>
                <a:latin typeface="Times New Roman"/>
                <a:ea typeface="Times New Roman"/>
                <a:cs typeface="Times New Roman"/>
                <a:sym typeface="Times New Roman"/>
              </a:endParaRPr>
            </a:p>
          </p:txBody>
        </p:sp>
        <p:sp>
          <p:nvSpPr>
            <p:cNvPr id="542" name="Shape 542"/>
            <p:cNvSpPr/>
            <p:nvPr/>
          </p:nvSpPr>
          <p:spPr>
            <a:xfrm>
              <a:off x="5000628" y="857232"/>
              <a:ext cx="4000527" cy="3643337"/>
            </a:xfrm>
            <a:prstGeom prst="rect">
              <a:avLst/>
            </a:prstGeom>
            <a:solidFill>
              <a:srgbClr val="C4BD97"/>
            </a:solidFill>
            <a:ln cap="flat" cmpd="sng" w="9525">
              <a:solidFill>
                <a:srgbClr val="66FF3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dk1"/>
                </a:solidFill>
                <a:latin typeface="Times New Roman"/>
                <a:ea typeface="Times New Roman"/>
                <a:cs typeface="Times New Roman"/>
                <a:sym typeface="Times New Roman"/>
              </a:endParaRPr>
            </a:p>
          </p:txBody>
        </p:sp>
        <p:sp>
          <p:nvSpPr>
            <p:cNvPr id="543" name="Shape 543"/>
            <p:cNvSpPr/>
            <p:nvPr/>
          </p:nvSpPr>
          <p:spPr>
            <a:xfrm>
              <a:off x="357158" y="957900"/>
              <a:ext cx="8429683" cy="4601328"/>
            </a:xfrm>
            <a:prstGeom prst="rect">
              <a:avLst/>
            </a:prstGeom>
            <a:gradFill>
              <a:gsLst>
                <a:gs pos="0">
                  <a:srgbClr val="D99593"/>
                </a:gs>
                <a:gs pos="35000">
                  <a:schemeClr val="lt1"/>
                </a:gs>
                <a:gs pos="100000">
                  <a:srgbClr val="EDEDED"/>
                </a:gs>
              </a:gsLst>
              <a:lin ang="16200000" scaled="0"/>
            </a:gradFill>
            <a:ln cap="flat" cmpd="sng" w="5715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dk1"/>
                </a:solidFill>
                <a:latin typeface="Times New Roman"/>
                <a:ea typeface="Times New Roman"/>
                <a:cs typeface="Times New Roman"/>
                <a:sym typeface="Times New Roman"/>
              </a:endParaRPr>
            </a:p>
          </p:txBody>
        </p:sp>
      </p:grpSp>
      <p:sp>
        <p:nvSpPr>
          <p:cNvPr id="544" name="Shape 544"/>
          <p:cNvSpPr txBox="1"/>
          <p:nvPr/>
        </p:nvSpPr>
        <p:spPr>
          <a:xfrm>
            <a:off x="687004" y="974337"/>
            <a:ext cx="7798630" cy="1446550"/>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400">
                <a:solidFill>
                  <a:srgbClr val="000099"/>
                </a:solidFill>
                <a:latin typeface="Calibri"/>
                <a:ea typeface="Calibri"/>
                <a:cs typeface="Calibri"/>
                <a:sym typeface="Calibri"/>
              </a:rPr>
              <a:t>قيم مواصفات الصديق الجيد كما هي شائعة في المجتمع المدرسي.</a:t>
            </a:r>
          </a:p>
        </p:txBody>
      </p:sp>
      <p:sp>
        <p:nvSpPr>
          <p:cNvPr id="545" name="Shape 545"/>
          <p:cNvSpPr txBox="1"/>
          <p:nvPr/>
        </p:nvSpPr>
        <p:spPr>
          <a:xfrm>
            <a:off x="1146984" y="2852935"/>
            <a:ext cx="6956844" cy="2800766"/>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400">
                <a:solidFill>
                  <a:schemeClr val="dk1"/>
                </a:solidFill>
                <a:latin typeface="Calibri"/>
                <a:ea typeface="Calibri"/>
                <a:cs typeface="Calibri"/>
                <a:sym typeface="Calibri"/>
              </a:rPr>
              <a:t>من الصفات الجيدة للصديق الجيد تعلم فن الأخذ والعطاء وتساعد في تحديد الهواية وذلك برؤية الاتفاق والاختلاف بينه وبين أصدقائه.</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500"/>
                                        <p:tgtEl>
                                          <p:spTgt spid="538"/>
                                        </p:tgtEl>
                                      </p:cBhvr>
                                    </p:animEffect>
                                  </p:childTnLst>
                                </p:cTn>
                              </p:par>
                              <p:par>
                                <p:cTn fill="hold" nodeType="with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500"/>
                                        <p:tgtEl>
                                          <p:spTgt spid="5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5"/>
                                        </p:tgtEl>
                                        <p:attrNameLst>
                                          <p:attrName>style.visibility</p:attrName>
                                        </p:attrNameLst>
                                      </p:cBhvr>
                                      <p:to>
                                        <p:strVal val="visible"/>
                                      </p:to>
                                    </p:set>
                                    <p:anim calcmode="lin" valueType="num">
                                      <p:cBhvr additive="base">
                                        <p:cTn dur="500"/>
                                        <p:tgtEl>
                                          <p:spTgt spid="545"/>
                                        </p:tgtEl>
                                        <p:attrNameLst>
                                          <p:attrName>ppt_w</p:attrName>
                                        </p:attrNameLst>
                                      </p:cBhvr>
                                      <p:tavLst>
                                        <p:tav fmla="" tm="0">
                                          <p:val>
                                            <p:strVal val="0"/>
                                          </p:val>
                                        </p:tav>
                                        <p:tav fmla="" tm="100000">
                                          <p:val>
                                            <p:strVal val="#ppt_w"/>
                                          </p:val>
                                        </p:tav>
                                      </p:tavLst>
                                    </p:anim>
                                    <p:anim calcmode="lin" valueType="num">
                                      <p:cBhvr additive="base">
                                        <p:cTn dur="500"/>
                                        <p:tgtEl>
                                          <p:spTgt spid="545"/>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9" name="Shape 549"/>
        <p:cNvGrpSpPr/>
        <p:nvPr/>
      </p:nvGrpSpPr>
      <p:grpSpPr>
        <a:xfrm>
          <a:off x="0" y="0"/>
          <a:ext cx="0" cy="0"/>
          <a:chOff x="0" y="0"/>
          <a:chExt cx="0" cy="0"/>
        </a:xfrm>
      </p:grpSpPr>
      <p:grpSp>
        <p:nvGrpSpPr>
          <p:cNvPr id="550" name="Shape 550"/>
          <p:cNvGrpSpPr/>
          <p:nvPr/>
        </p:nvGrpSpPr>
        <p:grpSpPr>
          <a:xfrm>
            <a:off x="646608" y="961518"/>
            <a:ext cx="7208105" cy="3560565"/>
            <a:chOff x="2483768" y="-11191"/>
            <a:chExt cx="4104455" cy="2216055"/>
          </a:xfrm>
        </p:grpSpPr>
        <p:grpSp>
          <p:nvGrpSpPr>
            <p:cNvPr id="551" name="Shape 551"/>
            <p:cNvGrpSpPr/>
            <p:nvPr/>
          </p:nvGrpSpPr>
          <p:grpSpPr>
            <a:xfrm>
              <a:off x="2483768" y="-11191"/>
              <a:ext cx="4104455" cy="2216055"/>
              <a:chOff x="2483768" y="-11191"/>
              <a:chExt cx="4104455" cy="2216055"/>
            </a:xfrm>
          </p:grpSpPr>
          <p:grpSp>
            <p:nvGrpSpPr>
              <p:cNvPr id="552" name="Shape 552"/>
              <p:cNvGrpSpPr/>
              <p:nvPr/>
            </p:nvGrpSpPr>
            <p:grpSpPr>
              <a:xfrm>
                <a:off x="3203848" y="733054"/>
                <a:ext cx="3384376" cy="1471808"/>
                <a:chOff x="3203848" y="733054"/>
                <a:chExt cx="3384376" cy="1471808"/>
              </a:xfrm>
            </p:grpSpPr>
            <p:sp>
              <p:nvSpPr>
                <p:cNvPr id="553" name="Shape 553"/>
                <p:cNvSpPr/>
                <p:nvPr/>
              </p:nvSpPr>
              <p:spPr>
                <a:xfrm>
                  <a:off x="3203848" y="733054"/>
                  <a:ext cx="3312367" cy="1471808"/>
                </a:xfrm>
                <a:prstGeom prst="roundRect">
                  <a:avLst>
                    <a:gd fmla="val 16667" name="adj"/>
                  </a:avLst>
                </a:prstGeom>
                <a:solidFill>
                  <a:srgbClr val="595959"/>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nvGrpSpPr>
                <p:cNvPr id="554" name="Shape 554"/>
                <p:cNvGrpSpPr/>
                <p:nvPr/>
              </p:nvGrpSpPr>
              <p:grpSpPr>
                <a:xfrm>
                  <a:off x="3275856" y="805062"/>
                  <a:ext cx="3312367" cy="1327793"/>
                  <a:chOff x="3275856" y="805062"/>
                  <a:chExt cx="3312367" cy="1327793"/>
                </a:xfrm>
              </p:grpSpPr>
              <p:sp>
                <p:nvSpPr>
                  <p:cNvPr id="555" name="Shape 555"/>
                  <p:cNvSpPr/>
                  <p:nvPr/>
                </p:nvSpPr>
                <p:spPr>
                  <a:xfrm>
                    <a:off x="4283967" y="805062"/>
                    <a:ext cx="2304256" cy="1327792"/>
                  </a:xfrm>
                  <a:prstGeom prst="homePlate">
                    <a:avLst>
                      <a:gd fmla="val 50000" name="adj"/>
                    </a:avLst>
                  </a:prstGeom>
                  <a:solidFill>
                    <a:srgbClr val="FFC000"/>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556" name="Shape 556"/>
                  <p:cNvSpPr/>
                  <p:nvPr/>
                </p:nvSpPr>
                <p:spPr>
                  <a:xfrm>
                    <a:off x="3275856" y="805062"/>
                    <a:ext cx="2952328" cy="1327792"/>
                  </a:xfrm>
                  <a:prstGeom prst="flowChartTerminator">
                    <a:avLst/>
                  </a:prstGeom>
                  <a:gradFill>
                    <a:gsLst>
                      <a:gs pos="0">
                        <a:srgbClr val="C2D59B"/>
                      </a:gs>
                      <a:gs pos="50000">
                        <a:schemeClr val="lt1"/>
                      </a:gs>
                      <a:gs pos="100000">
                        <a:srgbClr val="FFFFD9"/>
                      </a:gs>
                    </a:gsLst>
                    <a:lin ang="54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grpSp>
          <p:pic>
            <p:nvPicPr>
              <p:cNvPr id="557" name="Shape 557"/>
              <p:cNvPicPr preferRelativeResize="0"/>
              <p:nvPr/>
            </p:nvPicPr>
            <p:blipFill rotWithShape="1">
              <a:blip r:embed="rId3">
                <a:alphaModFix/>
              </a:blip>
              <a:srcRect b="0" l="0" r="0" t="0"/>
              <a:stretch/>
            </p:blipFill>
            <p:spPr>
              <a:xfrm rot="-1108233">
                <a:off x="2668825" y="180031"/>
                <a:ext cx="1435044" cy="1401559"/>
              </a:xfrm>
              <a:prstGeom prst="rect">
                <a:avLst/>
              </a:prstGeom>
              <a:noFill/>
              <a:ln>
                <a:noFill/>
              </a:ln>
            </p:spPr>
          </p:pic>
        </p:grpSp>
        <p:sp>
          <p:nvSpPr>
            <p:cNvPr id="558" name="Shape 558"/>
            <p:cNvSpPr txBox="1"/>
            <p:nvPr/>
          </p:nvSpPr>
          <p:spPr>
            <a:xfrm>
              <a:off x="3563887" y="1174074"/>
              <a:ext cx="2448271" cy="747070"/>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7200">
                  <a:solidFill>
                    <a:srgbClr val="006666"/>
                  </a:solidFill>
                  <a:latin typeface="Calibri"/>
                  <a:ea typeface="Calibri"/>
                  <a:cs typeface="Calibri"/>
                  <a:sym typeface="Calibri"/>
                </a:rPr>
                <a:t>نشاط 2-11</a:t>
              </a:r>
            </a:p>
          </p:txBody>
        </p:sp>
      </p:gr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500"/>
                                        <p:tgtEl>
                                          <p:spTgt spid="55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2" name="Shape 562"/>
        <p:cNvGrpSpPr/>
        <p:nvPr/>
      </p:nvGrpSpPr>
      <p:grpSpPr>
        <a:xfrm>
          <a:off x="0" y="0"/>
          <a:ext cx="0" cy="0"/>
          <a:chOff x="0" y="0"/>
          <a:chExt cx="0" cy="0"/>
        </a:xfrm>
      </p:grpSpPr>
      <p:grpSp>
        <p:nvGrpSpPr>
          <p:cNvPr id="563" name="Shape 563"/>
          <p:cNvGrpSpPr/>
          <p:nvPr/>
        </p:nvGrpSpPr>
        <p:grpSpPr>
          <a:xfrm>
            <a:off x="106175" y="44624"/>
            <a:ext cx="8858312" cy="6741367"/>
            <a:chOff x="142843" y="714356"/>
            <a:chExt cx="8858312" cy="5072097"/>
          </a:xfrm>
        </p:grpSpPr>
        <p:sp>
          <p:nvSpPr>
            <p:cNvPr id="564" name="Shape 564"/>
            <p:cNvSpPr/>
            <p:nvPr/>
          </p:nvSpPr>
          <p:spPr>
            <a:xfrm rot="10800000">
              <a:off x="4071933" y="4357693"/>
              <a:ext cx="4848260" cy="1428759"/>
            </a:xfrm>
            <a:prstGeom prst="round1Rect">
              <a:avLst>
                <a:gd fmla="val 16667" name="adj"/>
              </a:avLst>
            </a:prstGeom>
            <a:solidFill>
              <a:srgbClr val="953734"/>
            </a:solidFill>
            <a:ln cap="flat" cmpd="sng" w="762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lt1"/>
                </a:solidFill>
                <a:latin typeface="Times New Roman"/>
                <a:ea typeface="Times New Roman"/>
                <a:cs typeface="Times New Roman"/>
                <a:sym typeface="Times New Roman"/>
              </a:endParaRPr>
            </a:p>
          </p:txBody>
        </p:sp>
        <p:sp>
          <p:nvSpPr>
            <p:cNvPr id="565" name="Shape 565"/>
            <p:cNvSpPr/>
            <p:nvPr/>
          </p:nvSpPr>
          <p:spPr>
            <a:xfrm>
              <a:off x="214282" y="714356"/>
              <a:ext cx="4929222" cy="1428759"/>
            </a:xfrm>
            <a:prstGeom prst="round1Rect">
              <a:avLst>
                <a:gd fmla="val 16667" name="adj"/>
              </a:avLst>
            </a:prstGeom>
            <a:solidFill>
              <a:srgbClr val="E5DFEC"/>
            </a:solidFill>
            <a:ln cap="flat" cmpd="sng" w="762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lt1"/>
                </a:solidFill>
                <a:latin typeface="Times New Roman"/>
                <a:ea typeface="Times New Roman"/>
                <a:cs typeface="Times New Roman"/>
                <a:sym typeface="Times New Roman"/>
              </a:endParaRPr>
            </a:p>
          </p:txBody>
        </p:sp>
        <p:sp>
          <p:nvSpPr>
            <p:cNvPr id="566" name="Shape 566"/>
            <p:cNvSpPr/>
            <p:nvPr/>
          </p:nvSpPr>
          <p:spPr>
            <a:xfrm>
              <a:off x="142843" y="2000240"/>
              <a:ext cx="4000527" cy="3643337"/>
            </a:xfrm>
            <a:prstGeom prst="rect">
              <a:avLst/>
            </a:prstGeom>
            <a:gradFill>
              <a:gsLst>
                <a:gs pos="0">
                  <a:srgbClr val="DAFEA4"/>
                </a:gs>
                <a:gs pos="35000">
                  <a:srgbClr val="E3FEBF"/>
                </a:gs>
                <a:gs pos="100000">
                  <a:srgbClr val="F4FEE6"/>
                </a:gs>
              </a:gsLst>
              <a:lin ang="16200000" scaled="0"/>
            </a:gradFill>
            <a:ln cap="flat" cmpd="sng" w="9525">
              <a:solidFill>
                <a:srgbClr val="66FF3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dk1"/>
                </a:solidFill>
                <a:latin typeface="Times New Roman"/>
                <a:ea typeface="Times New Roman"/>
                <a:cs typeface="Times New Roman"/>
                <a:sym typeface="Times New Roman"/>
              </a:endParaRPr>
            </a:p>
          </p:txBody>
        </p:sp>
        <p:sp>
          <p:nvSpPr>
            <p:cNvPr id="567" name="Shape 567"/>
            <p:cNvSpPr/>
            <p:nvPr/>
          </p:nvSpPr>
          <p:spPr>
            <a:xfrm>
              <a:off x="5000628" y="857232"/>
              <a:ext cx="4000527" cy="3643337"/>
            </a:xfrm>
            <a:prstGeom prst="rect">
              <a:avLst/>
            </a:prstGeom>
            <a:solidFill>
              <a:srgbClr val="C4BD97"/>
            </a:solidFill>
            <a:ln cap="flat" cmpd="sng" w="9525">
              <a:solidFill>
                <a:srgbClr val="66FF3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dk1"/>
                </a:solidFill>
                <a:latin typeface="Times New Roman"/>
                <a:ea typeface="Times New Roman"/>
                <a:cs typeface="Times New Roman"/>
                <a:sym typeface="Times New Roman"/>
              </a:endParaRPr>
            </a:p>
          </p:txBody>
        </p:sp>
        <p:sp>
          <p:nvSpPr>
            <p:cNvPr id="568" name="Shape 568"/>
            <p:cNvSpPr/>
            <p:nvPr/>
          </p:nvSpPr>
          <p:spPr>
            <a:xfrm>
              <a:off x="357158" y="957900"/>
              <a:ext cx="8429683" cy="4601328"/>
            </a:xfrm>
            <a:prstGeom prst="rect">
              <a:avLst/>
            </a:prstGeom>
            <a:gradFill>
              <a:gsLst>
                <a:gs pos="0">
                  <a:srgbClr val="D99593"/>
                </a:gs>
                <a:gs pos="35000">
                  <a:schemeClr val="lt1"/>
                </a:gs>
                <a:gs pos="100000">
                  <a:srgbClr val="EDEDED"/>
                </a:gs>
              </a:gsLst>
              <a:lin ang="16200000" scaled="0"/>
            </a:gradFill>
            <a:ln cap="flat" cmpd="sng" w="5715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400">
                <a:solidFill>
                  <a:schemeClr val="dk1"/>
                </a:solidFill>
                <a:latin typeface="Times New Roman"/>
                <a:ea typeface="Times New Roman"/>
                <a:cs typeface="Times New Roman"/>
                <a:sym typeface="Times New Roman"/>
              </a:endParaRPr>
            </a:p>
          </p:txBody>
        </p:sp>
      </p:grpSp>
      <p:sp>
        <p:nvSpPr>
          <p:cNvPr id="569" name="Shape 569"/>
          <p:cNvSpPr txBox="1"/>
          <p:nvPr/>
        </p:nvSpPr>
        <p:spPr>
          <a:xfrm>
            <a:off x="614997" y="449287"/>
            <a:ext cx="7798630" cy="2554544"/>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4000">
                <a:solidFill>
                  <a:srgbClr val="000099"/>
                </a:solidFill>
                <a:latin typeface="Calibri"/>
                <a:ea typeface="Calibri"/>
                <a:cs typeface="Calibri"/>
                <a:sym typeface="Calibri"/>
              </a:rPr>
              <a:t>من هم مركز حياتك وعدستك الذي ترى بها الحياة (الذين تقضي الوقت مفكرًا فيهم أو معهم) هل هم الأصدقاء، الوالدين، أم أفراد آخرين (قيم نفسك في ضوء ذلك)</a:t>
            </a:r>
          </a:p>
        </p:txBody>
      </p:sp>
      <p:sp>
        <p:nvSpPr>
          <p:cNvPr id="570" name="Shape 570"/>
          <p:cNvSpPr txBox="1"/>
          <p:nvPr/>
        </p:nvSpPr>
        <p:spPr>
          <a:xfrm>
            <a:off x="1038462" y="3805787"/>
            <a:ext cx="6956844" cy="1107995"/>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600">
                <a:solidFill>
                  <a:schemeClr val="dk1"/>
                </a:solidFill>
                <a:latin typeface="Calibri"/>
                <a:ea typeface="Calibri"/>
                <a:cs typeface="Calibri"/>
                <a:sym typeface="Calibri"/>
              </a:rPr>
              <a:t>الوالدين.</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63"/>
                                        </p:tgtEl>
                                        <p:attrNameLst>
                                          <p:attrName>style.visibility</p:attrName>
                                        </p:attrNameLst>
                                      </p:cBhvr>
                                      <p:to>
                                        <p:strVal val="visible"/>
                                      </p:to>
                                    </p:set>
                                    <p:animEffect filter="fade" transition="in">
                                      <p:cBhvr>
                                        <p:cTn dur="500"/>
                                        <p:tgtEl>
                                          <p:spTgt spid="563"/>
                                        </p:tgtEl>
                                      </p:cBhvr>
                                    </p:animEffect>
                                  </p:childTnLst>
                                </p:cTn>
                              </p:par>
                              <p:par>
                                <p:cTn fill="hold" nodeType="withEffect" presetClass="entr" presetID="10" presetSubtype="0">
                                  <p:stCondLst>
                                    <p:cond delay="0"/>
                                  </p:stCondLst>
                                  <p:childTnLst>
                                    <p:set>
                                      <p:cBhvr>
                                        <p:cTn dur="1" fill="hold">
                                          <p:stCondLst>
                                            <p:cond delay="0"/>
                                          </p:stCondLst>
                                        </p:cTn>
                                        <p:tgtEl>
                                          <p:spTgt spid="569"/>
                                        </p:tgtEl>
                                        <p:attrNameLst>
                                          <p:attrName>style.visibility</p:attrName>
                                        </p:attrNameLst>
                                      </p:cBhvr>
                                      <p:to>
                                        <p:strVal val="visible"/>
                                      </p:to>
                                    </p:set>
                                    <p:animEffect filter="fade" transition="in">
                                      <p:cBhvr>
                                        <p:cTn dur="500"/>
                                        <p:tgtEl>
                                          <p:spTgt spid="56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70"/>
                                        </p:tgtEl>
                                        <p:attrNameLst>
                                          <p:attrName>style.visibility</p:attrName>
                                        </p:attrNameLst>
                                      </p:cBhvr>
                                      <p:to>
                                        <p:strVal val="visible"/>
                                      </p:to>
                                    </p:set>
                                    <p:anim calcmode="lin" valueType="num">
                                      <p:cBhvr additive="base">
                                        <p:cTn dur="500"/>
                                        <p:tgtEl>
                                          <p:spTgt spid="570"/>
                                        </p:tgtEl>
                                        <p:attrNameLst>
                                          <p:attrName>ppt_w</p:attrName>
                                        </p:attrNameLst>
                                      </p:cBhvr>
                                      <p:tavLst>
                                        <p:tav fmla="" tm="0">
                                          <p:val>
                                            <p:strVal val="0"/>
                                          </p:val>
                                        </p:tav>
                                        <p:tav fmla="" tm="100000">
                                          <p:val>
                                            <p:strVal val="#ppt_w"/>
                                          </p:val>
                                        </p:tav>
                                      </p:tavLst>
                                    </p:anim>
                                    <p:anim calcmode="lin" valueType="num">
                                      <p:cBhvr additive="base">
                                        <p:cTn dur="500"/>
                                        <p:tgtEl>
                                          <p:spTgt spid="570"/>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6" name="Shape 136"/>
        <p:cNvGrpSpPr/>
        <p:nvPr/>
      </p:nvGrpSpPr>
      <p:grpSpPr>
        <a:xfrm>
          <a:off x="0" y="0"/>
          <a:ext cx="0" cy="0"/>
          <a:chOff x="0" y="0"/>
          <a:chExt cx="0" cy="0"/>
        </a:xfrm>
      </p:grpSpPr>
      <p:grpSp>
        <p:nvGrpSpPr>
          <p:cNvPr id="137" name="Shape 137"/>
          <p:cNvGrpSpPr/>
          <p:nvPr/>
        </p:nvGrpSpPr>
        <p:grpSpPr>
          <a:xfrm>
            <a:off x="3779912" y="260647"/>
            <a:ext cx="4991100" cy="2361428"/>
            <a:chOff x="2411759" y="332656"/>
            <a:chExt cx="4032448" cy="1761820"/>
          </a:xfrm>
        </p:grpSpPr>
        <p:grpSp>
          <p:nvGrpSpPr>
            <p:cNvPr id="138" name="Shape 138"/>
            <p:cNvGrpSpPr/>
            <p:nvPr/>
          </p:nvGrpSpPr>
          <p:grpSpPr>
            <a:xfrm>
              <a:off x="2411759" y="332656"/>
              <a:ext cx="4032448" cy="1761820"/>
              <a:chOff x="2411759" y="332656"/>
              <a:chExt cx="4032448" cy="1761820"/>
            </a:xfrm>
          </p:grpSpPr>
          <p:grpSp>
            <p:nvGrpSpPr>
              <p:cNvPr id="139" name="Shape 139"/>
              <p:cNvGrpSpPr/>
              <p:nvPr/>
            </p:nvGrpSpPr>
            <p:grpSpPr>
              <a:xfrm>
                <a:off x="2411759" y="332656"/>
                <a:ext cx="4032448" cy="1761820"/>
                <a:chOff x="2411759" y="332656"/>
                <a:chExt cx="4032448" cy="1761820"/>
              </a:xfrm>
            </p:grpSpPr>
            <p:sp>
              <p:nvSpPr>
                <p:cNvPr id="140" name="Shape 140"/>
                <p:cNvSpPr/>
                <p:nvPr/>
              </p:nvSpPr>
              <p:spPr>
                <a:xfrm>
                  <a:off x="2411759" y="332656"/>
                  <a:ext cx="1368151" cy="1761820"/>
                </a:xfrm>
                <a:prstGeom prst="moon">
                  <a:avLst>
                    <a:gd fmla="val 50000" name="adj"/>
                  </a:avLst>
                </a:prstGeom>
                <a:solidFill>
                  <a:srgbClr val="FFC000"/>
                </a:solidFill>
                <a:ln>
                  <a:noFill/>
                </a:ln>
              </p:spPr>
              <p:txBody>
                <a:bodyPr anchorCtr="0" anchor="ctr" bIns="45700" lIns="91425" rIns="91425" tIns="45700">
                  <a:noAutofit/>
                </a:bodyPr>
                <a:lstStyle/>
                <a:p>
                  <a:pPr indent="0" lvl="0" marL="0" marR="0" rtl="1" algn="ctr">
                    <a:spcBef>
                      <a:spcPts val="0"/>
                    </a:spcBef>
                    <a:buNone/>
                  </a:pPr>
                  <a:r>
                    <a:t/>
                  </a:r>
                  <a:endParaRPr sz="2400">
                    <a:solidFill>
                      <a:srgbClr val="C00000"/>
                    </a:solidFill>
                    <a:latin typeface="Calibri"/>
                    <a:ea typeface="Calibri"/>
                    <a:cs typeface="Calibri"/>
                    <a:sym typeface="Calibri"/>
                  </a:endParaRPr>
                </a:p>
              </p:txBody>
            </p:sp>
            <p:sp>
              <p:nvSpPr>
                <p:cNvPr id="141" name="Shape 141"/>
                <p:cNvSpPr/>
                <p:nvPr/>
              </p:nvSpPr>
              <p:spPr>
                <a:xfrm>
                  <a:off x="2771800" y="476672"/>
                  <a:ext cx="3672407" cy="1473789"/>
                </a:xfrm>
                <a:prstGeom prst="flowChartTerminator">
                  <a:avLst/>
                </a:prstGeom>
                <a:gradFill>
                  <a:gsLst>
                    <a:gs pos="0">
                      <a:schemeClr val="lt1"/>
                    </a:gs>
                    <a:gs pos="50000">
                      <a:srgbClr val="F2F2F2"/>
                    </a:gs>
                    <a:gs pos="100000">
                      <a:srgbClr val="A7FFA7"/>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2400">
                    <a:solidFill>
                      <a:srgbClr val="C00000"/>
                    </a:solidFill>
                    <a:latin typeface="Calibri"/>
                    <a:ea typeface="Calibri"/>
                    <a:cs typeface="Calibri"/>
                    <a:sym typeface="Calibri"/>
                  </a:endParaRPr>
                </a:p>
              </p:txBody>
            </p:sp>
          </p:grpSp>
          <p:pic>
            <p:nvPicPr>
              <p:cNvPr id="142" name="Shape 142"/>
              <p:cNvPicPr preferRelativeResize="0"/>
              <p:nvPr/>
            </p:nvPicPr>
            <p:blipFill rotWithShape="1">
              <a:blip r:embed="rId3">
                <a:alphaModFix/>
              </a:blip>
              <a:srcRect b="0" l="0" r="0" t="0"/>
              <a:stretch/>
            </p:blipFill>
            <p:spPr>
              <a:xfrm>
                <a:off x="2699791" y="404663"/>
                <a:ext cx="476249" cy="1590674"/>
              </a:xfrm>
              <a:prstGeom prst="rect">
                <a:avLst/>
              </a:prstGeom>
              <a:noFill/>
              <a:ln>
                <a:noFill/>
              </a:ln>
            </p:spPr>
          </p:pic>
        </p:grpSp>
        <p:sp>
          <p:nvSpPr>
            <p:cNvPr id="143" name="Shape 143"/>
            <p:cNvSpPr txBox="1"/>
            <p:nvPr/>
          </p:nvSpPr>
          <p:spPr>
            <a:xfrm>
              <a:off x="2987824" y="753933"/>
              <a:ext cx="3096343" cy="826656"/>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600">
                  <a:solidFill>
                    <a:srgbClr val="C00000"/>
                  </a:solidFill>
                  <a:latin typeface="Calibri"/>
                  <a:ea typeface="Calibri"/>
                  <a:cs typeface="Calibri"/>
                  <a:sym typeface="Calibri"/>
                </a:rPr>
                <a:t>ماذا سنتعلم؟</a:t>
              </a:r>
            </a:p>
          </p:txBody>
        </p:sp>
      </p:grpSp>
      <p:grpSp>
        <p:nvGrpSpPr>
          <p:cNvPr id="144" name="Shape 144"/>
          <p:cNvGrpSpPr/>
          <p:nvPr/>
        </p:nvGrpSpPr>
        <p:grpSpPr>
          <a:xfrm>
            <a:off x="403736" y="3191624"/>
            <a:ext cx="8424935" cy="3117695"/>
            <a:chOff x="403736" y="3191624"/>
            <a:chExt cx="8424935" cy="3117695"/>
          </a:xfrm>
        </p:grpSpPr>
        <p:sp>
          <p:nvSpPr>
            <p:cNvPr id="145" name="Shape 145"/>
            <p:cNvSpPr/>
            <p:nvPr/>
          </p:nvSpPr>
          <p:spPr>
            <a:xfrm>
              <a:off x="459343" y="3191624"/>
              <a:ext cx="3824624" cy="2880320"/>
            </a:xfrm>
            <a:prstGeom prst="flowChartAlternateProcess">
              <a:avLst/>
            </a:prstGeom>
            <a:solidFill>
              <a:srgbClr val="80008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46" name="Shape 146"/>
            <p:cNvSpPr/>
            <p:nvPr/>
          </p:nvSpPr>
          <p:spPr>
            <a:xfrm>
              <a:off x="4995848" y="3429000"/>
              <a:ext cx="3824624" cy="2880320"/>
            </a:xfrm>
            <a:prstGeom prst="flowChartAlternateProcess">
              <a:avLst/>
            </a:prstGeom>
            <a:solidFill>
              <a:srgbClr val="FFCCFF"/>
            </a:soli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47" name="Shape 147"/>
            <p:cNvSpPr/>
            <p:nvPr/>
          </p:nvSpPr>
          <p:spPr>
            <a:xfrm>
              <a:off x="467543" y="3933055"/>
              <a:ext cx="6408712" cy="2376263"/>
            </a:xfrm>
            <a:prstGeom prst="parallelogram">
              <a:avLst>
                <a:gd fmla="val 49371" name="adj"/>
              </a:avLst>
            </a:prstGeom>
            <a:solidFill>
              <a:srgbClr val="0000CC"/>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48" name="Shape 148"/>
            <p:cNvSpPr/>
            <p:nvPr/>
          </p:nvSpPr>
          <p:spPr>
            <a:xfrm>
              <a:off x="2411759" y="3212975"/>
              <a:ext cx="6408712" cy="2376263"/>
            </a:xfrm>
            <a:prstGeom prst="parallelogram">
              <a:avLst>
                <a:gd fmla="val 49371" name="adj"/>
              </a:avLst>
            </a:prstGeom>
            <a:solidFill>
              <a:srgbClr val="C0000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49" name="Shape 149"/>
            <p:cNvSpPr/>
            <p:nvPr/>
          </p:nvSpPr>
          <p:spPr>
            <a:xfrm>
              <a:off x="403736" y="3429000"/>
              <a:ext cx="8424935" cy="2664295"/>
            </a:xfrm>
            <a:prstGeom prst="roundRect">
              <a:avLst>
                <a:gd fmla="val 16667" name="adj"/>
              </a:avLst>
            </a:prstGeom>
            <a:gradFill>
              <a:gsLst>
                <a:gs pos="0">
                  <a:srgbClr val="8C8C8C"/>
                </a:gs>
                <a:gs pos="50000">
                  <a:schemeClr val="lt1"/>
                </a:gs>
                <a:gs pos="100000">
                  <a:srgbClr val="F2F2F2"/>
                </a:gs>
              </a:gsLst>
              <a:lin ang="16200000" scaled="0"/>
            </a:gradFill>
            <a:ln>
              <a:noFill/>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50" name="Shape 150"/>
          <p:cNvSpPr txBox="1"/>
          <p:nvPr/>
        </p:nvSpPr>
        <p:spPr>
          <a:xfrm>
            <a:off x="1187624" y="3717032"/>
            <a:ext cx="6984776" cy="1938991"/>
          </a:xfrm>
          <a:prstGeom prst="rect">
            <a:avLst/>
          </a:prstGeom>
          <a:noFill/>
          <a:ln>
            <a:noFill/>
          </a:ln>
        </p:spPr>
        <p:txBody>
          <a:bodyPr anchorCtr="0" anchor="t" bIns="45700" lIns="91425" rIns="91425" tIns="45700">
            <a:noAutofit/>
          </a:bodyPr>
          <a:lstStyle/>
          <a:p>
            <a:pPr indent="-571500" lvl="0" marL="571500" marR="0" rtl="1" algn="r">
              <a:spcBef>
                <a:spcPts val="0"/>
              </a:spcBef>
              <a:buClr>
                <a:schemeClr val="dk1"/>
              </a:buClr>
              <a:buSzPct val="100000"/>
              <a:buFont typeface="Arial"/>
              <a:buChar char="•"/>
            </a:pPr>
            <a:r>
              <a:rPr b="1" lang="ar-EG" sz="4000">
                <a:solidFill>
                  <a:schemeClr val="dk1"/>
                </a:solidFill>
                <a:latin typeface="Calibri"/>
                <a:ea typeface="Calibri"/>
                <a:cs typeface="Calibri"/>
                <a:sym typeface="Calibri"/>
              </a:rPr>
              <a:t>مرحلة المرهقة.</a:t>
            </a:r>
          </a:p>
          <a:p>
            <a:pPr indent="-571500" lvl="0" marL="571500" marR="0" rtl="1" algn="r">
              <a:spcBef>
                <a:spcPts val="0"/>
              </a:spcBef>
              <a:buClr>
                <a:schemeClr val="dk1"/>
              </a:buClr>
              <a:buSzPct val="100000"/>
              <a:buFont typeface="Arial"/>
              <a:buChar char="•"/>
            </a:pPr>
            <a:r>
              <a:rPr b="1" lang="ar-EG" sz="4000">
                <a:solidFill>
                  <a:schemeClr val="dk1"/>
                </a:solidFill>
                <a:latin typeface="Calibri"/>
                <a:ea typeface="Calibri"/>
                <a:cs typeface="Calibri"/>
                <a:sym typeface="Calibri"/>
              </a:rPr>
              <a:t>خصائصها وأساليب التعامل والتكيف مع متغيراتها.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500"/>
                                        <p:tgtEl>
                                          <p:spTgt spid="1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500"/>
                                        <p:tgtEl>
                                          <p:spTgt spid="144"/>
                                        </p:tgtEl>
                                      </p:cBhvr>
                                    </p:animEffect>
                                  </p:childTnLst>
                                </p:cTn>
                              </p:par>
                              <p:par>
                                <p:cTn fill="hold" nodeType="withEffect" presetClass="entr" presetID="10" presetSubtype="0">
                                  <p:stCondLst>
                                    <p:cond delay="0"/>
                                  </p:stCondLst>
                                  <p:childTnLst>
                                    <p:set>
                                      <p:cBhvr>
                                        <p:cTn dur="1" fill="hold">
                                          <p:stCondLst>
                                            <p:cond delay="0"/>
                                          </p:stCondLst>
                                        </p:cTn>
                                        <p:tgtEl>
                                          <p:spTgt spid="150">
                                            <p:txEl>
                                              <p:pRg end="0" st="0"/>
                                            </p:txEl>
                                          </p:spTgt>
                                        </p:tgtEl>
                                        <p:attrNameLst>
                                          <p:attrName>style.visibility</p:attrName>
                                        </p:attrNameLst>
                                      </p:cBhvr>
                                      <p:to>
                                        <p:strVal val="visible"/>
                                      </p:to>
                                    </p:set>
                                    <p:animEffect filter="fade" transition="in">
                                      <p:cBhvr>
                                        <p:cTn dur="500"/>
                                        <p:tgtEl>
                                          <p:spTgt spid="150">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150">
                                            <p:txEl>
                                              <p:pRg end="1" st="1"/>
                                            </p:txEl>
                                          </p:spTgt>
                                        </p:tgtEl>
                                        <p:attrNameLst>
                                          <p:attrName>style.visibility</p:attrName>
                                        </p:attrNameLst>
                                      </p:cBhvr>
                                      <p:to>
                                        <p:strVal val="visible"/>
                                      </p:to>
                                    </p:set>
                                    <p:animEffect filter="fade" transition="in">
                                      <p:cBhvr>
                                        <p:cTn dur="500"/>
                                        <p:tgtEl>
                                          <p:spTgt spid="150">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pic>
        <p:nvPicPr>
          <p:cNvPr descr="844165366732100347.png" id="155" name="Shape 155"/>
          <p:cNvPicPr preferRelativeResize="0"/>
          <p:nvPr/>
        </p:nvPicPr>
        <p:blipFill rotWithShape="1">
          <a:blip r:embed="rId3">
            <a:alphaModFix/>
          </a:blip>
          <a:srcRect b="0" l="0" r="0" t="0"/>
          <a:stretch/>
        </p:blipFill>
        <p:spPr>
          <a:xfrm>
            <a:off x="251519" y="1844824"/>
            <a:ext cx="8461375" cy="3030537"/>
          </a:xfrm>
          <a:prstGeom prst="rect">
            <a:avLst/>
          </a:prstGeom>
          <a:noFill/>
          <a:ln>
            <a:noFill/>
          </a:ln>
        </p:spPr>
      </p:pic>
      <p:sp>
        <p:nvSpPr>
          <p:cNvPr id="156" name="Shape 156"/>
          <p:cNvSpPr/>
          <p:nvPr/>
        </p:nvSpPr>
        <p:spPr>
          <a:xfrm>
            <a:off x="1691927" y="2773376"/>
            <a:ext cx="5760640" cy="1015662"/>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6000">
                <a:solidFill>
                  <a:srgbClr val="F4F0E2"/>
                </a:solidFill>
                <a:latin typeface="Times New Roman"/>
                <a:ea typeface="Times New Roman"/>
                <a:cs typeface="Times New Roman"/>
                <a:sym typeface="Times New Roman"/>
              </a:rPr>
              <a:t>المراهقة Teenage:</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500"/>
                                        <p:tgtEl>
                                          <p:spTgt spid="155"/>
                                        </p:tgtEl>
                                      </p:cBhvr>
                                    </p:animEffect>
                                  </p:childTnLst>
                                </p:cTn>
                              </p:par>
                              <p:par>
                                <p:cTn fill="hold" nodeType="withEffect" presetClass="entr" presetID="10" presetSubtype="0">
                                  <p:stCondLst>
                                    <p:cond delay="0"/>
                                  </p:stCondLst>
                                  <p:childTnLst>
                                    <p:set>
                                      <p:cBhvr>
                                        <p:cTn dur="1" fill="hold">
                                          <p:stCondLst>
                                            <p:cond delay="0"/>
                                          </p:stCondLst>
                                        </p:cTn>
                                        <p:tgtEl>
                                          <p:spTgt spid="156"/>
                                        </p:tgtEl>
                                        <p:attrNameLst>
                                          <p:attrName>style.visibility</p:attrName>
                                        </p:attrNameLst>
                                      </p:cBhvr>
                                      <p:to>
                                        <p:strVal val="visible"/>
                                      </p:to>
                                    </p:set>
                                    <p:animEffect filter="fade" transition="in">
                                      <p:cBhvr>
                                        <p:cTn dur="500"/>
                                        <p:tgtEl>
                                          <p:spTgt spid="15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0" name="Shape 160"/>
        <p:cNvGrpSpPr/>
        <p:nvPr/>
      </p:nvGrpSpPr>
      <p:grpSpPr>
        <a:xfrm>
          <a:off x="0" y="0"/>
          <a:ext cx="0" cy="0"/>
          <a:chOff x="0" y="0"/>
          <a:chExt cx="0" cy="0"/>
        </a:xfrm>
      </p:grpSpPr>
      <p:grpSp>
        <p:nvGrpSpPr>
          <p:cNvPr id="161" name="Shape 161"/>
          <p:cNvGrpSpPr/>
          <p:nvPr/>
        </p:nvGrpSpPr>
        <p:grpSpPr>
          <a:xfrm>
            <a:off x="69850" y="0"/>
            <a:ext cx="8929686" cy="6858000"/>
            <a:chOff x="284159" y="500060"/>
            <a:chExt cx="8785286" cy="5929333"/>
          </a:xfrm>
        </p:grpSpPr>
        <p:sp>
          <p:nvSpPr>
            <p:cNvPr id="162" name="Shape 162"/>
            <p:cNvSpPr/>
            <p:nvPr/>
          </p:nvSpPr>
          <p:spPr>
            <a:xfrm flipH="1" rot="10800000">
              <a:off x="427847" y="500060"/>
              <a:ext cx="8287064" cy="5857960"/>
            </a:xfrm>
            <a:prstGeom prst="flowChartPunchedTape">
              <a:avLst/>
            </a:prstGeom>
            <a:solidFill>
              <a:srgbClr val="7F7F7F"/>
            </a:soli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63" name="Shape 163"/>
            <p:cNvGrpSpPr/>
            <p:nvPr/>
          </p:nvGrpSpPr>
          <p:grpSpPr>
            <a:xfrm rot="10800000">
              <a:off x="284159" y="571433"/>
              <a:ext cx="8785286" cy="5857960"/>
              <a:chOff x="3975150" y="428604"/>
              <a:chExt cx="4026590" cy="3143308"/>
            </a:xfrm>
          </p:grpSpPr>
          <p:sp>
            <p:nvSpPr>
              <p:cNvPr id="164" name="Shape 164"/>
              <p:cNvSpPr/>
              <p:nvPr/>
            </p:nvSpPr>
            <p:spPr>
              <a:xfrm>
                <a:off x="3975150" y="428604"/>
                <a:ext cx="3700168" cy="3143308"/>
              </a:xfrm>
              <a:prstGeom prst="flowChartPunchedTape">
                <a:avLst/>
              </a:prstGeom>
              <a:solidFill>
                <a:srgbClr val="0000CC"/>
              </a:soli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5" name="Shape 165"/>
              <p:cNvSpPr/>
              <p:nvPr/>
            </p:nvSpPr>
            <p:spPr>
              <a:xfrm>
                <a:off x="4072503" y="726879"/>
                <a:ext cx="3929237" cy="2560014"/>
              </a:xfrm>
              <a:prstGeom prst="round1Rect">
                <a:avLst>
                  <a:gd fmla="val 50000" name="adj"/>
                </a:avLst>
              </a:prstGeom>
              <a:solidFill>
                <a:schemeClr val="lt1"/>
              </a:soli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66" name="Shape 166"/>
          <p:cNvSpPr/>
          <p:nvPr/>
        </p:nvSpPr>
        <p:spPr>
          <a:xfrm>
            <a:off x="323403" y="1290240"/>
            <a:ext cx="8137028" cy="4154983"/>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EG" sz="4400">
                <a:solidFill>
                  <a:schemeClr val="dk1"/>
                </a:solidFill>
                <a:latin typeface="Times New Roman"/>
                <a:ea typeface="Times New Roman"/>
                <a:cs typeface="Times New Roman"/>
                <a:sym typeface="Times New Roman"/>
              </a:rPr>
              <a:t>المرحلة الثانية في مراحل النمو بعد الطفولة هي مرحلة المراهقة، وهي مرحلة مهمة في حياة الإنسان وتعتبر من أصعب المراحل التي يمر بها، حيث تشهد تغيرات كبيرة في مختلف جوانب النمو؛ الأمر الذي يؤدي إلى تخبط الفرد أثناء محاولته تحديد هويته.</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500"/>
                                        <p:tgtEl>
                                          <p:spTgt spid="161"/>
                                        </p:tgtEl>
                                      </p:cBhvr>
                                    </p:animEffect>
                                  </p:childTnLst>
                                </p:cTn>
                              </p:par>
                              <p:par>
                                <p:cTn fill="hold" nodeType="with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500"/>
                                        <p:tgtEl>
                                          <p:spTgt spid="1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x="0" y="0"/>
          <a:ext cx="0" cy="0"/>
          <a:chOff x="0" y="0"/>
          <a:chExt cx="0" cy="0"/>
        </a:xfrm>
      </p:grpSpPr>
      <p:pic>
        <p:nvPicPr>
          <p:cNvPr descr="imagesCARN44A5.gif" id="171" name="Shape 171"/>
          <p:cNvPicPr preferRelativeResize="0"/>
          <p:nvPr/>
        </p:nvPicPr>
        <p:blipFill rotWithShape="1">
          <a:blip r:embed="rId3">
            <a:alphaModFix/>
          </a:blip>
          <a:srcRect b="0" l="0" r="0" t="0"/>
          <a:stretch/>
        </p:blipFill>
        <p:spPr>
          <a:xfrm>
            <a:off x="971600" y="1340767"/>
            <a:ext cx="7220322" cy="3384375"/>
          </a:xfrm>
          <a:prstGeom prst="rect">
            <a:avLst/>
          </a:prstGeom>
          <a:noFill/>
          <a:ln>
            <a:noFill/>
          </a:ln>
        </p:spPr>
      </p:pic>
      <p:sp>
        <p:nvSpPr>
          <p:cNvPr id="172" name="Shape 172"/>
          <p:cNvSpPr/>
          <p:nvPr/>
        </p:nvSpPr>
        <p:spPr>
          <a:xfrm>
            <a:off x="1115616" y="2969657"/>
            <a:ext cx="6973777" cy="1323439"/>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EG" sz="8000">
                <a:solidFill>
                  <a:srgbClr val="FFFFFF"/>
                </a:solidFill>
                <a:latin typeface="Calibri"/>
                <a:ea typeface="Calibri"/>
                <a:cs typeface="Calibri"/>
                <a:sym typeface="Calibri"/>
              </a:rPr>
              <a:t>مفاهيم ومصطلحات؟</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500"/>
                                        <p:tgtEl>
                                          <p:spTgt spid="171"/>
                                        </p:tgtEl>
                                      </p:cBhvr>
                                    </p:animEffect>
                                  </p:childTnLst>
                                </p:cTn>
                              </p:par>
                              <p:par>
                                <p:cTn fill="hold" nodeType="withEffect" presetClass="entr" presetID="10" presetSubtype="0">
                                  <p:stCondLst>
                                    <p:cond delay="0"/>
                                  </p:stCondLst>
                                  <p:childTnLst>
                                    <p:set>
                                      <p:cBhvr>
                                        <p:cTn dur="1" fill="hold">
                                          <p:stCondLst>
                                            <p:cond delay="0"/>
                                          </p:stCondLst>
                                        </p:cTn>
                                        <p:tgtEl>
                                          <p:spTgt spid="172"/>
                                        </p:tgtEl>
                                        <p:attrNameLst>
                                          <p:attrName>style.visibility</p:attrName>
                                        </p:attrNameLst>
                                      </p:cBhvr>
                                      <p:to>
                                        <p:strVal val="visible"/>
                                      </p:to>
                                    </p:set>
                                    <p:animEffect filter="fade" transition="in">
                                      <p:cBhvr>
                                        <p:cTn dur="500"/>
                                        <p:tgtEl>
                                          <p:spTgt spid="1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6" name="Shape 176"/>
        <p:cNvGrpSpPr/>
        <p:nvPr/>
      </p:nvGrpSpPr>
      <p:grpSpPr>
        <a:xfrm>
          <a:off x="0" y="0"/>
          <a:ext cx="0" cy="0"/>
          <a:chOff x="0" y="0"/>
          <a:chExt cx="0" cy="0"/>
        </a:xfrm>
      </p:grpSpPr>
      <p:grpSp>
        <p:nvGrpSpPr>
          <p:cNvPr id="177" name="Shape 177"/>
          <p:cNvGrpSpPr/>
          <p:nvPr/>
        </p:nvGrpSpPr>
        <p:grpSpPr>
          <a:xfrm>
            <a:off x="179512" y="332656"/>
            <a:ext cx="8748463" cy="6381327"/>
            <a:chOff x="179512" y="332656"/>
            <a:chExt cx="8748463" cy="6381327"/>
          </a:xfrm>
        </p:grpSpPr>
        <p:grpSp>
          <p:nvGrpSpPr>
            <p:cNvPr id="178" name="Shape 178"/>
            <p:cNvGrpSpPr/>
            <p:nvPr/>
          </p:nvGrpSpPr>
          <p:grpSpPr>
            <a:xfrm>
              <a:off x="179512" y="332656"/>
              <a:ext cx="8748463" cy="6381327"/>
              <a:chOff x="179512" y="332656"/>
              <a:chExt cx="8748463" cy="6381327"/>
            </a:xfrm>
          </p:grpSpPr>
          <p:grpSp>
            <p:nvGrpSpPr>
              <p:cNvPr id="179" name="Shape 179"/>
              <p:cNvGrpSpPr/>
              <p:nvPr/>
            </p:nvGrpSpPr>
            <p:grpSpPr>
              <a:xfrm>
                <a:off x="179512" y="332656"/>
                <a:ext cx="8748463" cy="6381327"/>
                <a:chOff x="539552" y="548681"/>
                <a:chExt cx="8208911" cy="6048670"/>
              </a:xfrm>
            </p:grpSpPr>
            <p:sp>
              <p:nvSpPr>
                <p:cNvPr id="180" name="Shape 180"/>
                <p:cNvSpPr/>
                <p:nvPr/>
              </p:nvSpPr>
              <p:spPr>
                <a:xfrm>
                  <a:off x="1979711" y="620689"/>
                  <a:ext cx="5976663" cy="5976662"/>
                </a:xfrm>
                <a:prstGeom prst="flowChartDocument">
                  <a:avLst/>
                </a:prstGeom>
                <a:gradFill>
                  <a:gsLst>
                    <a:gs pos="0">
                      <a:srgbClr val="494949"/>
                    </a:gs>
                    <a:gs pos="50000">
                      <a:srgbClr val="0C0C0C"/>
                    </a:gs>
                    <a:gs pos="100000">
                      <a:srgbClr val="7F7F7F"/>
                    </a:gs>
                  </a:gsLst>
                  <a:lin ang="10800000" scaled="0"/>
                </a:gradFill>
                <a:ln cap="flat" cmpd="sng" w="25400">
                  <a:solidFill>
                    <a:schemeClr val="lt1"/>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81" name="Shape 181"/>
                <p:cNvSpPr/>
                <p:nvPr/>
              </p:nvSpPr>
              <p:spPr>
                <a:xfrm rot="5400000">
                  <a:off x="-1044624" y="2708920"/>
                  <a:ext cx="5616623" cy="1296143"/>
                </a:xfrm>
                <a:prstGeom prst="flowChartTerminator">
                  <a:avLst/>
                </a:prstGeom>
                <a:solidFill>
                  <a:srgbClr val="00B0F0"/>
                </a:solidFill>
                <a:ln>
                  <a:noFill/>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82" name="Shape 182"/>
                <p:cNvSpPr/>
                <p:nvPr/>
              </p:nvSpPr>
              <p:spPr>
                <a:xfrm rot="5400000">
                  <a:off x="4716016" y="2708920"/>
                  <a:ext cx="5616623" cy="1296143"/>
                </a:xfrm>
                <a:prstGeom prst="flowChartTerminator">
                  <a:avLst/>
                </a:prstGeom>
                <a:solidFill>
                  <a:srgbClr val="CCFF33"/>
                </a:solidFill>
                <a:ln>
                  <a:noFill/>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83" name="Shape 183"/>
                <p:cNvSpPr/>
                <p:nvPr/>
              </p:nvSpPr>
              <p:spPr>
                <a:xfrm rot="5400000">
                  <a:off x="-1620687" y="2708920"/>
                  <a:ext cx="5616623" cy="1296143"/>
                </a:xfrm>
                <a:prstGeom prst="flowChartTerminator">
                  <a:avLst/>
                </a:prstGeom>
                <a:solidFill>
                  <a:srgbClr val="580000"/>
                </a:solidFill>
                <a:ln cap="flat" cmpd="sng" w="25400">
                  <a:solidFill>
                    <a:srgbClr val="FF0000"/>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84" name="Shape 184"/>
                <p:cNvSpPr/>
                <p:nvPr/>
              </p:nvSpPr>
              <p:spPr>
                <a:xfrm rot="5400000">
                  <a:off x="5292080" y="2708920"/>
                  <a:ext cx="5616623" cy="1296143"/>
                </a:xfrm>
                <a:prstGeom prst="flowChartTerminator">
                  <a:avLst/>
                </a:prstGeom>
                <a:solidFill>
                  <a:srgbClr val="006666"/>
                </a:solidFill>
                <a:ln cap="flat" cmpd="sng" w="25400">
                  <a:solidFill>
                    <a:srgbClr val="0070C0"/>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85" name="Shape 185"/>
                <p:cNvSpPr/>
                <p:nvPr/>
              </p:nvSpPr>
              <p:spPr>
                <a:xfrm>
                  <a:off x="827583" y="908720"/>
                  <a:ext cx="7632848" cy="4824535"/>
                </a:xfrm>
                <a:prstGeom prst="round2SameRect">
                  <a:avLst>
                    <a:gd fmla="val 16667" name="adj1"/>
                    <a:gd fmla="val 0" name="adj2"/>
                  </a:avLst>
                </a:prstGeom>
                <a:gradFill>
                  <a:gsLst>
                    <a:gs pos="0">
                      <a:srgbClr val="D8D8D8"/>
                    </a:gs>
                    <a:gs pos="50000">
                      <a:schemeClr val="lt1"/>
                    </a:gs>
                    <a:gs pos="100000">
                      <a:schemeClr val="lt1"/>
                    </a:gs>
                  </a:gsLst>
                  <a:lin ang="5400000" scaled="0"/>
                </a:gradFill>
                <a:ln>
                  <a:noFill/>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186" name="Shape 186"/>
              <p:cNvPicPr preferRelativeResize="0"/>
              <p:nvPr/>
            </p:nvPicPr>
            <p:blipFill rotWithShape="1">
              <a:blip r:embed="rId3">
                <a:alphaModFix/>
              </a:blip>
              <a:srcRect b="0" l="0" r="0" t="0"/>
              <a:stretch/>
            </p:blipFill>
            <p:spPr>
              <a:xfrm>
                <a:off x="7808682" y="548679"/>
                <a:ext cx="857250" cy="857250"/>
              </a:xfrm>
              <a:prstGeom prst="rect">
                <a:avLst/>
              </a:prstGeom>
              <a:noFill/>
              <a:ln>
                <a:noFill/>
              </a:ln>
            </p:spPr>
          </p:pic>
        </p:grpSp>
        <p:pic>
          <p:nvPicPr>
            <p:cNvPr id="187" name="Shape 187"/>
            <p:cNvPicPr preferRelativeResize="0"/>
            <p:nvPr/>
          </p:nvPicPr>
          <p:blipFill rotWithShape="1">
            <a:blip r:embed="rId3">
              <a:alphaModFix/>
            </a:blip>
            <a:srcRect b="0" l="0" r="0" t="0"/>
            <a:stretch/>
          </p:blipFill>
          <p:spPr>
            <a:xfrm>
              <a:off x="220405" y="4945116"/>
              <a:ext cx="857250" cy="857250"/>
            </a:xfrm>
            <a:prstGeom prst="rect">
              <a:avLst/>
            </a:prstGeom>
            <a:noFill/>
            <a:ln>
              <a:noFill/>
            </a:ln>
          </p:spPr>
        </p:pic>
      </p:grpSp>
      <p:sp>
        <p:nvSpPr>
          <p:cNvPr id="188" name="Shape 188"/>
          <p:cNvSpPr/>
          <p:nvPr/>
        </p:nvSpPr>
        <p:spPr>
          <a:xfrm>
            <a:off x="4804589" y="950665"/>
            <a:ext cx="3312367" cy="1015662"/>
          </a:xfrm>
          <a:prstGeom prst="rect">
            <a:avLst/>
          </a:prstGeom>
          <a:solidFill>
            <a:srgbClr val="C00000"/>
          </a:solidFill>
          <a:ln cap="flat" cmpd="sng" w="9525">
            <a:solidFill>
              <a:srgbClr val="FF0000"/>
            </a:solidFill>
            <a:prstDash val="solid"/>
            <a:miter/>
            <a:headEnd len="med" w="med" type="none"/>
            <a:tailEnd len="med" w="med" type="none"/>
          </a:ln>
        </p:spPr>
        <p:txBody>
          <a:bodyPr anchorCtr="0" anchor="ctr" bIns="45700" lIns="91425" rIns="91425" tIns="45700">
            <a:noAutofit/>
          </a:bodyPr>
          <a:lstStyle/>
          <a:p>
            <a:pPr indent="0" lvl="0" marL="0" marR="0" rtl="0" algn="ctr">
              <a:spcBef>
                <a:spcPts val="0"/>
              </a:spcBef>
              <a:buSzPct val="25000"/>
              <a:buNone/>
            </a:pPr>
            <a:r>
              <a:rPr b="1" lang="ar-EG" sz="6000">
                <a:solidFill>
                  <a:srgbClr val="FFFFFF"/>
                </a:solidFill>
                <a:latin typeface="Calibri"/>
                <a:ea typeface="Calibri"/>
                <a:cs typeface="Calibri"/>
                <a:sym typeface="Calibri"/>
              </a:rPr>
              <a:t>المراهقة:</a:t>
            </a:r>
          </a:p>
        </p:txBody>
      </p:sp>
      <p:sp>
        <p:nvSpPr>
          <p:cNvPr id="189" name="Shape 189"/>
          <p:cNvSpPr/>
          <p:nvPr/>
        </p:nvSpPr>
        <p:spPr>
          <a:xfrm>
            <a:off x="899591" y="2060848"/>
            <a:ext cx="7145356" cy="3477874"/>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EG" sz="4400">
                <a:solidFill>
                  <a:schemeClr val="dk1"/>
                </a:solidFill>
                <a:latin typeface="Calibri"/>
                <a:ea typeface="Calibri"/>
                <a:cs typeface="Calibri"/>
                <a:sym typeface="Calibri"/>
              </a:rPr>
              <a:t>هي كلمة مشتقة من الفعل (راهق) بمعنى دنا واقترب.</a:t>
            </a:r>
          </a:p>
          <a:p>
            <a:pPr indent="0" lvl="0" marL="0" marR="0" rtl="1" algn="r">
              <a:spcBef>
                <a:spcPts val="0"/>
              </a:spcBef>
              <a:buSzPct val="25000"/>
              <a:buNone/>
            </a:pPr>
            <a:r>
              <a:rPr b="1" lang="ar-EG" sz="4400">
                <a:solidFill>
                  <a:schemeClr val="dk1"/>
                </a:solidFill>
                <a:latin typeface="Calibri"/>
                <a:ea typeface="Calibri"/>
                <a:cs typeface="Calibri"/>
                <a:sym typeface="Calibri"/>
              </a:rPr>
              <a:t>وهي تعني المرحلة التي تبدأ بالبلوغ وتنتهي بدخول المراهق في مرحلة الرشد.</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177"/>
                                        </p:tgtEl>
                                        <p:attrNameLst>
                                          <p:attrName>style.visibility</p:attrName>
                                        </p:attrNameLst>
                                      </p:cBhvr>
                                      <p:to>
                                        <p:strVal val="visible"/>
                                      </p:to>
                                    </p:set>
                                    <p:anim calcmode="lin" valueType="num">
                                      <p:cBhvr additive="base">
                                        <p:cTn dur="500"/>
                                        <p:tgtEl>
                                          <p:spTgt spid="177"/>
                                        </p:tgtEl>
                                        <p:attrNameLst>
                                          <p:attrName>ppt_w</p:attrName>
                                        </p:attrNameLst>
                                      </p:cBhvr>
                                      <p:tavLst>
                                        <p:tav fmla="" tm="0">
                                          <p:val>
                                            <p:strVal val="0"/>
                                          </p:val>
                                        </p:tav>
                                        <p:tav fmla="" tm="100000">
                                          <p:val>
                                            <p:strVal val="#ppt_w"/>
                                          </p:val>
                                        </p:tav>
                                      </p:tavLst>
                                    </p:anim>
                                    <p:anim calcmode="lin" valueType="num">
                                      <p:cBhvr additive="base">
                                        <p:cTn dur="500"/>
                                        <p:tgtEl>
                                          <p:spTgt spid="17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500"/>
                                        <p:tgtEl>
                                          <p:spTgt spid="1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3" name="Shape 193"/>
        <p:cNvGrpSpPr/>
        <p:nvPr/>
      </p:nvGrpSpPr>
      <p:grpSpPr>
        <a:xfrm>
          <a:off x="0" y="0"/>
          <a:ext cx="0" cy="0"/>
          <a:chOff x="0" y="0"/>
          <a:chExt cx="0" cy="0"/>
        </a:xfrm>
      </p:grpSpPr>
      <p:grpSp>
        <p:nvGrpSpPr>
          <p:cNvPr id="194" name="Shape 194"/>
          <p:cNvGrpSpPr/>
          <p:nvPr/>
        </p:nvGrpSpPr>
        <p:grpSpPr>
          <a:xfrm>
            <a:off x="179512" y="332656"/>
            <a:ext cx="8748463" cy="6381327"/>
            <a:chOff x="179512" y="332656"/>
            <a:chExt cx="8748463" cy="6381327"/>
          </a:xfrm>
        </p:grpSpPr>
        <p:grpSp>
          <p:nvGrpSpPr>
            <p:cNvPr id="195" name="Shape 195"/>
            <p:cNvGrpSpPr/>
            <p:nvPr/>
          </p:nvGrpSpPr>
          <p:grpSpPr>
            <a:xfrm>
              <a:off x="179512" y="332656"/>
              <a:ext cx="8748463" cy="6381327"/>
              <a:chOff x="179512" y="332656"/>
              <a:chExt cx="8748463" cy="6381327"/>
            </a:xfrm>
          </p:grpSpPr>
          <p:grpSp>
            <p:nvGrpSpPr>
              <p:cNvPr id="196" name="Shape 196"/>
              <p:cNvGrpSpPr/>
              <p:nvPr/>
            </p:nvGrpSpPr>
            <p:grpSpPr>
              <a:xfrm>
                <a:off x="179512" y="332656"/>
                <a:ext cx="8748463" cy="6381327"/>
                <a:chOff x="539552" y="548681"/>
                <a:chExt cx="8208911" cy="6048670"/>
              </a:xfrm>
            </p:grpSpPr>
            <p:sp>
              <p:nvSpPr>
                <p:cNvPr id="197" name="Shape 197"/>
                <p:cNvSpPr/>
                <p:nvPr/>
              </p:nvSpPr>
              <p:spPr>
                <a:xfrm>
                  <a:off x="1979711" y="620689"/>
                  <a:ext cx="5976663" cy="5976662"/>
                </a:xfrm>
                <a:prstGeom prst="flowChartDocument">
                  <a:avLst/>
                </a:prstGeom>
                <a:gradFill>
                  <a:gsLst>
                    <a:gs pos="0">
                      <a:srgbClr val="494949"/>
                    </a:gs>
                    <a:gs pos="50000">
                      <a:srgbClr val="0C0C0C"/>
                    </a:gs>
                    <a:gs pos="100000">
                      <a:srgbClr val="7F7F7F"/>
                    </a:gs>
                  </a:gsLst>
                  <a:lin ang="10800000" scaled="0"/>
                </a:gradFill>
                <a:ln cap="flat" cmpd="sng" w="25400">
                  <a:solidFill>
                    <a:schemeClr val="lt1"/>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98" name="Shape 198"/>
                <p:cNvSpPr/>
                <p:nvPr/>
              </p:nvSpPr>
              <p:spPr>
                <a:xfrm rot="5400000">
                  <a:off x="-1044624" y="2708920"/>
                  <a:ext cx="5616623" cy="1296143"/>
                </a:xfrm>
                <a:prstGeom prst="flowChartTerminator">
                  <a:avLst/>
                </a:prstGeom>
                <a:solidFill>
                  <a:srgbClr val="00B0F0"/>
                </a:solidFill>
                <a:ln>
                  <a:noFill/>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99" name="Shape 199"/>
                <p:cNvSpPr/>
                <p:nvPr/>
              </p:nvSpPr>
              <p:spPr>
                <a:xfrm rot="5400000">
                  <a:off x="4716016" y="2708920"/>
                  <a:ext cx="5616623" cy="1296143"/>
                </a:xfrm>
                <a:prstGeom prst="flowChartTerminator">
                  <a:avLst/>
                </a:prstGeom>
                <a:solidFill>
                  <a:srgbClr val="CCFF33"/>
                </a:solidFill>
                <a:ln>
                  <a:noFill/>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00" name="Shape 200"/>
                <p:cNvSpPr/>
                <p:nvPr/>
              </p:nvSpPr>
              <p:spPr>
                <a:xfrm rot="5400000">
                  <a:off x="-1620687" y="2708920"/>
                  <a:ext cx="5616623" cy="1296143"/>
                </a:xfrm>
                <a:prstGeom prst="flowChartTerminator">
                  <a:avLst/>
                </a:prstGeom>
                <a:solidFill>
                  <a:srgbClr val="580000"/>
                </a:solidFill>
                <a:ln cap="flat" cmpd="sng" w="25400">
                  <a:solidFill>
                    <a:srgbClr val="FF0000"/>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01" name="Shape 201"/>
                <p:cNvSpPr/>
                <p:nvPr/>
              </p:nvSpPr>
              <p:spPr>
                <a:xfrm rot="5400000">
                  <a:off x="5292080" y="2708920"/>
                  <a:ext cx="5616623" cy="1296143"/>
                </a:xfrm>
                <a:prstGeom prst="flowChartTerminator">
                  <a:avLst/>
                </a:prstGeom>
                <a:solidFill>
                  <a:srgbClr val="006666"/>
                </a:solidFill>
                <a:ln cap="flat" cmpd="sng" w="25400">
                  <a:solidFill>
                    <a:srgbClr val="0070C0"/>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02" name="Shape 202"/>
                <p:cNvSpPr/>
                <p:nvPr/>
              </p:nvSpPr>
              <p:spPr>
                <a:xfrm>
                  <a:off x="827583" y="908720"/>
                  <a:ext cx="7632848" cy="4824535"/>
                </a:xfrm>
                <a:prstGeom prst="round2SameRect">
                  <a:avLst>
                    <a:gd fmla="val 16667" name="adj1"/>
                    <a:gd fmla="val 0" name="adj2"/>
                  </a:avLst>
                </a:prstGeom>
                <a:gradFill>
                  <a:gsLst>
                    <a:gs pos="0">
                      <a:srgbClr val="D8D8D8"/>
                    </a:gs>
                    <a:gs pos="50000">
                      <a:schemeClr val="lt1"/>
                    </a:gs>
                    <a:gs pos="100000">
                      <a:schemeClr val="lt1"/>
                    </a:gs>
                  </a:gsLst>
                  <a:lin ang="5400000" scaled="0"/>
                </a:gradFill>
                <a:ln>
                  <a:noFill/>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pic>
            <p:nvPicPr>
              <p:cNvPr id="203" name="Shape 203"/>
              <p:cNvPicPr preferRelativeResize="0"/>
              <p:nvPr/>
            </p:nvPicPr>
            <p:blipFill rotWithShape="1">
              <a:blip r:embed="rId3">
                <a:alphaModFix/>
              </a:blip>
              <a:srcRect b="0" l="0" r="0" t="0"/>
              <a:stretch/>
            </p:blipFill>
            <p:spPr>
              <a:xfrm>
                <a:off x="7808682" y="548679"/>
                <a:ext cx="857250" cy="857250"/>
              </a:xfrm>
              <a:prstGeom prst="rect">
                <a:avLst/>
              </a:prstGeom>
              <a:noFill/>
              <a:ln>
                <a:noFill/>
              </a:ln>
            </p:spPr>
          </p:pic>
        </p:grpSp>
        <p:pic>
          <p:nvPicPr>
            <p:cNvPr id="204" name="Shape 204"/>
            <p:cNvPicPr preferRelativeResize="0"/>
            <p:nvPr/>
          </p:nvPicPr>
          <p:blipFill rotWithShape="1">
            <a:blip r:embed="rId3">
              <a:alphaModFix/>
            </a:blip>
            <a:srcRect b="0" l="0" r="0" t="0"/>
            <a:stretch/>
          </p:blipFill>
          <p:spPr>
            <a:xfrm>
              <a:off x="220405" y="4945116"/>
              <a:ext cx="857250" cy="857250"/>
            </a:xfrm>
            <a:prstGeom prst="rect">
              <a:avLst/>
            </a:prstGeom>
            <a:noFill/>
            <a:ln>
              <a:noFill/>
            </a:ln>
          </p:spPr>
        </p:pic>
      </p:grpSp>
      <p:sp>
        <p:nvSpPr>
          <p:cNvPr id="205" name="Shape 205"/>
          <p:cNvSpPr/>
          <p:nvPr/>
        </p:nvSpPr>
        <p:spPr>
          <a:xfrm>
            <a:off x="5148062" y="950665"/>
            <a:ext cx="2968892" cy="1015662"/>
          </a:xfrm>
          <a:prstGeom prst="rect">
            <a:avLst/>
          </a:prstGeom>
          <a:solidFill>
            <a:srgbClr val="C00000"/>
          </a:solidFill>
          <a:ln cap="flat" cmpd="sng" w="9525">
            <a:solidFill>
              <a:srgbClr val="FF0000"/>
            </a:solidFill>
            <a:prstDash val="solid"/>
            <a:miter/>
            <a:headEnd len="med" w="med" type="none"/>
            <a:tailEnd len="med" w="med" type="none"/>
          </a:ln>
        </p:spPr>
        <p:txBody>
          <a:bodyPr anchorCtr="0" anchor="ctr" bIns="45700" lIns="91425" rIns="91425" tIns="45700">
            <a:noAutofit/>
          </a:bodyPr>
          <a:lstStyle/>
          <a:p>
            <a:pPr indent="0" lvl="0" marL="0" marR="0" rtl="0" algn="ctr">
              <a:spcBef>
                <a:spcPts val="0"/>
              </a:spcBef>
              <a:buSzPct val="25000"/>
              <a:buNone/>
            </a:pPr>
            <a:r>
              <a:rPr b="1" lang="ar-EG" sz="6000">
                <a:solidFill>
                  <a:srgbClr val="FFFFFF"/>
                </a:solidFill>
                <a:latin typeface="Calibri"/>
                <a:ea typeface="Calibri"/>
                <a:cs typeface="Calibri"/>
                <a:sym typeface="Calibri"/>
              </a:rPr>
              <a:t>البلوغ:</a:t>
            </a:r>
          </a:p>
        </p:txBody>
      </p:sp>
      <p:sp>
        <p:nvSpPr>
          <p:cNvPr id="206" name="Shape 206"/>
          <p:cNvSpPr/>
          <p:nvPr/>
        </p:nvSpPr>
        <p:spPr>
          <a:xfrm>
            <a:off x="899591" y="2060848"/>
            <a:ext cx="7145356" cy="3477874"/>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EG" sz="4400">
                <a:solidFill>
                  <a:schemeClr val="dk1"/>
                </a:solidFill>
                <a:latin typeface="Calibri"/>
                <a:ea typeface="Calibri"/>
                <a:cs typeface="Calibri"/>
                <a:sym typeface="Calibri"/>
              </a:rPr>
              <a:t>البلوغ عملية فسيولوجية يصبح بها الإنسان قادرا على الإنجاب.</a:t>
            </a:r>
          </a:p>
          <a:p>
            <a:pPr indent="0" lvl="0" marL="0" marR="0" rtl="1" algn="r">
              <a:spcBef>
                <a:spcPts val="0"/>
              </a:spcBef>
              <a:buSzPct val="25000"/>
              <a:buNone/>
            </a:pPr>
            <a:r>
              <a:rPr b="1" lang="ar-EG" sz="4400">
                <a:solidFill>
                  <a:schemeClr val="dk1"/>
                </a:solidFill>
                <a:latin typeface="Calibri"/>
                <a:ea typeface="Calibri"/>
                <a:cs typeface="Calibri"/>
                <a:sym typeface="Calibri"/>
              </a:rPr>
              <a:t>ويبلغ متوسط سن البلوغ لدي الإناث في المملكة 11- 13 سنة ولدى الذكور يتراوح بين 12-14 سنة.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500"/>
                                        <p:tgtEl>
                                          <p:spTgt spid="2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