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1309350" cx="20104100"/>
  <p:notesSz cx="20104100" cy="11309350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jdye4U03BkbSO1loWyV+vTnXU8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jpg"/><Relationship Id="rId11" Type="http://schemas.openxmlformats.org/officeDocument/2006/relationships/image" Target="../media/image22.jpg"/><Relationship Id="rId22" Type="http://schemas.openxmlformats.org/officeDocument/2006/relationships/image" Target="../media/image18.jpg"/><Relationship Id="rId10" Type="http://schemas.openxmlformats.org/officeDocument/2006/relationships/image" Target="../media/image10.jpg"/><Relationship Id="rId21" Type="http://schemas.openxmlformats.org/officeDocument/2006/relationships/image" Target="../media/image17.jpg"/><Relationship Id="rId13" Type="http://schemas.openxmlformats.org/officeDocument/2006/relationships/image" Target="../media/image9.jpg"/><Relationship Id="rId12" Type="http://schemas.openxmlformats.org/officeDocument/2006/relationships/image" Target="../media/image11.jpg"/><Relationship Id="rId23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9" Type="http://schemas.openxmlformats.org/officeDocument/2006/relationships/image" Target="../media/image16.jpg"/><Relationship Id="rId15" Type="http://schemas.openxmlformats.org/officeDocument/2006/relationships/image" Target="../media/image12.jpg"/><Relationship Id="rId14" Type="http://schemas.openxmlformats.org/officeDocument/2006/relationships/image" Target="../media/image20.jpg"/><Relationship Id="rId17" Type="http://schemas.openxmlformats.org/officeDocument/2006/relationships/image" Target="../media/image4.jpg"/><Relationship Id="rId16" Type="http://schemas.openxmlformats.org/officeDocument/2006/relationships/image" Target="../media/image13.jpg"/><Relationship Id="rId5" Type="http://schemas.openxmlformats.org/officeDocument/2006/relationships/image" Target="../media/image7.jpg"/><Relationship Id="rId19" Type="http://schemas.openxmlformats.org/officeDocument/2006/relationships/image" Target="../media/image2.jpg"/><Relationship Id="rId6" Type="http://schemas.openxmlformats.org/officeDocument/2006/relationships/image" Target="../media/image14.jpg"/><Relationship Id="rId18" Type="http://schemas.openxmlformats.org/officeDocument/2006/relationships/image" Target="../media/image3.jpg"/><Relationship Id="rId7" Type="http://schemas.openxmlformats.org/officeDocument/2006/relationships/image" Target="../media/image15.jpg"/><Relationship Id="rId8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1199472" y="1817350"/>
            <a:ext cx="17705154" cy="661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0">
                <a:solidFill>
                  <a:srgbClr val="7552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1199472" y="1817350"/>
            <a:ext cx="17705154" cy="661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0">
                <a:solidFill>
                  <a:srgbClr val="7552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1199472" y="1817350"/>
            <a:ext cx="17705154" cy="661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0">
                <a:solidFill>
                  <a:srgbClr val="7552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AE8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349007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5"/>
          <p:cNvSpPr/>
          <p:nvPr/>
        </p:nvSpPr>
        <p:spPr>
          <a:xfrm>
            <a:off x="0" y="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2050" y="0"/>
            <a:ext cx="3348997" cy="56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5"/>
          <p:cNvSpPr/>
          <p:nvPr/>
        </p:nvSpPr>
        <p:spPr>
          <a:xfrm>
            <a:off x="10052050" y="0"/>
            <a:ext cx="3349625" cy="5640070"/>
          </a:xfrm>
          <a:custGeom>
            <a:rect b="b" l="l" r="r" t="t"/>
            <a:pathLst>
              <a:path extrusionOk="0" h="5640070" w="3349625">
                <a:moveTo>
                  <a:pt x="0" y="5639880"/>
                </a:moveTo>
                <a:lnTo>
                  <a:pt x="3349007" y="5639880"/>
                </a:lnTo>
                <a:lnTo>
                  <a:pt x="3349007" y="0"/>
                </a:lnTo>
                <a:lnTo>
                  <a:pt x="0" y="0"/>
                </a:lnTo>
                <a:lnTo>
                  <a:pt x="0" y="5639880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4036" y="0"/>
            <a:ext cx="3349005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5"/>
          <p:cNvSpPr/>
          <p:nvPr/>
        </p:nvSpPr>
        <p:spPr>
          <a:xfrm>
            <a:off x="3354034" y="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06086" y="0"/>
            <a:ext cx="3349005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/>
          <p:nvPr/>
        </p:nvSpPr>
        <p:spPr>
          <a:xfrm>
            <a:off x="13406084" y="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3043" y="0"/>
            <a:ext cx="3349006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/>
          <p:nvPr/>
        </p:nvSpPr>
        <p:spPr>
          <a:xfrm>
            <a:off x="6703042" y="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55093" y="0"/>
            <a:ext cx="3348995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5"/>
          <p:cNvSpPr/>
          <p:nvPr/>
        </p:nvSpPr>
        <p:spPr>
          <a:xfrm>
            <a:off x="16755092" y="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2825180"/>
            <a:ext cx="3349007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/>
          <p:nvPr/>
        </p:nvSpPr>
        <p:spPr>
          <a:xfrm>
            <a:off x="0" y="282518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54033" y="2825180"/>
            <a:ext cx="3349007" cy="565296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5"/>
          <p:cNvSpPr/>
          <p:nvPr/>
        </p:nvSpPr>
        <p:spPr>
          <a:xfrm>
            <a:off x="3354033" y="2825170"/>
            <a:ext cx="3349625" cy="5653405"/>
          </a:xfrm>
          <a:custGeom>
            <a:rect b="b" l="l" r="r" t="t"/>
            <a:pathLst>
              <a:path extrusionOk="0" h="5653405" w="3349625">
                <a:moveTo>
                  <a:pt x="0" y="5652969"/>
                </a:moveTo>
                <a:lnTo>
                  <a:pt x="3349007" y="5652969"/>
                </a:lnTo>
                <a:lnTo>
                  <a:pt x="3349007" y="0"/>
                </a:lnTo>
                <a:lnTo>
                  <a:pt x="0" y="0"/>
                </a:lnTo>
                <a:lnTo>
                  <a:pt x="0" y="5652969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406086" y="2825180"/>
            <a:ext cx="6692778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5"/>
          <p:cNvSpPr/>
          <p:nvPr/>
        </p:nvSpPr>
        <p:spPr>
          <a:xfrm>
            <a:off x="13406084" y="2825180"/>
            <a:ext cx="6692900" cy="2828290"/>
          </a:xfrm>
          <a:custGeom>
            <a:rect b="b" l="l" r="r" t="t"/>
            <a:pathLst>
              <a:path extrusionOk="0" h="2828290" w="6692900">
                <a:moveTo>
                  <a:pt x="0" y="2827788"/>
                </a:moveTo>
                <a:lnTo>
                  <a:pt x="6692780" y="2827788"/>
                </a:lnTo>
                <a:lnTo>
                  <a:pt x="6692780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03043" y="2825180"/>
            <a:ext cx="3349006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/>
          <p:nvPr/>
        </p:nvSpPr>
        <p:spPr>
          <a:xfrm>
            <a:off x="6703042" y="2825180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5650362"/>
            <a:ext cx="3349007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/>
          <p:nvPr/>
        </p:nvSpPr>
        <p:spPr>
          <a:xfrm>
            <a:off x="0" y="5650351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52050" y="5650362"/>
            <a:ext cx="3348997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5"/>
          <p:cNvSpPr/>
          <p:nvPr/>
        </p:nvSpPr>
        <p:spPr>
          <a:xfrm>
            <a:off x="10052050" y="5650351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406086" y="5650362"/>
            <a:ext cx="3349005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/>
          <p:nvPr/>
        </p:nvSpPr>
        <p:spPr>
          <a:xfrm>
            <a:off x="13406084" y="5650351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703043" y="5650362"/>
            <a:ext cx="3349006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5"/>
          <p:cNvSpPr/>
          <p:nvPr/>
        </p:nvSpPr>
        <p:spPr>
          <a:xfrm>
            <a:off x="6703042" y="5650351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755093" y="5650362"/>
            <a:ext cx="3348995" cy="28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/>
          <p:cNvSpPr/>
          <p:nvPr/>
        </p:nvSpPr>
        <p:spPr>
          <a:xfrm>
            <a:off x="16755092" y="5650351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0" y="8475542"/>
            <a:ext cx="3349006" cy="28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/>
          <p:nvPr/>
        </p:nvSpPr>
        <p:spPr>
          <a:xfrm>
            <a:off x="0" y="8475532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052050" y="8475542"/>
            <a:ext cx="3348997" cy="28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5"/>
          <p:cNvSpPr/>
          <p:nvPr/>
        </p:nvSpPr>
        <p:spPr>
          <a:xfrm>
            <a:off x="10052050" y="8475532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2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354034" y="8475542"/>
            <a:ext cx="3349007" cy="28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5"/>
          <p:cNvSpPr/>
          <p:nvPr/>
        </p:nvSpPr>
        <p:spPr>
          <a:xfrm>
            <a:off x="3354034" y="8475532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3406086" y="8475542"/>
            <a:ext cx="3349005" cy="28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5"/>
          <p:cNvSpPr/>
          <p:nvPr/>
        </p:nvSpPr>
        <p:spPr>
          <a:xfrm>
            <a:off x="13406084" y="8475532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703043" y="8475542"/>
            <a:ext cx="3349006" cy="28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/>
          <p:nvPr/>
        </p:nvSpPr>
        <p:spPr>
          <a:xfrm>
            <a:off x="6703042" y="8475532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755093" y="8475543"/>
            <a:ext cx="3348995" cy="28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5"/>
          <p:cNvSpPr/>
          <p:nvPr/>
        </p:nvSpPr>
        <p:spPr>
          <a:xfrm>
            <a:off x="16755092" y="8475532"/>
            <a:ext cx="3349625" cy="2828290"/>
          </a:xfrm>
          <a:custGeom>
            <a:rect b="b" l="l" r="r" t="t"/>
            <a:pathLst>
              <a:path extrusionOk="0" h="2828290" w="3349625">
                <a:moveTo>
                  <a:pt x="0" y="2827788"/>
                </a:moveTo>
                <a:lnTo>
                  <a:pt x="3349007" y="2827788"/>
                </a:lnTo>
                <a:lnTo>
                  <a:pt x="3349007" y="0"/>
                </a:lnTo>
                <a:lnTo>
                  <a:pt x="0" y="0"/>
                </a:lnTo>
                <a:lnTo>
                  <a:pt x="0" y="2827788"/>
                </a:lnTo>
                <a:close/>
              </a:path>
            </a:pathLst>
          </a:custGeom>
          <a:noFill/>
          <a:ln cap="flat" cmpd="sng" w="10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235" y="0"/>
            <a:ext cx="20098864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AE8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0"/>
          <p:cNvSpPr txBox="1"/>
          <p:nvPr>
            <p:ph type="title"/>
          </p:nvPr>
        </p:nvSpPr>
        <p:spPr>
          <a:xfrm>
            <a:off x="1199472" y="1817350"/>
            <a:ext cx="17705154" cy="661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50" u="none" cap="none" strike="noStrike">
                <a:solidFill>
                  <a:srgbClr val="7552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0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550" y="-60325"/>
            <a:ext cx="20362495" cy="1145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" y="-7292"/>
            <a:ext cx="20100960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-6711"/>
            <a:ext cx="20110450" cy="1131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599" y="-7292"/>
            <a:ext cx="20076758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26" y="-7292"/>
            <a:ext cx="20114725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21173"/>
            <a:ext cx="20110450" cy="1125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21173"/>
            <a:ext cx="20110450" cy="1125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26" y="-7292"/>
            <a:ext cx="20114725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8" y="-7292"/>
            <a:ext cx="20079082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626" y="-7292"/>
            <a:ext cx="20092811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292"/>
            <a:ext cx="20104100" cy="1131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 flipH="1" rot="10800000">
            <a:off x="2034600" y="5912714"/>
            <a:ext cx="16083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3329"/>
            <a:ext cx="20110450" cy="1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0"/>
            <a:ext cx="20110450" cy="1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21173"/>
            <a:ext cx="20110450" cy="1125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0"/>
            <a:ext cx="20110450" cy="1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3329"/>
            <a:ext cx="20110450" cy="1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-4479"/>
            <a:ext cx="20110450" cy="1131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445" y="3329"/>
            <a:ext cx="20110450" cy="1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" y="-7292"/>
            <a:ext cx="20096904" cy="113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2022-02-15T18:01:13Z</dcterms:created>
  <dc:creator>mohamad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2022-02-15T00:00:00Z</vt:filetime>
  </property>
</Properties>
</file>