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11309350" cx="20104100"/>
  <p:notesSz cx="20104100" cy="11309350"/>
  <p:embeddedFontLst>
    <p:embeddedFont>
      <p:font typeface="Helvetica Neue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29" roundtripDataSignature="AMtx7mjdye4U03BkbSO1loWyV+vTnXU8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HelveticaNeue-bold.fntdata"/><Relationship Id="rId25" Type="http://schemas.openxmlformats.org/officeDocument/2006/relationships/font" Target="fonts/HelveticaNeue-regular.fntdata"/><Relationship Id="rId28" Type="http://schemas.openxmlformats.org/officeDocument/2006/relationships/font" Target="fonts/HelveticaNeue-boldItalic.fntdata"/><Relationship Id="rId27" Type="http://schemas.openxmlformats.org/officeDocument/2006/relationships/font" Target="fonts/HelveticaNeue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0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0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1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1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2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3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3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4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4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5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5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6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6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7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8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8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9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9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6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7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8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9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20" Type="http://schemas.openxmlformats.org/officeDocument/2006/relationships/image" Target="../media/image5.jpg"/><Relationship Id="rId11" Type="http://schemas.openxmlformats.org/officeDocument/2006/relationships/image" Target="../media/image22.jpg"/><Relationship Id="rId22" Type="http://schemas.openxmlformats.org/officeDocument/2006/relationships/image" Target="../media/image18.jpg"/><Relationship Id="rId10" Type="http://schemas.openxmlformats.org/officeDocument/2006/relationships/image" Target="../media/image10.jpg"/><Relationship Id="rId21" Type="http://schemas.openxmlformats.org/officeDocument/2006/relationships/image" Target="../media/image17.jpg"/><Relationship Id="rId13" Type="http://schemas.openxmlformats.org/officeDocument/2006/relationships/image" Target="../media/image9.jpg"/><Relationship Id="rId12" Type="http://schemas.openxmlformats.org/officeDocument/2006/relationships/image" Target="../media/image11.jpg"/><Relationship Id="rId23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6.jpg"/><Relationship Id="rId4" Type="http://schemas.openxmlformats.org/officeDocument/2006/relationships/image" Target="../media/image1.jpg"/><Relationship Id="rId9" Type="http://schemas.openxmlformats.org/officeDocument/2006/relationships/image" Target="../media/image16.jpg"/><Relationship Id="rId15" Type="http://schemas.openxmlformats.org/officeDocument/2006/relationships/image" Target="../media/image12.jpg"/><Relationship Id="rId14" Type="http://schemas.openxmlformats.org/officeDocument/2006/relationships/image" Target="../media/image20.jpg"/><Relationship Id="rId17" Type="http://schemas.openxmlformats.org/officeDocument/2006/relationships/image" Target="../media/image4.jpg"/><Relationship Id="rId16" Type="http://schemas.openxmlformats.org/officeDocument/2006/relationships/image" Target="../media/image13.jpg"/><Relationship Id="rId5" Type="http://schemas.openxmlformats.org/officeDocument/2006/relationships/image" Target="../media/image7.jpg"/><Relationship Id="rId19" Type="http://schemas.openxmlformats.org/officeDocument/2006/relationships/image" Target="../media/image2.jpg"/><Relationship Id="rId6" Type="http://schemas.openxmlformats.org/officeDocument/2006/relationships/image" Target="../media/image14.jpg"/><Relationship Id="rId18" Type="http://schemas.openxmlformats.org/officeDocument/2006/relationships/image" Target="../media/image3.jpg"/><Relationship Id="rId7" Type="http://schemas.openxmlformats.org/officeDocument/2006/relationships/image" Target="../media/image15.jpg"/><Relationship Id="rId8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1"/>
          <p:cNvSpPr txBox="1"/>
          <p:nvPr>
            <p:ph type="title"/>
          </p:nvPr>
        </p:nvSpPr>
        <p:spPr>
          <a:xfrm>
            <a:off x="1199472" y="1817350"/>
            <a:ext cx="17705154" cy="6616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150">
                <a:solidFill>
                  <a:srgbClr val="75524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1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1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1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/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2"/>
          <p:cNvSpPr txBox="1"/>
          <p:nvPr>
            <p:ph idx="1" type="subTitle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2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2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2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3"/>
          <p:cNvSpPr txBox="1"/>
          <p:nvPr>
            <p:ph type="title"/>
          </p:nvPr>
        </p:nvSpPr>
        <p:spPr>
          <a:xfrm>
            <a:off x="1199472" y="1817350"/>
            <a:ext cx="17705154" cy="6616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150">
                <a:solidFill>
                  <a:srgbClr val="75524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3"/>
          <p:cNvSpPr txBox="1"/>
          <p:nvPr>
            <p:ph idx="1" type="body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3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3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3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4"/>
          <p:cNvSpPr txBox="1"/>
          <p:nvPr>
            <p:ph type="title"/>
          </p:nvPr>
        </p:nvSpPr>
        <p:spPr>
          <a:xfrm>
            <a:off x="1199472" y="1817350"/>
            <a:ext cx="17705154" cy="6616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150">
                <a:solidFill>
                  <a:srgbClr val="75524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4"/>
          <p:cNvSpPr txBox="1"/>
          <p:nvPr>
            <p:ph idx="1" type="body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4"/>
          <p:cNvSpPr txBox="1"/>
          <p:nvPr>
            <p:ph idx="2" type="body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4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4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4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/>
          <p:nvPr/>
        </p:nvSpPr>
        <p:spPr>
          <a:xfrm>
            <a:off x="0" y="0"/>
            <a:ext cx="20104100" cy="1130871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AE8E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" name="Google Shape;38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3349007" cy="28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25"/>
          <p:cNvSpPr/>
          <p:nvPr/>
        </p:nvSpPr>
        <p:spPr>
          <a:xfrm>
            <a:off x="0" y="0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" name="Google Shape;4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2050" y="0"/>
            <a:ext cx="3348997" cy="5639885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25"/>
          <p:cNvSpPr/>
          <p:nvPr/>
        </p:nvSpPr>
        <p:spPr>
          <a:xfrm>
            <a:off x="10052050" y="0"/>
            <a:ext cx="3349625" cy="5640070"/>
          </a:xfrm>
          <a:custGeom>
            <a:rect b="b" l="l" r="r" t="t"/>
            <a:pathLst>
              <a:path extrusionOk="0" h="5640070" w="3349625">
                <a:moveTo>
                  <a:pt x="0" y="5639880"/>
                </a:moveTo>
                <a:lnTo>
                  <a:pt x="3349007" y="5639880"/>
                </a:lnTo>
                <a:lnTo>
                  <a:pt x="3349007" y="0"/>
                </a:lnTo>
                <a:lnTo>
                  <a:pt x="0" y="0"/>
                </a:lnTo>
                <a:lnTo>
                  <a:pt x="0" y="5639880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" name="Google Shape;42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4036" y="0"/>
            <a:ext cx="3349005" cy="28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25"/>
          <p:cNvSpPr/>
          <p:nvPr/>
        </p:nvSpPr>
        <p:spPr>
          <a:xfrm>
            <a:off x="3354034" y="0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" name="Google Shape;44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406086" y="0"/>
            <a:ext cx="3349005" cy="28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25"/>
          <p:cNvSpPr/>
          <p:nvPr/>
        </p:nvSpPr>
        <p:spPr>
          <a:xfrm>
            <a:off x="13406084" y="0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03043" y="0"/>
            <a:ext cx="3349006" cy="28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25"/>
          <p:cNvSpPr/>
          <p:nvPr/>
        </p:nvSpPr>
        <p:spPr>
          <a:xfrm>
            <a:off x="6703042" y="0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" name="Google Shape;48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755093" y="0"/>
            <a:ext cx="3348995" cy="28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25"/>
          <p:cNvSpPr/>
          <p:nvPr/>
        </p:nvSpPr>
        <p:spPr>
          <a:xfrm>
            <a:off x="16755092" y="0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" name="Google Shape;50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2825180"/>
            <a:ext cx="3349007" cy="28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25"/>
          <p:cNvSpPr/>
          <p:nvPr/>
        </p:nvSpPr>
        <p:spPr>
          <a:xfrm>
            <a:off x="0" y="2825180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" name="Google Shape;52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354033" y="2825180"/>
            <a:ext cx="3349007" cy="5652961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5"/>
          <p:cNvSpPr/>
          <p:nvPr/>
        </p:nvSpPr>
        <p:spPr>
          <a:xfrm>
            <a:off x="3354033" y="2825170"/>
            <a:ext cx="3349625" cy="5653405"/>
          </a:xfrm>
          <a:custGeom>
            <a:rect b="b" l="l" r="r" t="t"/>
            <a:pathLst>
              <a:path extrusionOk="0" h="5653405" w="3349625">
                <a:moveTo>
                  <a:pt x="0" y="5652969"/>
                </a:moveTo>
                <a:lnTo>
                  <a:pt x="3349007" y="5652969"/>
                </a:lnTo>
                <a:lnTo>
                  <a:pt x="3349007" y="0"/>
                </a:lnTo>
                <a:lnTo>
                  <a:pt x="0" y="0"/>
                </a:lnTo>
                <a:lnTo>
                  <a:pt x="0" y="5652969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" name="Google Shape;54;p2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3406086" y="2825180"/>
            <a:ext cx="6692778" cy="28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25"/>
          <p:cNvSpPr/>
          <p:nvPr/>
        </p:nvSpPr>
        <p:spPr>
          <a:xfrm>
            <a:off x="13406084" y="2825180"/>
            <a:ext cx="6692900" cy="2828290"/>
          </a:xfrm>
          <a:custGeom>
            <a:rect b="b" l="l" r="r" t="t"/>
            <a:pathLst>
              <a:path extrusionOk="0" h="2828290" w="6692900">
                <a:moveTo>
                  <a:pt x="0" y="2827788"/>
                </a:moveTo>
                <a:lnTo>
                  <a:pt x="6692780" y="2827788"/>
                </a:lnTo>
                <a:lnTo>
                  <a:pt x="6692780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" name="Google Shape;56;p2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03043" y="2825180"/>
            <a:ext cx="3349006" cy="28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25"/>
          <p:cNvSpPr/>
          <p:nvPr/>
        </p:nvSpPr>
        <p:spPr>
          <a:xfrm>
            <a:off x="6703042" y="2825180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p2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0" y="5650362"/>
            <a:ext cx="3349007" cy="28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25"/>
          <p:cNvSpPr/>
          <p:nvPr/>
        </p:nvSpPr>
        <p:spPr>
          <a:xfrm>
            <a:off x="0" y="5650351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" name="Google Shape;60;p2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052050" y="5650362"/>
            <a:ext cx="3348997" cy="28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25"/>
          <p:cNvSpPr/>
          <p:nvPr/>
        </p:nvSpPr>
        <p:spPr>
          <a:xfrm>
            <a:off x="10052050" y="5650351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" name="Google Shape;62;p2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3406086" y="5650362"/>
            <a:ext cx="3349005" cy="28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5"/>
          <p:cNvSpPr/>
          <p:nvPr/>
        </p:nvSpPr>
        <p:spPr>
          <a:xfrm>
            <a:off x="13406084" y="5650351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" name="Google Shape;64;p2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6703043" y="5650362"/>
            <a:ext cx="3349006" cy="28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25"/>
          <p:cNvSpPr/>
          <p:nvPr/>
        </p:nvSpPr>
        <p:spPr>
          <a:xfrm>
            <a:off x="6703042" y="5650351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" name="Google Shape;66;p2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6755093" y="5650362"/>
            <a:ext cx="3348995" cy="28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25"/>
          <p:cNvSpPr/>
          <p:nvPr/>
        </p:nvSpPr>
        <p:spPr>
          <a:xfrm>
            <a:off x="16755092" y="5650351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" name="Google Shape;68;p2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0" y="8475542"/>
            <a:ext cx="3349006" cy="2827777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25"/>
          <p:cNvSpPr/>
          <p:nvPr/>
        </p:nvSpPr>
        <p:spPr>
          <a:xfrm>
            <a:off x="0" y="8475532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" name="Google Shape;70;p25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0052050" y="8475542"/>
            <a:ext cx="3348997" cy="282777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25"/>
          <p:cNvSpPr/>
          <p:nvPr/>
        </p:nvSpPr>
        <p:spPr>
          <a:xfrm>
            <a:off x="10052050" y="8475532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" name="Google Shape;72;p25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3354034" y="8475542"/>
            <a:ext cx="3349007" cy="2827777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25"/>
          <p:cNvSpPr/>
          <p:nvPr/>
        </p:nvSpPr>
        <p:spPr>
          <a:xfrm>
            <a:off x="3354034" y="8475532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" name="Google Shape;74;p25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3406086" y="8475542"/>
            <a:ext cx="3349005" cy="2827777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25"/>
          <p:cNvSpPr/>
          <p:nvPr/>
        </p:nvSpPr>
        <p:spPr>
          <a:xfrm>
            <a:off x="13406084" y="8475532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" name="Google Shape;76;p25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6703043" y="8475542"/>
            <a:ext cx="3349006" cy="282777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25"/>
          <p:cNvSpPr/>
          <p:nvPr/>
        </p:nvSpPr>
        <p:spPr>
          <a:xfrm>
            <a:off x="6703042" y="8475532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25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6755093" y="8475543"/>
            <a:ext cx="3348995" cy="282777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25"/>
          <p:cNvSpPr/>
          <p:nvPr/>
        </p:nvSpPr>
        <p:spPr>
          <a:xfrm>
            <a:off x="16755092" y="8475532"/>
            <a:ext cx="3349625" cy="2828290"/>
          </a:xfrm>
          <a:custGeom>
            <a:rect b="b" l="l" r="r" t="t"/>
            <a:pathLst>
              <a:path extrusionOk="0" h="2828290" w="3349625">
                <a:moveTo>
                  <a:pt x="0" y="2827788"/>
                </a:moveTo>
                <a:lnTo>
                  <a:pt x="3349007" y="2827788"/>
                </a:lnTo>
                <a:lnTo>
                  <a:pt x="3349007" y="0"/>
                </a:lnTo>
                <a:lnTo>
                  <a:pt x="0" y="0"/>
                </a:lnTo>
                <a:lnTo>
                  <a:pt x="0" y="2827788"/>
                </a:lnTo>
                <a:close/>
              </a:path>
            </a:pathLst>
          </a:custGeom>
          <a:noFill/>
          <a:ln cap="flat" cmpd="sng" w="104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" name="Google Shape;80;p25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5235" y="0"/>
            <a:ext cx="20098864" cy="11308556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25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5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5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/>
          <p:nvPr/>
        </p:nvSpPr>
        <p:spPr>
          <a:xfrm>
            <a:off x="0" y="0"/>
            <a:ext cx="20104100" cy="1130871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AE8E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20"/>
          <p:cNvSpPr txBox="1"/>
          <p:nvPr>
            <p:ph type="title"/>
          </p:nvPr>
        </p:nvSpPr>
        <p:spPr>
          <a:xfrm>
            <a:off x="1199472" y="1817350"/>
            <a:ext cx="17705154" cy="6616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150" u="none" cap="none" strike="noStrike">
                <a:solidFill>
                  <a:srgbClr val="75524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20"/>
          <p:cNvSpPr txBox="1"/>
          <p:nvPr>
            <p:ph idx="1" type="body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0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0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20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u="none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2550" y="-60325"/>
            <a:ext cx="20362495" cy="11458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40" y="-7292"/>
            <a:ext cx="20100960" cy="11316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3445" y="-6711"/>
            <a:ext cx="20110450" cy="11315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599" y="-7292"/>
            <a:ext cx="20076758" cy="11316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0626" y="-7292"/>
            <a:ext cx="20114725" cy="11316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3445" y="21173"/>
            <a:ext cx="20110450" cy="11259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3445" y="21173"/>
            <a:ext cx="20110450" cy="11259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0626" y="-7292"/>
            <a:ext cx="20114725" cy="11316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18" y="-7292"/>
            <a:ext cx="20079082" cy="11316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4626" y="-7292"/>
            <a:ext cx="20092811" cy="11316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7292"/>
            <a:ext cx="20104100" cy="11316641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9"/>
          <p:cNvSpPr txBox="1"/>
          <p:nvPr/>
        </p:nvSpPr>
        <p:spPr>
          <a:xfrm flipH="1" rot="10800000">
            <a:off x="2034600" y="5912714"/>
            <a:ext cx="160833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3445" y="3329"/>
            <a:ext cx="20110450" cy="11295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3445" y="0"/>
            <a:ext cx="20110450" cy="1130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3445" y="21173"/>
            <a:ext cx="20110450" cy="11259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3445" y="0"/>
            <a:ext cx="20110450" cy="1130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3445" y="3329"/>
            <a:ext cx="20110450" cy="11295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3445" y="-4479"/>
            <a:ext cx="20110450" cy="11311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3445" y="3329"/>
            <a:ext cx="20110450" cy="11295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96" y="-7292"/>
            <a:ext cx="20096904" cy="11316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2022-02-15T18:01:13Z</dcterms:created>
  <dc:creator>mohamad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2022-02-13T00:00:00Z</vt:filetime>
  </property>
  <property fmtid="{D5CDD505-2E9C-101B-9397-08002B2CF9AE}" pid="3" name="Creator">
    <vt:lpwstr>Adobe InDesign 17.1 (Macintosh)</vt:lpwstr>
  </property>
  <property fmtid="{D5CDD505-2E9C-101B-9397-08002B2CF9AE}" pid="4" name="LastSaved">
    <vt:filetime>2022-02-15T00:00:00Z</vt:filetime>
  </property>
</Properties>
</file>