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sldIdLst>
    <p:sldId id="257" r:id="rId3"/>
    <p:sldId id="259" r:id="rId4"/>
    <p:sldId id="293" r:id="rId5"/>
    <p:sldId id="260" r:id="rId6"/>
    <p:sldId id="29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589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FA202-BD30-49D6-BD00-5C2FAE981587}" type="datetimeFigureOut">
              <a:rPr lang="ar-SA" smtClean="0"/>
              <a:pPr/>
              <a:t>09/11/1445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72F4-EB4A-46BE-BB3B-891BE0379C6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 /><Relationship Id="rId13" Type="http://schemas.openxmlformats.org/officeDocument/2006/relationships/slide" Target="slide21.xml" /><Relationship Id="rId18" Type="http://schemas.openxmlformats.org/officeDocument/2006/relationships/slide" Target="slide29.xml" /><Relationship Id="rId26" Type="http://schemas.openxmlformats.org/officeDocument/2006/relationships/slide" Target="slide37.xml" /><Relationship Id="rId3" Type="http://schemas.openxmlformats.org/officeDocument/2006/relationships/slide" Target="slide11.xml" /><Relationship Id="rId21" Type="http://schemas.openxmlformats.org/officeDocument/2006/relationships/slide" Target="slide32.xml" /><Relationship Id="rId7" Type="http://schemas.openxmlformats.org/officeDocument/2006/relationships/slide" Target="slide15.xml" /><Relationship Id="rId12" Type="http://schemas.openxmlformats.org/officeDocument/2006/relationships/slide" Target="slide20.xml" /><Relationship Id="rId17" Type="http://schemas.openxmlformats.org/officeDocument/2006/relationships/slide" Target="slide25.xml" /><Relationship Id="rId25" Type="http://schemas.openxmlformats.org/officeDocument/2006/relationships/slide" Target="slide36.xml" /><Relationship Id="rId2" Type="http://schemas.openxmlformats.org/officeDocument/2006/relationships/slide" Target="slide10.xml" /><Relationship Id="rId16" Type="http://schemas.openxmlformats.org/officeDocument/2006/relationships/slide" Target="slide24.xml" /><Relationship Id="rId20" Type="http://schemas.openxmlformats.org/officeDocument/2006/relationships/slide" Target="slide31.xml" /><Relationship Id="rId29" Type="http://schemas.openxmlformats.org/officeDocument/2006/relationships/slide" Target="slide7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14.xml" /><Relationship Id="rId11" Type="http://schemas.openxmlformats.org/officeDocument/2006/relationships/slide" Target="slide19.xml" /><Relationship Id="rId24" Type="http://schemas.openxmlformats.org/officeDocument/2006/relationships/slide" Target="slide35.xml" /><Relationship Id="rId5" Type="http://schemas.openxmlformats.org/officeDocument/2006/relationships/slide" Target="slide13.xml" /><Relationship Id="rId15" Type="http://schemas.openxmlformats.org/officeDocument/2006/relationships/slide" Target="slide23.xml" /><Relationship Id="rId23" Type="http://schemas.openxmlformats.org/officeDocument/2006/relationships/slide" Target="slide34.xml" /><Relationship Id="rId28" Type="http://schemas.openxmlformats.org/officeDocument/2006/relationships/slide" Target="slide6.xml" /><Relationship Id="rId10" Type="http://schemas.openxmlformats.org/officeDocument/2006/relationships/slide" Target="slide18.xml" /><Relationship Id="rId19" Type="http://schemas.openxmlformats.org/officeDocument/2006/relationships/slide" Target="slide30.xml" /><Relationship Id="rId31" Type="http://schemas.openxmlformats.org/officeDocument/2006/relationships/slide" Target="slide9.xml" /><Relationship Id="rId4" Type="http://schemas.openxmlformats.org/officeDocument/2006/relationships/slide" Target="slide12.xml" /><Relationship Id="rId9" Type="http://schemas.openxmlformats.org/officeDocument/2006/relationships/slide" Target="slide17.xml" /><Relationship Id="rId14" Type="http://schemas.openxmlformats.org/officeDocument/2006/relationships/slide" Target="slide22.xml" /><Relationship Id="rId22" Type="http://schemas.openxmlformats.org/officeDocument/2006/relationships/slide" Target="slide33.xml" /><Relationship Id="rId27" Type="http://schemas.openxmlformats.org/officeDocument/2006/relationships/slide" Target="slide4.xml" /><Relationship Id="rId30" Type="http://schemas.openxmlformats.org/officeDocument/2006/relationships/slide" Target="slide8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 /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 /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 /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 /><Relationship Id="rId2" Type="http://schemas.openxmlformats.org/officeDocument/2006/relationships/image" Target="../media/image70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928934"/>
            <a:ext cx="9144000" cy="392906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</a:rPr>
              <a:t>أساليب</a:t>
            </a:r>
          </a:p>
          <a:p>
            <a:pPr algn="ctr"/>
            <a:r>
              <a:rPr lang="ar-SA" sz="8800" b="1" dirty="0">
                <a:solidFill>
                  <a:schemeClr val="tx1"/>
                </a:solidFill>
              </a:rPr>
              <a:t> تعديل السلوك</a:t>
            </a:r>
          </a:p>
          <a:p>
            <a:pPr algn="ctr"/>
            <a:r>
              <a:rPr lang="ar-SA" sz="4000" b="1" dirty="0">
                <a:solidFill>
                  <a:srgbClr val="FFFF00"/>
                </a:solidFill>
              </a:rPr>
              <a:t>البدائل التربوية للعقاب البدني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14348" y="1214422"/>
            <a:ext cx="8001056" cy="17145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الإدارة العامة التعليم بمنطقة الباحة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مكتب التعليم بالوسط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86182" y="785794"/>
            <a:ext cx="1785950" cy="785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429420" cy="2357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786322"/>
            <a:ext cx="5072098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4572000" y="385762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357982" cy="1857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429132"/>
            <a:ext cx="4929222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4357686" y="3286124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429420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72008"/>
            <a:ext cx="4348164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4000496" y="3429000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715040" cy="16002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357694"/>
            <a:ext cx="4143375" cy="22145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714744" y="3429000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572296" cy="1357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72008"/>
            <a:ext cx="4143375" cy="18716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643306" y="3786190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786610" cy="15716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00570"/>
            <a:ext cx="4133850" cy="16954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643306" y="3643314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00924" cy="142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86256"/>
            <a:ext cx="4152900" cy="16621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643306" y="3286124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5929354" cy="10906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786190"/>
            <a:ext cx="5000660" cy="19192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929058" y="278605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5429288" cy="142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429132"/>
            <a:ext cx="4133850" cy="12430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857620" y="350043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000792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929066"/>
            <a:ext cx="4519615" cy="1785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571868" y="2928934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74295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2428860" y="428604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sp>
        <p:nvSpPr>
          <p:cNvPr id="9" name="وسيلة شرح خطية 1 8"/>
          <p:cNvSpPr/>
          <p:nvPr/>
        </p:nvSpPr>
        <p:spPr>
          <a:xfrm>
            <a:off x="7786710" y="1000108"/>
            <a:ext cx="1143008" cy="1071570"/>
          </a:xfrm>
          <a:prstGeom prst="borderCallout1">
            <a:avLst>
              <a:gd name="adj1" fmla="val 3750"/>
              <a:gd name="adj2" fmla="val -6111"/>
              <a:gd name="adj3" fmla="val 74834"/>
              <a:gd name="adj4" fmla="val -695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خصائص </a:t>
            </a:r>
            <a:r>
              <a:rPr lang="ar-SA" sz="1600" b="1" dirty="0" err="1"/>
              <a:t>الاسترتيجيات</a:t>
            </a:r>
            <a:endParaRPr lang="ar-SA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000924" cy="1857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357694"/>
            <a:ext cx="4419602" cy="22145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4000496" y="3643314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929486" cy="28575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72074"/>
            <a:ext cx="4795842" cy="142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4214810" y="4143380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357158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143668" cy="29289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50" y="4572008"/>
            <a:ext cx="4114800" cy="1476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6429388" y="4786322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14284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786610" cy="30718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429132"/>
            <a:ext cx="4786346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6786546" y="421481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14282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14422"/>
            <a:ext cx="4105275" cy="47863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3143272" cy="22860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142976" y="1643050"/>
            <a:ext cx="2357454" cy="642942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4643470" cy="52149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3571900" cy="3214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214414" y="1071546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571900" cy="39290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4114800" cy="1857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714480" y="2143116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786214" cy="46434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28934"/>
            <a:ext cx="3357586" cy="22145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857356" y="171448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3714776" cy="414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3857652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857356" y="2143116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4105275" cy="48577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810"/>
            <a:ext cx="3714776" cy="2500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857356" y="2000240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جسم مشطوف الحواف 2">
            <a:hlinkClick r:id="rId2" action="ppaction://hlinksldjump"/>
          </p:cNvPr>
          <p:cNvSpPr/>
          <p:nvPr/>
        </p:nvSpPr>
        <p:spPr>
          <a:xfrm>
            <a:off x="7429520" y="1563632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التشكيل</a:t>
            </a:r>
          </a:p>
        </p:txBody>
      </p:sp>
      <p:sp>
        <p:nvSpPr>
          <p:cNvPr id="19" name="مجسم مشطوف الحواف 18">
            <a:hlinkClick r:id="rId3" action="ppaction://hlinksldjump"/>
          </p:cNvPr>
          <p:cNvSpPr/>
          <p:nvPr/>
        </p:nvSpPr>
        <p:spPr>
          <a:xfrm>
            <a:off x="5786446" y="1500174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التلاشي</a:t>
            </a:r>
          </a:p>
        </p:txBody>
      </p:sp>
      <p:sp>
        <p:nvSpPr>
          <p:cNvPr id="20" name="مجسم مشطوف الحواف 19">
            <a:hlinkClick r:id="rId4" action="ppaction://hlinksldjump"/>
          </p:cNvPr>
          <p:cNvSpPr/>
          <p:nvPr/>
        </p:nvSpPr>
        <p:spPr>
          <a:xfrm>
            <a:off x="3714744" y="2357430"/>
            <a:ext cx="1643074" cy="8572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ضبط المثير</a:t>
            </a:r>
          </a:p>
        </p:txBody>
      </p:sp>
      <p:sp>
        <p:nvSpPr>
          <p:cNvPr id="21" name="مجسم مشطوف الحواف 20">
            <a:hlinkClick r:id="rId5" action="ppaction://hlinksldjump"/>
          </p:cNvPr>
          <p:cNvSpPr/>
          <p:nvPr/>
        </p:nvSpPr>
        <p:spPr>
          <a:xfrm>
            <a:off x="1714480" y="1500174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التسلسل</a:t>
            </a:r>
          </a:p>
        </p:txBody>
      </p:sp>
      <p:sp>
        <p:nvSpPr>
          <p:cNvPr id="22" name="مجسم مشطوف الحواف 21">
            <a:hlinkClick r:id="rId6" action="ppaction://hlinksldjump"/>
          </p:cNvPr>
          <p:cNvSpPr/>
          <p:nvPr/>
        </p:nvSpPr>
        <p:spPr>
          <a:xfrm>
            <a:off x="71406" y="1500174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تكلفة الاستجابة</a:t>
            </a:r>
          </a:p>
        </p:txBody>
      </p:sp>
      <p:sp>
        <p:nvSpPr>
          <p:cNvPr id="23" name="مجسم مشطوف الحواف 22">
            <a:hlinkClick r:id="rId7" action="ppaction://hlinksldjump"/>
          </p:cNvPr>
          <p:cNvSpPr/>
          <p:nvPr/>
        </p:nvSpPr>
        <p:spPr>
          <a:xfrm>
            <a:off x="7429520" y="2357430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التصحيح البسيط</a:t>
            </a:r>
          </a:p>
        </p:txBody>
      </p:sp>
      <p:sp>
        <p:nvSpPr>
          <p:cNvPr id="24" name="مجسم مشطوف الحواف 23">
            <a:hlinkClick r:id="rId8" action="ppaction://hlinksldjump"/>
          </p:cNvPr>
          <p:cNvSpPr/>
          <p:nvPr/>
        </p:nvSpPr>
        <p:spPr>
          <a:xfrm>
            <a:off x="5786446" y="2357430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التصحيح الزائد</a:t>
            </a:r>
          </a:p>
        </p:txBody>
      </p:sp>
      <p:sp>
        <p:nvSpPr>
          <p:cNvPr id="25" name="مجسم مشطوف الحواف 24">
            <a:hlinkClick r:id="rId9" action="ppaction://hlinksldjump"/>
          </p:cNvPr>
          <p:cNvSpPr/>
          <p:nvPr/>
        </p:nvSpPr>
        <p:spPr>
          <a:xfrm>
            <a:off x="3714744" y="3214686"/>
            <a:ext cx="1643074" cy="8572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مبدأ </a:t>
            </a:r>
            <a:r>
              <a:rPr lang="ar-SA" sz="2400" b="1" dirty="0" err="1">
                <a:solidFill>
                  <a:schemeClr val="bg1"/>
                </a:solidFill>
              </a:rPr>
              <a:t>بريماك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6" name="مجسم مشطوف الحواف 25">
            <a:hlinkClick r:id="rId10" action="ppaction://hlinksldjump"/>
          </p:cNvPr>
          <p:cNvSpPr/>
          <p:nvPr/>
        </p:nvSpPr>
        <p:spPr>
          <a:xfrm>
            <a:off x="1714480" y="2357430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التمييز</a:t>
            </a:r>
          </a:p>
        </p:txBody>
      </p:sp>
      <p:sp>
        <p:nvSpPr>
          <p:cNvPr id="27" name="مجسم مشطوف الحواف 26">
            <a:hlinkClick r:id="rId11" action="ppaction://hlinksldjump"/>
          </p:cNvPr>
          <p:cNvSpPr/>
          <p:nvPr/>
        </p:nvSpPr>
        <p:spPr>
          <a:xfrm>
            <a:off x="71406" y="2357430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التعميم</a:t>
            </a:r>
          </a:p>
        </p:txBody>
      </p:sp>
      <p:sp>
        <p:nvSpPr>
          <p:cNvPr id="28" name="مجسم مشطوف الحواف 27">
            <a:hlinkClick r:id="rId12" action="ppaction://hlinksldjump"/>
          </p:cNvPr>
          <p:cNvSpPr/>
          <p:nvPr/>
        </p:nvSpPr>
        <p:spPr>
          <a:xfrm>
            <a:off x="7429520" y="3214686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الإطفاء</a:t>
            </a:r>
          </a:p>
        </p:txBody>
      </p:sp>
      <p:sp>
        <p:nvSpPr>
          <p:cNvPr id="29" name="مجسم مشطوف الحواف 28">
            <a:hlinkClick r:id="rId13" action="ppaction://hlinksldjump"/>
          </p:cNvPr>
          <p:cNvSpPr/>
          <p:nvPr/>
        </p:nvSpPr>
        <p:spPr>
          <a:xfrm>
            <a:off x="5786446" y="3214686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التغذية الراجعة</a:t>
            </a:r>
          </a:p>
        </p:txBody>
      </p:sp>
      <p:sp>
        <p:nvSpPr>
          <p:cNvPr id="30" name="مجسم مشطوف الحواف 29">
            <a:hlinkClick r:id="rId14" action="ppaction://hlinksldjump"/>
          </p:cNvPr>
          <p:cNvSpPr/>
          <p:nvPr/>
        </p:nvSpPr>
        <p:spPr>
          <a:xfrm>
            <a:off x="3714744" y="4071942"/>
            <a:ext cx="1643074" cy="8572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التلقين</a:t>
            </a:r>
          </a:p>
        </p:txBody>
      </p:sp>
      <p:sp>
        <p:nvSpPr>
          <p:cNvPr id="31" name="مجسم مشطوف الحواف 30">
            <a:hlinkClick r:id="rId15" action="ppaction://hlinksldjump"/>
          </p:cNvPr>
          <p:cNvSpPr/>
          <p:nvPr/>
        </p:nvSpPr>
        <p:spPr>
          <a:xfrm>
            <a:off x="1714480" y="3214686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>
                <a:solidFill>
                  <a:schemeClr val="tx1"/>
                </a:solidFill>
              </a:rPr>
              <a:t>النمذجة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2" name="مجسم مشطوف الحواف 31">
            <a:hlinkClick r:id="rId16" action="ppaction://hlinksldjump"/>
          </p:cNvPr>
          <p:cNvSpPr/>
          <p:nvPr/>
        </p:nvSpPr>
        <p:spPr>
          <a:xfrm>
            <a:off x="71406" y="3214686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السلوك </a:t>
            </a:r>
            <a:r>
              <a:rPr lang="ar-SA" b="1" dirty="0" err="1">
                <a:solidFill>
                  <a:schemeClr val="tx1"/>
                </a:solidFill>
              </a:rPr>
              <a:t>التوكيدي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3" name="مجسم مشطوف الحواف 32">
            <a:hlinkClick r:id="rId17" action="ppaction://hlinksldjump"/>
          </p:cNvPr>
          <p:cNvSpPr/>
          <p:nvPr/>
        </p:nvSpPr>
        <p:spPr>
          <a:xfrm>
            <a:off x="7429520" y="4071942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الإرشاد بالواقع</a:t>
            </a:r>
          </a:p>
        </p:txBody>
      </p:sp>
      <p:sp>
        <p:nvSpPr>
          <p:cNvPr id="34" name="مجسم مشطوف الحواف 33">
            <a:hlinkClick r:id="rId18" action="ppaction://hlinksldjump"/>
          </p:cNvPr>
          <p:cNvSpPr/>
          <p:nvPr/>
        </p:nvSpPr>
        <p:spPr>
          <a:xfrm>
            <a:off x="5786446" y="4071942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اتخاذ القرار</a:t>
            </a:r>
          </a:p>
        </p:txBody>
      </p:sp>
      <p:sp>
        <p:nvSpPr>
          <p:cNvPr id="35" name="مجسم مشطوف الحواف 34">
            <a:hlinkClick r:id="rId19" action="ppaction://hlinksldjump"/>
          </p:cNvPr>
          <p:cNvSpPr/>
          <p:nvPr/>
        </p:nvSpPr>
        <p:spPr>
          <a:xfrm>
            <a:off x="3714744" y="4929198"/>
            <a:ext cx="1643074" cy="8572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الكف المتبادل</a:t>
            </a:r>
          </a:p>
        </p:txBody>
      </p:sp>
      <p:sp>
        <p:nvSpPr>
          <p:cNvPr id="36" name="مجسم مشطوف الحواف 35">
            <a:hlinkClick r:id="rId20" action="ppaction://hlinksldjump"/>
          </p:cNvPr>
          <p:cNvSpPr/>
          <p:nvPr/>
        </p:nvSpPr>
        <p:spPr>
          <a:xfrm>
            <a:off x="1714480" y="4071942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التحصين التدريجي</a:t>
            </a:r>
          </a:p>
        </p:txBody>
      </p:sp>
      <p:sp>
        <p:nvSpPr>
          <p:cNvPr id="37" name="مجسم مشطوف الحواف 36">
            <a:hlinkClick r:id="rId21" action="ppaction://hlinksldjump"/>
          </p:cNvPr>
          <p:cNvSpPr/>
          <p:nvPr/>
        </p:nvSpPr>
        <p:spPr>
          <a:xfrm>
            <a:off x="71406" y="4071942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ضبط الذات</a:t>
            </a:r>
          </a:p>
        </p:txBody>
      </p:sp>
      <p:sp>
        <p:nvSpPr>
          <p:cNvPr id="38" name="مجسم مشطوف الحواف 37">
            <a:hlinkClick r:id="rId22" action="ppaction://hlinksldjump"/>
          </p:cNvPr>
          <p:cNvSpPr/>
          <p:nvPr/>
        </p:nvSpPr>
        <p:spPr>
          <a:xfrm>
            <a:off x="7429520" y="492919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إدارة الضغوط</a:t>
            </a:r>
          </a:p>
        </p:txBody>
      </p:sp>
      <p:sp>
        <p:nvSpPr>
          <p:cNvPr id="39" name="مجسم مشطوف الحواف 38">
            <a:hlinkClick r:id="rId23" action="ppaction://hlinksldjump"/>
          </p:cNvPr>
          <p:cNvSpPr/>
          <p:nvPr/>
        </p:nvSpPr>
        <p:spPr>
          <a:xfrm>
            <a:off x="5786446" y="492919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الغمر</a:t>
            </a:r>
          </a:p>
        </p:txBody>
      </p:sp>
      <p:sp>
        <p:nvSpPr>
          <p:cNvPr id="40" name="مجسم مشطوف الحواف 39">
            <a:hlinkClick r:id="rId24" action="ppaction://hlinksldjump"/>
          </p:cNvPr>
          <p:cNvSpPr/>
          <p:nvPr/>
        </p:nvSpPr>
        <p:spPr>
          <a:xfrm>
            <a:off x="3714744" y="5857892"/>
            <a:ext cx="1643074" cy="8572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حل المشكلات</a:t>
            </a:r>
          </a:p>
        </p:txBody>
      </p:sp>
      <p:sp>
        <p:nvSpPr>
          <p:cNvPr id="41" name="مجسم مشطوف الحواف 40">
            <a:hlinkClick r:id="rId25" action="ppaction://hlinksldjump"/>
          </p:cNvPr>
          <p:cNvSpPr/>
          <p:nvPr/>
        </p:nvSpPr>
        <p:spPr>
          <a:xfrm>
            <a:off x="1714480" y="492919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التنفيس الانفعالي</a:t>
            </a:r>
          </a:p>
        </p:txBody>
      </p:sp>
      <p:sp>
        <p:nvSpPr>
          <p:cNvPr id="42" name="مجسم مشطوف الحواف 41">
            <a:hlinkClick r:id="rId26" action="ppaction://hlinksldjump"/>
          </p:cNvPr>
          <p:cNvSpPr/>
          <p:nvPr/>
        </p:nvSpPr>
        <p:spPr>
          <a:xfrm>
            <a:off x="71406" y="492919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الإرشاد العقلاني</a:t>
            </a:r>
          </a:p>
        </p:txBody>
      </p:sp>
      <p:sp>
        <p:nvSpPr>
          <p:cNvPr id="43" name="مجسم مشطوف الحواف 42">
            <a:hlinkClick r:id="rId27" action="ppaction://hlinksldjump"/>
          </p:cNvPr>
          <p:cNvSpPr/>
          <p:nvPr/>
        </p:nvSpPr>
        <p:spPr>
          <a:xfrm>
            <a:off x="7429520" y="64291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التعزيز</a:t>
            </a:r>
          </a:p>
        </p:txBody>
      </p:sp>
      <p:sp>
        <p:nvSpPr>
          <p:cNvPr id="44" name="مجسم مشطوف الحواف 43">
            <a:hlinkClick r:id="rId28" action="ppaction://hlinksldjump"/>
          </p:cNvPr>
          <p:cNvSpPr/>
          <p:nvPr/>
        </p:nvSpPr>
        <p:spPr>
          <a:xfrm>
            <a:off x="5786446" y="64291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العقاب</a:t>
            </a:r>
          </a:p>
        </p:txBody>
      </p:sp>
      <p:sp>
        <p:nvSpPr>
          <p:cNvPr id="45" name="مجسم مشطوف الحواف 44">
            <a:hlinkClick r:id="rId29" action="ppaction://hlinksldjump"/>
          </p:cNvPr>
          <p:cNvSpPr/>
          <p:nvPr/>
        </p:nvSpPr>
        <p:spPr>
          <a:xfrm>
            <a:off x="3714744" y="1500174"/>
            <a:ext cx="1643074" cy="8572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الإقصاء</a:t>
            </a:r>
          </a:p>
        </p:txBody>
      </p:sp>
      <p:sp>
        <p:nvSpPr>
          <p:cNvPr id="46" name="مجسم مشطوف الحواف 45">
            <a:hlinkClick r:id="rId30" action="ppaction://hlinksldjump"/>
          </p:cNvPr>
          <p:cNvSpPr/>
          <p:nvPr/>
        </p:nvSpPr>
        <p:spPr>
          <a:xfrm>
            <a:off x="1714480" y="64291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العقد السلوكي</a:t>
            </a:r>
          </a:p>
        </p:txBody>
      </p:sp>
      <p:sp>
        <p:nvSpPr>
          <p:cNvPr id="47" name="مجسم مشطوف الحواف 46">
            <a:hlinkClick r:id="rId31" action="ppaction://hlinksldjump"/>
          </p:cNvPr>
          <p:cNvSpPr/>
          <p:nvPr/>
        </p:nvSpPr>
        <p:spPr>
          <a:xfrm>
            <a:off x="71406" y="642918"/>
            <a:ext cx="1643074" cy="857256"/>
          </a:xfrm>
          <a:prstGeom prst="bevel">
            <a:avLst/>
          </a:prstGeom>
          <a:solidFill>
            <a:srgbClr val="93E3FF">
              <a:alpha val="6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الاقتصاد الرمزي</a:t>
            </a:r>
          </a:p>
        </p:txBody>
      </p:sp>
      <p:sp>
        <p:nvSpPr>
          <p:cNvPr id="50" name="مستطيل 49"/>
          <p:cNvSpPr/>
          <p:nvPr/>
        </p:nvSpPr>
        <p:spPr>
          <a:xfrm>
            <a:off x="3571868" y="71438"/>
            <a:ext cx="2071702" cy="135729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الإجراءات</a:t>
            </a:r>
          </a:p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السلوكية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786478" cy="1214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29066"/>
            <a:ext cx="4357689" cy="23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929058" y="3071810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357158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286544" cy="16811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357694"/>
            <a:ext cx="4152900" cy="22145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714744" y="3357562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643734" cy="2266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929066"/>
            <a:ext cx="5429288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6786546" y="4714884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14422"/>
            <a:ext cx="4429156" cy="46434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4124325" cy="27860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357290" y="1571612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15172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72008"/>
            <a:ext cx="5000660" cy="19288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4714876" y="350043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357982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00504"/>
            <a:ext cx="4124325" cy="26432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714744" y="3214686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5429288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143248"/>
            <a:ext cx="4643470" cy="28575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7072330" y="3857628"/>
            <a:ext cx="2071670" cy="1000132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5" y="1071546"/>
            <a:ext cx="3838605" cy="52864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4133850" cy="3643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1500166" y="1071546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85720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428860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4429156" cy="554832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4357718" cy="55721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928662" y="857232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114800" cy="47149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357718" cy="32861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2428860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sp>
        <p:nvSpPr>
          <p:cNvPr id="5" name="انفجار 2 4"/>
          <p:cNvSpPr/>
          <p:nvPr/>
        </p:nvSpPr>
        <p:spPr>
          <a:xfrm>
            <a:off x="1500166" y="135729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91066" cy="22860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6715172" cy="158591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6786546" y="350043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000" y="1214422"/>
            <a:ext cx="6537267" cy="194310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143380"/>
            <a:ext cx="5500726" cy="158591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714744" y="3214686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29066"/>
            <a:ext cx="7786742" cy="166687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71546"/>
            <a:ext cx="5786478" cy="1714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3571868" y="2857496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71736" y="214290"/>
            <a:ext cx="442915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استراتيجيات وأساليب تعديل السلوك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715172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4714908" cy="1857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انفجار 2 4"/>
          <p:cNvSpPr/>
          <p:nvPr/>
        </p:nvSpPr>
        <p:spPr>
          <a:xfrm>
            <a:off x="6572264" y="3857628"/>
            <a:ext cx="2357454" cy="928694"/>
          </a:xfrm>
          <a:prstGeom prst="irregularSeal2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500034" y="5786454"/>
            <a:ext cx="200026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عودة للإجراءات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308</Words>
  <Application>Microsoft Office PowerPoint</Application>
  <PresentationFormat>عرض على الشاشة (4:3)</PresentationFormat>
  <Paragraphs>140</Paragraphs>
  <Slides>37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37</vt:i4>
      </vt:variant>
    </vt:vector>
  </HeadingPairs>
  <TitlesOfParts>
    <vt:vector size="39" baseType="lpstr">
      <vt:lpstr>موازنة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System Secret</dc:creator>
  <cp:lastModifiedBy>عبدالله النويصر</cp:lastModifiedBy>
  <cp:revision>33</cp:revision>
  <dcterms:created xsi:type="dcterms:W3CDTF">2013-11-02T09:07:16Z</dcterms:created>
  <dcterms:modified xsi:type="dcterms:W3CDTF">2024-05-15T21:37:21Z</dcterms:modified>
</cp:coreProperties>
</file>