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99" r:id="rId2"/>
    <p:sldId id="301" r:id="rId3"/>
    <p:sldId id="302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7" r:id="rId16"/>
    <p:sldId id="300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45" d="100"/>
          <a:sy n="45" d="100"/>
        </p:scale>
        <p:origin x="142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5067617-0E71-4D73-8AF7-0AEABFBBF2E8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D3099C-1C0B-44BC-9531-14D6782A8C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067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572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5320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281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047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82857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9657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8403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5737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162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8286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34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14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5775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16">
            <a:extLst>
              <a:ext uri="{FF2B5EF4-FFF2-40B4-BE49-F238E27FC236}">
                <a16:creationId xmlns:a16="http://schemas.microsoft.com/office/drawing/2014/main" id="{4E72DDF3-5508-4F56-9364-1C41EC4ED4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endParaRPr lang="ar-SA" altLang="ar-SA" sz="1100"/>
          </a:p>
        </p:txBody>
      </p:sp>
      <p:sp>
        <p:nvSpPr>
          <p:cNvPr id="101379" name="Shape 17">
            <a:extLst>
              <a:ext uri="{FF2B5EF4-FFF2-40B4-BE49-F238E27FC236}">
                <a16:creationId xmlns:a16="http://schemas.microsoft.com/office/drawing/2014/main" id="{8CB63603-4CF2-4D3A-94FF-FB3B5ECF46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3382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1A16B2-4F0F-4982-B1A8-FD6BCB768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5DD920-FD0B-4C2B-9759-805A9AD11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744A6C-AD1B-49E0-8712-5FE9E4B9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878540-F80C-4C02-A402-0D43863F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7DDF81-06CD-4368-A617-6017FD7DA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34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D4E565-5EBB-4119-8413-D8A55F0C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958AF9E-476E-4FA0-92BC-E5CAEDBDB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A830A0-AD08-4A0E-B147-6232A05C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498CC5-D873-4536-B26A-B231976D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95035A-806B-484C-9CFC-352F376E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326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ADC69E1-6870-4B64-B12F-579F2E39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65C148-0BDF-49A8-8670-F221CDCB4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98E663-4C7C-4E2A-B56A-3F117F10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722B40-AC99-4E0C-9A8D-91B43FA1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2E97F8-E63B-4197-ACC9-B031E752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38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1662F0-10F6-451E-8AD7-62947E47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E8213E-02C3-4C79-9322-7CB83A8D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FC9B30-9EAB-4267-AB19-A736B13A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3CC33F-4C20-4C80-828D-566D4BE8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667201-20C6-4D47-B71F-4B134C49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41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B52849-7A73-410C-AA6D-DCF35B04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8F19A2-34D6-4CC6-91F8-BCBC75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6E239E-5F88-4830-94B5-99D867C0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520134-F973-458C-9B55-46FC3F9D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E73692-BCE1-4708-B802-B37439AE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80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85F4A8-51D6-4A35-A73C-CF4351B7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ACBA2-B66A-4367-B693-747472B9E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3250907-CFF6-4E2E-A3E2-4902DA380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C7062AE-92DA-49D7-9EB3-625F7C85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D431FB-902F-4AF9-B314-B9BB01FC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496D28-8286-4C9B-8F0F-8498C488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2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FFA772-F95D-436D-B469-19D4E500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551B66-0FAB-43E4-88BB-342D5694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27FFDDF-902F-45B6-A90A-B15A07E72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558D54-6C6F-4CDA-BDC8-3B8D5F44D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1D09841-7C4F-4477-8256-A5C6D4F15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3904834-BB97-47BD-B1B9-AF5B52392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7C2E063-2F43-4483-9D4F-9F666C56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26D320-9237-45A2-818E-023D02D6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801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EA2BE5-799A-4531-BCF1-366D480E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66CC9B-937B-44D9-BDD2-20C6A6F2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950BEDC-FCBE-443F-84AB-ED2E78A4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3C6EEC7-36A0-4EC4-8BFC-2594EF4F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06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2A60F1-6E9E-4D5A-B20A-B9B6F92E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12854CC-0314-4EA4-AF89-49806777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37B5ED7-F0E8-4BD4-93EF-424F7C31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63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DD15F8-A0F6-41BC-9531-B53B50DD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1C5E900-8CE3-4418-8B0D-91662698F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DBE49B6-778D-4C94-9F86-D1940070B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9139603-7FB0-4C5B-9A14-70A4BF69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20D59D-E59B-4641-B2F8-791629BF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AEFF8A-71B7-4D1B-A4CD-7A051ECC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1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F3EC4-B33A-456D-BF15-739C95A35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B51AA14-58CC-48F6-91D7-CB4962AB6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D0DB6C-6DBB-4E00-8FCA-4A93634E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A8E7EF-3FC3-4121-8CAC-5723E093E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9BFC2C-6688-4A1A-B82E-BC76F5C95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33606BC-8832-4202-826E-B17A61A8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63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EFE1815-4AC0-4B2B-B363-1C354333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6AD9B6-41B9-467E-B2F2-846E5ED4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70E2B7-D593-4F4C-93D7-C333356836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AC54-6878-40EA-8256-8B7CD858F5FF}" type="datetimeFigureOut">
              <a:rPr lang="ar-SA" smtClean="0"/>
              <a:t>03/02/43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551AF7-48BA-448E-BCA2-D6F50E876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E527C3-E516-4718-80BC-43F92B780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01274-6905-41E6-ADD5-240ED882D3B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49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E07858A-9F4F-4A87-9BEA-35DC09D3C3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1" y="2016239"/>
            <a:ext cx="8780289" cy="457812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1" y="2016239"/>
            <a:ext cx="8780289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CFB3CA5-CC97-4AED-A6DA-7DB07C509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17" y="2016239"/>
            <a:ext cx="8855443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755E7DC-7134-4689-A830-28BAFEB13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>
          <a:xfrm>
            <a:off x="2144662" y="2016238"/>
            <a:ext cx="884066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1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1C2369B-6D95-4537-B1EF-B725BFE972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>
          <a:xfrm>
            <a:off x="2074104" y="2016238"/>
            <a:ext cx="8911221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3DA4876-9C59-40DD-8250-B183469DAC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/>
          <a:stretch/>
        </p:blipFill>
        <p:spPr>
          <a:xfrm>
            <a:off x="2129883" y="2016239"/>
            <a:ext cx="8855444" cy="45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578337B-2026-4C33-B80E-9BCED6DD5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/>
          <a:stretch/>
        </p:blipFill>
        <p:spPr>
          <a:xfrm>
            <a:off x="2144662" y="2016239"/>
            <a:ext cx="8840664" cy="458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1FC7F7B-B28F-4FC2-873B-CA78C82B8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62" y="2016238"/>
            <a:ext cx="8840664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32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054268" y="2016239"/>
            <a:ext cx="8799230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A830A6-3EEE-452F-A23B-EF799085E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62" y="2016239"/>
            <a:ext cx="8799230" cy="46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83DDF74-40D3-464E-A2C0-4B2ACADA8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805" b="3345"/>
          <a:stretch/>
        </p:blipFill>
        <p:spPr>
          <a:xfrm>
            <a:off x="2129882" y="2016239"/>
            <a:ext cx="8855444" cy="45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0A2FAF-5F83-4815-803B-F25DDE4C8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49" y="1997014"/>
            <a:ext cx="8816877" cy="461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141D1B0-F0DE-49CF-A9BE-C5B0B2E9B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871"/>
          <a:stretch/>
        </p:blipFill>
        <p:spPr>
          <a:xfrm>
            <a:off x="2129882" y="2043546"/>
            <a:ext cx="8855444" cy="45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7DDDF16-539F-4BAB-A5F1-DF764B4EA2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83" y="2016239"/>
            <a:ext cx="8855444" cy="460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26CEA14-A7C6-4F14-8DCE-D8414786CC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"/>
          <a:stretch/>
        </p:blipFill>
        <p:spPr>
          <a:xfrm>
            <a:off x="2129882" y="2002065"/>
            <a:ext cx="8895243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AE85A4D-897C-4066-8EAF-B39F10ABB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58" y="2001951"/>
            <a:ext cx="8819868" cy="45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19">
            <a:extLst>
              <a:ext uri="{FF2B5EF4-FFF2-40B4-BE49-F238E27FC236}">
                <a16:creationId xmlns:a16="http://schemas.microsoft.com/office/drawing/2014/main" id="{B4026D2D-113F-4940-A5B8-FDD720A8DE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96850"/>
            <a:ext cx="10515600" cy="1063625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altLang="ar-SA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Record a Presentation</a:t>
            </a:r>
          </a:p>
        </p:txBody>
      </p:sp>
      <p:sp>
        <p:nvSpPr>
          <p:cNvPr id="100355" name="Shape 20">
            <a:extLst>
              <a:ext uri="{FF2B5EF4-FFF2-40B4-BE49-F238E27FC236}">
                <a16:creationId xmlns:a16="http://schemas.microsoft.com/office/drawing/2014/main" id="{9509DA56-E6BB-4C2B-A964-C9BFFA84C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14488"/>
            <a:ext cx="11023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SzPct val="25000"/>
            </a:pPr>
            <a:r>
              <a:rPr lang="en-US" altLang="ar-SA" sz="3200">
                <a:solidFill>
                  <a:srgbClr val="A8B1B8"/>
                </a:solidFill>
              </a:rPr>
              <a:t>Use the Camtasia Add-in to record your presentations. Start by going to the Add-ins tab.</a:t>
            </a:r>
          </a:p>
        </p:txBody>
      </p:sp>
      <p:pic>
        <p:nvPicPr>
          <p:cNvPr id="100356" name="Shape 21">
            <a:extLst>
              <a:ext uri="{FF2B5EF4-FFF2-40B4-BE49-F238E27FC236}">
                <a16:creationId xmlns:a16="http://schemas.microsoft.com/office/drawing/2014/main" id="{41CE57AD-C6D8-4388-8CAD-B6E926B7167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3297238"/>
            <a:ext cx="91487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7" name="صورة 1">
            <a:extLst>
              <a:ext uri="{FF2B5EF4-FFF2-40B4-BE49-F238E27FC236}">
                <a16:creationId xmlns:a16="http://schemas.microsoft.com/office/drawing/2014/main" id="{CC6DF441-85C9-4038-BA84-880BB3240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6702901-076A-4182-813A-5F6A92E020B5}"/>
              </a:ext>
            </a:extLst>
          </p:cNvPr>
          <p:cNvSpPr/>
          <p:nvPr/>
        </p:nvSpPr>
        <p:spPr>
          <a:xfrm>
            <a:off x="2129882" y="2016239"/>
            <a:ext cx="8855444" cy="4578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F9090E3-592C-4320-A370-845E0BDFD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04" y="2016238"/>
            <a:ext cx="8911221" cy="45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4456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320</Words>
  <Application>Microsoft Office PowerPoint</Application>
  <PresentationFormat>شاشة عريضة</PresentationFormat>
  <Paragraphs>32</Paragraphs>
  <Slides>16</Slides>
  <Notes>16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  <vt:lpstr>Record a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creator>ريم بنت الحربي</dc:creator>
  <cp:lastModifiedBy>ريم بنت الحربي</cp:lastModifiedBy>
  <cp:revision>1</cp:revision>
  <dcterms:created xsi:type="dcterms:W3CDTF">2021-09-10T14:45:11Z</dcterms:created>
  <dcterms:modified xsi:type="dcterms:W3CDTF">2021-09-10T15:17:02Z</dcterms:modified>
</cp:coreProperties>
</file>