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67" r:id="rId2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9620A9-A1B8-409A-88A1-7D0DA4D1FCC9}" type="datetimeFigureOut">
              <a:rPr lang="ar-SA" smtClean="0"/>
              <a:t>01/04/37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SA"/>
          </a:p>
        </p:txBody>
      </p:sp>
      <p:sp>
        <p:nvSpPr>
          <p:cNvPr id="10" name="مستطيل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مستطيل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رابط مستقيم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رابط مستقيم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مستطيل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شكل بيضاوي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شكل بيضاوي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شكل بيضاوي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D292032-6CF7-4A7B-AB99-A8C72F111CBC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20A9-A1B8-409A-88A1-7D0DA4D1FCC9}" type="datetimeFigureOut">
              <a:rPr lang="ar-SA" smtClean="0"/>
              <a:t>01/04/37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92032-6CF7-4A7B-AB99-A8C72F111CB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20A9-A1B8-409A-88A1-7D0DA4D1FCC9}" type="datetimeFigureOut">
              <a:rPr lang="ar-SA" smtClean="0"/>
              <a:t>01/04/37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92032-6CF7-4A7B-AB99-A8C72F111CB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F9620A9-A1B8-409A-88A1-7D0DA4D1FCC9}" type="datetimeFigureOut">
              <a:rPr lang="ar-SA" smtClean="0"/>
              <a:t>01/04/37</a:t>
            </a:fld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D292032-6CF7-4A7B-AB99-A8C72F111CBC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F9620A9-A1B8-409A-88A1-7D0DA4D1FCC9}" type="datetimeFigureOut">
              <a:rPr lang="ar-SA" smtClean="0"/>
              <a:t>01/04/37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SA"/>
          </a:p>
        </p:txBody>
      </p:sp>
      <p:sp>
        <p:nvSpPr>
          <p:cNvPr id="9" name="مستطيل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رابط مستقيم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رابط مستقيم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مستطيل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شكل بيضاوي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شكل بيضاوي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شكل بيضاوي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رابط مستقيم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D292032-6CF7-4A7B-AB99-A8C72F111CBC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20A9-A1B8-409A-88A1-7D0DA4D1FCC9}" type="datetimeFigureOut">
              <a:rPr lang="ar-SA" smtClean="0"/>
              <a:t>01/04/37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92032-6CF7-4A7B-AB99-A8C72F111CBC}" type="slidenum">
              <a:rPr lang="ar-SA" smtClean="0"/>
              <a:t>‹#›</a:t>
            </a:fld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20A9-A1B8-409A-88A1-7D0DA4D1FCC9}" type="datetimeFigureOut">
              <a:rPr lang="ar-SA" smtClean="0"/>
              <a:t>01/04/37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92032-6CF7-4A7B-AB99-A8C72F111CBC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4" name="عنصر نائب للنص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F9620A9-A1B8-409A-88A1-7D0DA4D1FCC9}" type="datetimeFigureOut">
              <a:rPr lang="ar-SA" smtClean="0"/>
              <a:t>01/04/37</a:t>
            </a:fld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D292032-6CF7-4A7B-AB99-A8C72F111CBC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20A9-A1B8-409A-88A1-7D0DA4D1FCC9}" type="datetimeFigureOut">
              <a:rPr lang="ar-SA" smtClean="0"/>
              <a:t>01/04/37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92032-6CF7-4A7B-AB99-A8C72F111CB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عنصر نائب للمحتوى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1" name="عنصر نائب للتاريخ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F9620A9-A1B8-409A-88A1-7D0DA4D1FCC9}" type="datetimeFigureOut">
              <a:rPr lang="ar-SA" smtClean="0"/>
              <a:t>01/04/37</a:t>
            </a:fld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D292032-6CF7-4A7B-AB99-A8C72F111CBC}" type="slidenum">
              <a:rPr lang="ar-SA" smtClean="0"/>
              <a:t>‹#›</a:t>
            </a:fld>
            <a:endParaRPr lang="ar-SA"/>
          </a:p>
        </p:txBody>
      </p:sp>
      <p:sp>
        <p:nvSpPr>
          <p:cNvPr id="23" name="عنصر نائب للتذييل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شكل بيضاوي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رابط مستقيم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رابط مستقيم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عنصر نائب للتاريخ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F9620A9-A1B8-409A-88A1-7D0DA4D1FCC9}" type="datetimeFigureOut">
              <a:rPr lang="ar-SA" smtClean="0"/>
              <a:t>01/04/37</a:t>
            </a:fld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D292032-6CF7-4A7B-AB99-A8C72F111CBC}" type="slidenum">
              <a:rPr lang="ar-SA" smtClean="0"/>
              <a:t>‹#›</a:t>
            </a:fld>
            <a:endParaRPr lang="ar-SA"/>
          </a:p>
        </p:txBody>
      </p:sp>
      <p:sp>
        <p:nvSpPr>
          <p:cNvPr id="21" name="عنصر نائب للتذييل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F9620A9-A1B8-409A-88A1-7D0DA4D1FCC9}" type="datetimeFigureOut">
              <a:rPr lang="ar-SA" smtClean="0"/>
              <a:t>01/04/37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شكل بيضاوي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D292032-6CF7-4A7B-AB99-A8C72F111CBC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123728" y="1556792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</a:rPr>
              <a:t>Welcome</a:t>
            </a:r>
            <a:endParaRPr lang="ar-SA" sz="6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429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403" y="318997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13204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498" y="267024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498" y="1613204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714" y="2954739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361" y="4158750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498" y="2837340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498" y="4081873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454080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652" y="5417794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725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6632"/>
            <a:ext cx="6048672" cy="712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866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632" y="927428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127" y="1727242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086" y="2262874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455" y="3059269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662" y="2551854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409" y="3429000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464" y="4346530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142" y="3687443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82" y="5013176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607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00013"/>
            <a:ext cx="4295775" cy="665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598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632" y="936284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917" y="936284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209" y="2271730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917" y="2366592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382072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810987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848332"/>
            <a:ext cx="1074510" cy="107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206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7"/>
          <a:stretch/>
        </p:blipFill>
        <p:spPr bwMode="auto">
          <a:xfrm>
            <a:off x="971600" y="620688"/>
            <a:ext cx="7131498" cy="680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448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0" b="6726"/>
          <a:stretch/>
        </p:blipFill>
        <p:spPr bwMode="auto">
          <a:xfrm>
            <a:off x="1187624" y="476672"/>
            <a:ext cx="5995274" cy="6198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585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-1307"/>
            <a:ext cx="7067302" cy="7067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964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28645"/>
            <a:ext cx="1800200" cy="179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16877"/>
            <a:ext cx="1800200" cy="179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76672"/>
            <a:ext cx="1800200" cy="179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564904"/>
            <a:ext cx="1800200" cy="179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730582"/>
            <a:ext cx="1800200" cy="179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678609"/>
            <a:ext cx="1800200" cy="179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58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914" y="8565"/>
            <a:ext cx="5688632" cy="656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239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32656"/>
            <a:ext cx="4364508" cy="6320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644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1483"/>
            <a:ext cx="2088232" cy="2081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77742"/>
            <a:ext cx="2088232" cy="2081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443420"/>
            <a:ext cx="2088232" cy="2081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411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138" y="338138"/>
            <a:ext cx="6181725" cy="618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814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93032"/>
            <a:ext cx="4514850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48680"/>
            <a:ext cx="436245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02 Track 2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64088" y="692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836712"/>
            <a:ext cx="5112568" cy="5097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422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28645"/>
            <a:ext cx="1368152" cy="136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036090"/>
            <a:ext cx="1368152" cy="136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76672"/>
            <a:ext cx="1368152" cy="136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984117"/>
            <a:ext cx="1368152" cy="136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649157"/>
            <a:ext cx="1368152" cy="136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089317"/>
            <a:ext cx="1368152" cy="136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97184"/>
            <a:ext cx="1368152" cy="136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037344"/>
            <a:ext cx="1368152" cy="136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215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7416824" cy="619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56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306" y="188640"/>
            <a:ext cx="2010614" cy="200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306" y="2360564"/>
            <a:ext cx="2010614" cy="200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570" y="1437576"/>
            <a:ext cx="2010614" cy="200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306" y="4376788"/>
            <a:ext cx="2010614" cy="200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578" y="3501008"/>
            <a:ext cx="2010614" cy="200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067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306" y="920404"/>
            <a:ext cx="2010614" cy="200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306" y="3092328"/>
            <a:ext cx="2010614" cy="200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570" y="1988840"/>
            <a:ext cx="2010614" cy="200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578" y="4232772"/>
            <a:ext cx="2010614" cy="200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038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6624736" cy="7124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311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42554"/>
            <a:ext cx="3672408" cy="366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154084"/>
            <a:ext cx="3672408" cy="366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82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شربية">
  <a:themeElements>
    <a:clrScheme name="مشربية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مشربية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مشربية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145</TotalTime>
  <Words>1</Words>
  <Application>Microsoft Office PowerPoint</Application>
  <PresentationFormat>عرض على الشاشة (3:4)‏</PresentationFormat>
  <Paragraphs>1</Paragraphs>
  <Slides>22</Slides>
  <Notes>0</Notes>
  <HiddenSlides>0</HiddenSlides>
  <MMClips>1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3" baseType="lpstr">
      <vt:lpstr>مشربية</vt:lpstr>
      <vt:lpstr>Welcome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HP</dc:creator>
  <cp:lastModifiedBy>HP</cp:lastModifiedBy>
  <cp:revision>67</cp:revision>
  <dcterms:created xsi:type="dcterms:W3CDTF">2016-01-09T14:01:08Z</dcterms:created>
  <dcterms:modified xsi:type="dcterms:W3CDTF">2016-01-11T16:07:06Z</dcterms:modified>
</cp:coreProperties>
</file>