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7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9620A9-A1B8-409A-88A1-7D0DA4D1FCC9}" type="datetimeFigureOut">
              <a:rPr lang="ar-SA" smtClean="0"/>
              <a:t>01/04/37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292032-6CF7-4A7B-AB99-A8C72F111CB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0A9-A1B8-409A-88A1-7D0DA4D1FCC9}" type="datetimeFigureOut">
              <a:rPr lang="ar-SA" smtClean="0"/>
              <a:t>01/04/37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032-6CF7-4A7B-AB99-A8C72F111CB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0A9-A1B8-409A-88A1-7D0DA4D1FCC9}" type="datetimeFigureOut">
              <a:rPr lang="ar-SA" smtClean="0"/>
              <a:t>01/04/37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032-6CF7-4A7B-AB99-A8C72F111CB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9620A9-A1B8-409A-88A1-7D0DA4D1FCC9}" type="datetimeFigureOut">
              <a:rPr lang="ar-SA" smtClean="0"/>
              <a:t>01/04/37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292032-6CF7-4A7B-AB99-A8C72F111CBC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F9620A9-A1B8-409A-88A1-7D0DA4D1FCC9}" type="datetimeFigureOut">
              <a:rPr lang="ar-SA" smtClean="0"/>
              <a:t>01/04/37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292032-6CF7-4A7B-AB99-A8C72F111CB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0A9-A1B8-409A-88A1-7D0DA4D1FCC9}" type="datetimeFigureOut">
              <a:rPr lang="ar-SA" smtClean="0"/>
              <a:t>01/04/37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032-6CF7-4A7B-AB99-A8C72F111CBC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0A9-A1B8-409A-88A1-7D0DA4D1FCC9}" type="datetimeFigureOut">
              <a:rPr lang="ar-SA" smtClean="0"/>
              <a:t>01/04/37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032-6CF7-4A7B-AB99-A8C72F111CB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9620A9-A1B8-409A-88A1-7D0DA4D1FCC9}" type="datetimeFigureOut">
              <a:rPr lang="ar-SA" smtClean="0"/>
              <a:t>01/04/37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292032-6CF7-4A7B-AB99-A8C72F111CBC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0A9-A1B8-409A-88A1-7D0DA4D1FCC9}" type="datetimeFigureOut">
              <a:rPr lang="ar-SA" smtClean="0"/>
              <a:t>01/04/37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032-6CF7-4A7B-AB99-A8C72F111CB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9620A9-A1B8-409A-88A1-7D0DA4D1FCC9}" type="datetimeFigureOut">
              <a:rPr lang="ar-SA" smtClean="0"/>
              <a:t>01/04/37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292032-6CF7-4A7B-AB99-A8C72F111CBC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9620A9-A1B8-409A-88A1-7D0DA4D1FCC9}" type="datetimeFigureOut">
              <a:rPr lang="ar-SA" smtClean="0"/>
              <a:t>01/04/37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292032-6CF7-4A7B-AB99-A8C72F111CBC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9620A9-A1B8-409A-88A1-7D0DA4D1FCC9}" type="datetimeFigureOut">
              <a:rPr lang="ar-SA" smtClean="0"/>
              <a:t>01/04/37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292032-6CF7-4A7B-AB99-A8C72F111CB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123728" y="155679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Welcome</a:t>
            </a:r>
            <a:endParaRPr lang="ar-SA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42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03" y="318997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13204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98" y="267024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98" y="1613204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14" y="2954739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61" y="4158750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98" y="2837340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98" y="4081873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54080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52" y="5417794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048672" cy="712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6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32" y="927428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27" y="1727242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6" y="2262874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55" y="3059269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62" y="2551854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09" y="3429000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64" y="4346530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42" y="3687443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82" y="5013176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0013"/>
            <a:ext cx="429577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9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32" y="936284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17" y="936284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09" y="2271730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17" y="2366592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82072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10987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48332"/>
            <a:ext cx="1074510" cy="10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0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7"/>
          <a:stretch/>
        </p:blipFill>
        <p:spPr bwMode="auto">
          <a:xfrm>
            <a:off x="971600" y="620688"/>
            <a:ext cx="7131498" cy="680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4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0" b="6726"/>
          <a:stretch/>
        </p:blipFill>
        <p:spPr bwMode="auto">
          <a:xfrm>
            <a:off x="1187624" y="476672"/>
            <a:ext cx="5995274" cy="619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8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307"/>
            <a:ext cx="7067302" cy="706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6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8645"/>
            <a:ext cx="1800200" cy="17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16877"/>
            <a:ext cx="1800200" cy="17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1800200" cy="17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1800200" cy="17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30582"/>
            <a:ext cx="1800200" cy="17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78609"/>
            <a:ext cx="1800200" cy="17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5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14" y="8565"/>
            <a:ext cx="5688632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364508" cy="632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4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1483"/>
            <a:ext cx="2088232" cy="208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7742"/>
            <a:ext cx="2088232" cy="208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43420"/>
            <a:ext cx="2088232" cy="208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1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38138"/>
            <a:ext cx="618172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3032"/>
            <a:ext cx="45148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362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2 Track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4088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112568" cy="509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2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8645"/>
            <a:ext cx="1368152" cy="13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36090"/>
            <a:ext cx="1368152" cy="13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1368152" cy="13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4117"/>
            <a:ext cx="1368152" cy="13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9157"/>
            <a:ext cx="1368152" cy="13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89317"/>
            <a:ext cx="1368152" cy="13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97184"/>
            <a:ext cx="1368152" cy="13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37344"/>
            <a:ext cx="1368152" cy="13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1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7416824" cy="619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5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06" y="188640"/>
            <a:ext cx="2010614" cy="20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06" y="2360564"/>
            <a:ext cx="2010614" cy="20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70" y="1437576"/>
            <a:ext cx="2010614" cy="20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06" y="4376788"/>
            <a:ext cx="2010614" cy="20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78" y="3501008"/>
            <a:ext cx="2010614" cy="20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6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06" y="920404"/>
            <a:ext cx="2010614" cy="20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06" y="3092328"/>
            <a:ext cx="2010614" cy="20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70" y="1988840"/>
            <a:ext cx="2010614" cy="20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78" y="4232772"/>
            <a:ext cx="2010614" cy="20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3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624736" cy="712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42554"/>
            <a:ext cx="3672408" cy="366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54084"/>
            <a:ext cx="3672408" cy="366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8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145</TotalTime>
  <Words>1</Words>
  <Application>Microsoft Office PowerPoint</Application>
  <PresentationFormat>عرض على الشاشة (3:4)‏</PresentationFormat>
  <Paragraphs>1</Paragraphs>
  <Slides>22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مشربية</vt:lpstr>
      <vt:lpstr>Welcome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HP</dc:creator>
  <cp:lastModifiedBy>HP</cp:lastModifiedBy>
  <cp:revision>67</cp:revision>
  <dcterms:created xsi:type="dcterms:W3CDTF">2016-01-09T14:01:08Z</dcterms:created>
  <dcterms:modified xsi:type="dcterms:W3CDTF">2016-01-11T16:07:06Z</dcterms:modified>
</cp:coreProperties>
</file>