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2"/>
  </p:notesMasterIdLst>
  <p:sldIdLst>
    <p:sldId id="275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29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4F7"/>
    <a:srgbClr val="00339A"/>
    <a:srgbClr val="A9D18E"/>
    <a:srgbClr val="FFD966"/>
    <a:srgbClr val="8FAADC"/>
    <a:srgbClr val="F4B183"/>
    <a:srgbClr val="70AD47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190924" y="1908810"/>
            <a:ext cx="11675533" cy="40690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ar-BH" sz="11000" smtClean="0">
                <a:solidFill>
                  <a:srgbClr val="007033"/>
                </a:solidFill>
              </a:rPr>
              <a:t>أَوْقاتُ الصَّلاة</a:t>
            </a:r>
            <a:r>
              <a:rPr lang="ar-BH" altLang="en-US" sz="5400" kern="0" dirty="0" smtClean="0">
                <a:solidFill>
                  <a:srgbClr val="002060"/>
                </a:solidFill>
              </a:rPr>
              <a:t/>
            </a:r>
            <a:br>
              <a:rPr lang="ar-BH" altLang="en-US" sz="5400" kern="0" dirty="0" smtClean="0">
                <a:solidFill>
                  <a:srgbClr val="002060"/>
                </a:solidFill>
              </a:rPr>
            </a:br>
            <a:r>
              <a:rPr lang="ar-BH" sz="3200" kern="0" dirty="0" smtClean="0">
                <a:solidFill>
                  <a:srgbClr val="0067B4"/>
                </a:solidFill>
              </a:rPr>
              <a:t>التربية الإسلامية</a:t>
            </a:r>
            <a:r>
              <a:rPr lang="ar-SA" sz="3200" kern="0" dirty="0" smtClean="0">
                <a:solidFill>
                  <a:srgbClr val="0067B4"/>
                </a:solidFill>
              </a:rPr>
              <a:t/>
            </a:r>
            <a:br>
              <a:rPr lang="ar-SA" sz="3200" kern="0" dirty="0" smtClean="0">
                <a:solidFill>
                  <a:srgbClr val="0067B4"/>
                </a:solidFill>
              </a:rPr>
            </a:br>
            <a:r>
              <a:rPr lang="ar-SA" sz="3200" kern="0" dirty="0" smtClean="0">
                <a:solidFill>
                  <a:srgbClr val="0067B4"/>
                </a:solidFill>
              </a:rPr>
              <a:t>الصف </a:t>
            </a:r>
            <a:r>
              <a:rPr lang="ar-BH" sz="3200" kern="0" dirty="0" smtClean="0">
                <a:solidFill>
                  <a:srgbClr val="0067B4"/>
                </a:solidFill>
              </a:rPr>
              <a:t>الثاني الابتدائي</a:t>
            </a:r>
            <a:endParaRPr lang="en-US" altLang="en-US" sz="8000" kern="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5360" y="908720"/>
            <a:ext cx="11713301" cy="5112568"/>
            <a:chOff x="335360" y="908720"/>
            <a:chExt cx="11713301" cy="5112568"/>
          </a:xfrm>
        </p:grpSpPr>
        <p:sp>
          <p:nvSpPr>
            <p:cNvPr id="2" name="Cloud Callout 1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63552" y="2060848"/>
              <a:ext cx="82569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BH" sz="9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بالنجاح والتوفيق</a:t>
              </a:r>
              <a:endParaRPr lang="en-US" sz="9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0239" y="984991"/>
            <a:ext cx="3332993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6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تعلمُ </a:t>
            </a:r>
            <a:r>
              <a:rPr lang="ar-BH" sz="60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 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997" y="2000654"/>
            <a:ext cx="110001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 rtl="1">
              <a:lnSpc>
                <a:spcPct val="200000"/>
              </a:lnSpc>
              <a:buFont typeface="Wingdings" pitchFamily="2" charset="2"/>
              <a:buChar char="v"/>
            </a:pPr>
            <a:r>
              <a:rPr lang="ar-BH" sz="6600" b="1" dirty="0" smtClean="0">
                <a:solidFill>
                  <a:srgbClr val="002060"/>
                </a:solidFill>
              </a:rPr>
              <a:t>تِعْدَادَ الصلواتِ المفروضة</a:t>
            </a:r>
            <a:r>
              <a:rPr lang="ar-SA" sz="6600" b="1" dirty="0" smtClean="0">
                <a:solidFill>
                  <a:srgbClr val="002060"/>
                </a:solidFill>
              </a:rPr>
              <a:t>.</a:t>
            </a:r>
            <a:endParaRPr lang="ar-BH" sz="6600" b="1" dirty="0" smtClean="0">
              <a:solidFill>
                <a:srgbClr val="002060"/>
              </a:solidFill>
            </a:endParaRPr>
          </a:p>
          <a:p>
            <a:pPr marL="857250" indent="-857250" algn="just" rtl="1">
              <a:lnSpc>
                <a:spcPct val="200000"/>
              </a:lnSpc>
              <a:buFont typeface="Wingdings" pitchFamily="2" charset="2"/>
              <a:buChar char="v"/>
            </a:pPr>
            <a:r>
              <a:rPr lang="ar-BH" sz="6600" b="1" dirty="0" smtClean="0">
                <a:solidFill>
                  <a:srgbClr val="002060"/>
                </a:solidFill>
              </a:rPr>
              <a:t>تَحْدِيدَ وقتِ كل صلاة.</a:t>
            </a:r>
            <a:endParaRPr lang="ar-BH" sz="6600" b="1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83499" y="6309320"/>
            <a:ext cx="10465163" cy="419634"/>
            <a:chOff x="1187624" y="6309320"/>
            <a:chExt cx="7848872" cy="419634"/>
          </a:xfrm>
        </p:grpSpPr>
        <p:sp>
          <p:nvSpPr>
            <p:cNvPr id="5" name="TextBox 4"/>
            <p:cNvSpPr txBox="1"/>
            <p:nvPr/>
          </p:nvSpPr>
          <p:spPr>
            <a:xfrm>
              <a:off x="5109555" y="6328844"/>
              <a:ext cx="3816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BH" sz="2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وزارة التربية والتعليم – 2020م</a:t>
              </a:r>
              <a:endParaRPr lang="en-US" sz="20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>
              <a:off x="1187624" y="6309320"/>
              <a:ext cx="7848872" cy="0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1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تعلم أوقات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t="71026" r="13116" b="3469"/>
          <a:stretch/>
        </p:blipFill>
        <p:spPr bwMode="auto">
          <a:xfrm>
            <a:off x="95383" y="3959507"/>
            <a:ext cx="11986767" cy="213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7" t="35896" r="13116" b="33158"/>
          <a:stretch/>
        </p:blipFill>
        <p:spPr bwMode="auto">
          <a:xfrm>
            <a:off x="7728182" y="1556792"/>
            <a:ext cx="336037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2" t="18493" r="32717" b="70282"/>
          <a:stretch/>
        </p:blipFill>
        <p:spPr bwMode="auto">
          <a:xfrm>
            <a:off x="1113490" y="2581492"/>
            <a:ext cx="88009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15414" y="620689"/>
            <a:ext cx="10729385" cy="894437"/>
            <a:chOff x="1312985" y="293078"/>
            <a:chExt cx="7831015" cy="73855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8" t="-94" r="8227" b="87171"/>
            <a:stretch/>
          </p:blipFill>
          <p:spPr bwMode="auto">
            <a:xfrm>
              <a:off x="1312985" y="293078"/>
              <a:ext cx="7831015" cy="7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" t="1767" r="81378" b="88566"/>
            <a:stretch/>
          </p:blipFill>
          <p:spPr bwMode="auto">
            <a:xfrm>
              <a:off x="1321587" y="388715"/>
              <a:ext cx="1856657" cy="55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2" t="10147" r="56140" b="88674"/>
            <a:stretch/>
          </p:blipFill>
          <p:spPr bwMode="auto">
            <a:xfrm>
              <a:off x="1331640" y="883604"/>
              <a:ext cx="715109" cy="67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128448" y="692"/>
            <a:ext cx="1728192" cy="112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وقات الصلاة تق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0"/>
          <p:cNvSpPr txBox="1">
            <a:spLocks noChangeArrowheads="1"/>
          </p:cNvSpPr>
          <p:nvPr/>
        </p:nvSpPr>
        <p:spPr bwMode="auto">
          <a:xfrm rot="-2571826">
            <a:off x="5243551" y="4810453"/>
            <a:ext cx="26767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ar-BH" sz="4400" b="1" dirty="0" smtClean="0">
                <a:solidFill>
                  <a:srgbClr val="0070C0"/>
                </a:solidFill>
              </a:rPr>
              <a:t>صلاة العشاء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9" t="4154" r="15769" b="84974"/>
          <a:stretch/>
        </p:blipFill>
        <p:spPr bwMode="auto">
          <a:xfrm>
            <a:off x="63092" y="14320"/>
            <a:ext cx="748882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555370" y="3042647"/>
            <a:ext cx="4870766" cy="8617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BH" sz="5000" b="1" dirty="0" smtClean="0">
                <a:solidFill>
                  <a:srgbClr val="007033"/>
                </a:solidFill>
              </a:rPr>
              <a:t>الصلوات المفروضة</a:t>
            </a:r>
            <a:endParaRPr lang="en-US" sz="5000" b="1" dirty="0">
              <a:solidFill>
                <a:srgbClr val="007033"/>
              </a:solidFill>
            </a:endParaRP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 rot="-2173245">
            <a:off x="4905802" y="4571246"/>
            <a:ext cx="1909233" cy="417512"/>
          </a:xfrm>
          <a:prstGeom prst="curvedUpArrow">
            <a:avLst>
              <a:gd name="adj1" fmla="val 37393"/>
              <a:gd name="adj2" fmla="val 105986"/>
              <a:gd name="adj3" fmla="val 33333"/>
            </a:avLst>
          </a:prstGeom>
          <a:solidFill>
            <a:srgbClr val="FFBC01"/>
          </a:solidFill>
          <a:ln>
            <a:noFill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endParaRPr lang="en-US"/>
          </a:p>
        </p:txBody>
      </p:sp>
      <p:sp>
        <p:nvSpPr>
          <p:cNvPr id="9" name="AutoShape 22"/>
          <p:cNvSpPr>
            <a:spLocks noChangeArrowheads="1"/>
          </p:cNvSpPr>
          <p:nvPr/>
        </p:nvSpPr>
        <p:spPr bwMode="auto">
          <a:xfrm rot="3447015">
            <a:off x="3505744" y="2971805"/>
            <a:ext cx="1430338" cy="556684"/>
          </a:xfrm>
          <a:prstGeom prst="curvedUpArrow">
            <a:avLst>
              <a:gd name="adj1" fmla="val 37351"/>
              <a:gd name="adj2" fmla="val 105868"/>
              <a:gd name="adj3" fmla="val 33333"/>
            </a:avLst>
          </a:prstGeom>
          <a:solidFill>
            <a:srgbClr val="FFBC01"/>
          </a:solidFill>
          <a:ln>
            <a:noFill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endParaRPr lang="en-US"/>
          </a:p>
        </p:txBody>
      </p:sp>
      <p:sp>
        <p:nvSpPr>
          <p:cNvPr id="10" name="AutoShape 26"/>
          <p:cNvSpPr>
            <a:spLocks noChangeArrowheads="1"/>
          </p:cNvSpPr>
          <p:nvPr/>
        </p:nvSpPr>
        <p:spPr bwMode="auto">
          <a:xfrm rot="10113190">
            <a:off x="8924841" y="2668454"/>
            <a:ext cx="1909233" cy="417513"/>
          </a:xfrm>
          <a:prstGeom prst="curvedUpArrow">
            <a:avLst>
              <a:gd name="adj1" fmla="val 37393"/>
              <a:gd name="adj2" fmla="val 105986"/>
              <a:gd name="adj3" fmla="val 33333"/>
            </a:avLst>
          </a:prstGeom>
          <a:solidFill>
            <a:srgbClr val="FFBC01"/>
          </a:solidFill>
          <a:ln>
            <a:noFill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endParaRPr lang="en-US"/>
          </a:p>
        </p:txBody>
      </p:sp>
      <p:sp>
        <p:nvSpPr>
          <p:cNvPr id="11" name="AutoShape 28"/>
          <p:cNvSpPr>
            <a:spLocks noChangeArrowheads="1"/>
          </p:cNvSpPr>
          <p:nvPr/>
        </p:nvSpPr>
        <p:spPr bwMode="auto">
          <a:xfrm rot="6837750">
            <a:off x="6431894" y="1644817"/>
            <a:ext cx="1431925" cy="556683"/>
          </a:xfrm>
          <a:prstGeom prst="curvedUpArrow">
            <a:avLst>
              <a:gd name="adj1" fmla="val 37393"/>
              <a:gd name="adj2" fmla="val 105986"/>
              <a:gd name="adj3" fmla="val 33333"/>
            </a:avLst>
          </a:prstGeom>
          <a:solidFill>
            <a:srgbClr val="FFBC01"/>
          </a:solidFill>
          <a:ln>
            <a:noFill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endParaRPr lang="en-US"/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 rot="3261116">
            <a:off x="2312102" y="3052630"/>
            <a:ext cx="26327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ar-BH" sz="4800" b="1" dirty="0" smtClean="0">
                <a:solidFill>
                  <a:srgbClr val="0070C0"/>
                </a:solidFill>
              </a:rPr>
              <a:t>صلاة الفجر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 rot="-3960509">
            <a:off x="5038312" y="1567359"/>
            <a:ext cx="24240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50000"/>
              </a:spcBef>
            </a:pPr>
            <a:r>
              <a:rPr lang="ar-BH" sz="4500" b="1" dirty="0" smtClean="0">
                <a:solidFill>
                  <a:srgbClr val="0070C0"/>
                </a:solidFill>
              </a:rPr>
              <a:t>صلاة الظهر</a:t>
            </a:r>
            <a:endParaRPr lang="en-US" sz="4500" b="1" dirty="0">
              <a:solidFill>
                <a:srgbClr val="0070C0"/>
              </a:solidFill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 rot="-1143463">
            <a:off x="8305602" y="1972536"/>
            <a:ext cx="339330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50000"/>
              </a:spcBef>
            </a:pPr>
            <a:r>
              <a:rPr lang="ar-BH" sz="4400" b="1" dirty="0" smtClean="0">
                <a:solidFill>
                  <a:srgbClr val="0070C0"/>
                </a:solidFill>
              </a:rPr>
              <a:t>صلاة العصر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 rot="-8016141">
            <a:off x="8505228" y="4499602"/>
            <a:ext cx="1430337" cy="556683"/>
          </a:xfrm>
          <a:prstGeom prst="curvedUpArrow">
            <a:avLst>
              <a:gd name="adj1" fmla="val 37351"/>
              <a:gd name="adj2" fmla="val 105869"/>
              <a:gd name="adj3" fmla="val 33333"/>
            </a:avLst>
          </a:prstGeom>
          <a:solidFill>
            <a:srgbClr val="FFBC01"/>
          </a:solidFill>
          <a:ln>
            <a:noFill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/>
            <a:endParaRPr lang="en-US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 rot="2992280">
            <a:off x="8848576" y="4398736"/>
            <a:ext cx="25031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>
              <a:spcBef>
                <a:spcPct val="50000"/>
              </a:spcBef>
            </a:pPr>
            <a:r>
              <a:rPr lang="ar-BH" sz="4000" b="1" dirty="0" smtClean="0">
                <a:solidFill>
                  <a:srgbClr val="0070C0"/>
                </a:solidFill>
              </a:rPr>
              <a:t>صلاة المغرب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6" grpId="0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7496" r="44206" b="30232"/>
          <a:stretch/>
        </p:blipFill>
        <p:spPr bwMode="auto">
          <a:xfrm>
            <a:off x="1402105" y="523684"/>
            <a:ext cx="9025003" cy="5615154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4" t="62278" r="15769" b="29289"/>
          <a:stretch/>
        </p:blipFill>
        <p:spPr bwMode="auto">
          <a:xfrm>
            <a:off x="6082596" y="250420"/>
            <a:ext cx="5753589" cy="7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1695" y="3822943"/>
            <a:ext cx="2848963" cy="1347731"/>
            <a:chOff x="-1695" y="3822943"/>
            <a:chExt cx="2848963" cy="134773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11" t="70711" r="21907" b="4640"/>
            <a:stretch/>
          </p:blipFill>
          <p:spPr bwMode="auto">
            <a:xfrm>
              <a:off x="-1695" y="3822943"/>
              <a:ext cx="2848963" cy="1347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6492" y="3837705"/>
              <a:ext cx="636448" cy="459975"/>
            </a:xfrm>
            <a:prstGeom prst="rect">
              <a:avLst/>
            </a:prstGeom>
            <a:solidFill>
              <a:srgbClr val="A9D18E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1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40758" y="-24747"/>
            <a:ext cx="3952753" cy="1430216"/>
            <a:chOff x="1140758" y="-24747"/>
            <a:chExt cx="3952753" cy="14302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75" t="38410" r="22646" b="36565"/>
            <a:stretch/>
          </p:blipFill>
          <p:spPr bwMode="auto">
            <a:xfrm>
              <a:off x="1140758" y="-24747"/>
              <a:ext cx="3952753" cy="1430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188394" y="21820"/>
              <a:ext cx="734952" cy="539985"/>
            </a:xfrm>
            <a:prstGeom prst="rect">
              <a:avLst/>
            </a:prstGeom>
            <a:solidFill>
              <a:srgbClr val="A9D18E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2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90706" y="2120418"/>
            <a:ext cx="3470031" cy="1230923"/>
            <a:chOff x="8690706" y="2120418"/>
            <a:chExt cx="3470031" cy="123092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54" t="3744" r="23730" b="74718"/>
            <a:stretch/>
          </p:blipFill>
          <p:spPr bwMode="auto">
            <a:xfrm>
              <a:off x="8690706" y="2120418"/>
              <a:ext cx="3470031" cy="1230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721090" y="2151933"/>
              <a:ext cx="640080" cy="454107"/>
            </a:xfrm>
            <a:prstGeom prst="rect">
              <a:avLst/>
            </a:prstGeom>
            <a:solidFill>
              <a:srgbClr val="A9D18E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3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30323" y="3573016"/>
            <a:ext cx="3632206" cy="1568012"/>
            <a:chOff x="8530323" y="3573016"/>
            <a:chExt cx="3632206" cy="156801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8" t="31713" r="23730" b="44720"/>
            <a:stretch/>
          </p:blipFill>
          <p:spPr bwMode="auto">
            <a:xfrm>
              <a:off x="8530323" y="3573016"/>
              <a:ext cx="3632206" cy="1568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8938260" y="3723405"/>
              <a:ext cx="617220" cy="539985"/>
            </a:xfrm>
            <a:prstGeom prst="rect">
              <a:avLst/>
            </a:prstGeom>
            <a:solidFill>
              <a:srgbClr val="A9D18E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200" b="1" dirty="0" smtClean="0">
                  <a:solidFill>
                    <a:srgbClr val="002060"/>
                  </a:solidFill>
                </a:rPr>
                <a:t>4</a:t>
              </a:r>
              <a:endParaRPr lang="en-US" sz="4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32" y="5152458"/>
            <a:ext cx="3881717" cy="1328352"/>
            <a:chOff x="3632" y="5186748"/>
            <a:chExt cx="3881717" cy="132835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7" t="61197" r="23730" b="15723"/>
            <a:stretch/>
          </p:blipFill>
          <p:spPr bwMode="auto">
            <a:xfrm>
              <a:off x="3632" y="5186748"/>
              <a:ext cx="3881717" cy="132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2865" y="5204964"/>
              <a:ext cx="651510" cy="437115"/>
            </a:xfrm>
            <a:prstGeom prst="rect">
              <a:avLst/>
            </a:prstGeom>
            <a:solidFill>
              <a:srgbClr val="A9D18E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5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5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وصف أوقات الصل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t="17077" r="20038" b="43333"/>
          <a:stretch/>
        </p:blipFill>
        <p:spPr bwMode="auto">
          <a:xfrm>
            <a:off x="91440" y="833284"/>
            <a:ext cx="1200133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5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تعلم زوال الش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617542" y="505939"/>
            <a:ext cx="3248560" cy="1693140"/>
            <a:chOff x="5744180" y="1231804"/>
            <a:chExt cx="2776408" cy="1852990"/>
          </a:xfrm>
        </p:grpSpPr>
        <p:grpSp>
          <p:nvGrpSpPr>
            <p:cNvPr id="12" name="Group 11"/>
            <p:cNvGrpSpPr/>
            <p:nvPr/>
          </p:nvGrpSpPr>
          <p:grpSpPr>
            <a:xfrm>
              <a:off x="5744180" y="1469119"/>
              <a:ext cx="2776408" cy="1615675"/>
              <a:chOff x="4355976" y="1453285"/>
              <a:chExt cx="2776408" cy="161567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212541" y="1746185"/>
                <a:ext cx="1919843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400" b="1" dirty="0" smtClean="0">
                  <a:solidFill>
                    <a:srgbClr val="002060"/>
                  </a:solidFill>
                </a:rPr>
                <a:t>1</a:t>
              </a:r>
              <a:endParaRPr lang="en-US" sz="4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80816" y="3717032"/>
            <a:ext cx="11981736" cy="212365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en-US" sz="6600" b="1" dirty="0" smtClean="0"/>
              <a:t>))</a:t>
            </a:r>
            <a:r>
              <a:rPr lang="ar-BH" sz="6600" b="1" dirty="0" smtClean="0"/>
              <a:t>إِنَّ </a:t>
            </a:r>
            <a:r>
              <a:rPr lang="ar-BH" sz="6600" b="1" dirty="0"/>
              <a:t>الصَّلَاةَ كَانَتْ عَلَى الْمُؤْمِنِينَ كِتَابًا </a:t>
            </a:r>
            <a:r>
              <a:rPr lang="ar-BH" sz="6600" b="1" dirty="0" smtClean="0"/>
              <a:t>مَّوْقُوتًا</a:t>
            </a:r>
            <a:r>
              <a:rPr lang="en-US" sz="6600" b="1" dirty="0" smtClean="0"/>
              <a:t>((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2920" y="2114554"/>
            <a:ext cx="11177021" cy="1428751"/>
            <a:chOff x="544912" y="2702207"/>
            <a:chExt cx="8075368" cy="85070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3" t="21196" r="16812" b="70750"/>
            <a:stretch/>
          </p:blipFill>
          <p:spPr bwMode="auto">
            <a:xfrm>
              <a:off x="544912" y="2702207"/>
              <a:ext cx="7098133" cy="850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7568632" y="2824610"/>
              <a:ext cx="1051648" cy="5497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r>
                <a:rPr lang="ar-BH" sz="5400" b="1" dirty="0">
                  <a:ln w="0"/>
                  <a:solidFill>
                    <a:srgbClr val="4354F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أ</a:t>
              </a:r>
              <a:r>
                <a:rPr lang="ar-BH" sz="5400" b="1" dirty="0" smtClean="0">
                  <a:ln w="0"/>
                  <a:solidFill>
                    <a:srgbClr val="4354F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ذكرُ</a:t>
              </a:r>
              <a:endParaRPr lang="en-US" sz="5400" b="1" cap="none" spc="0" dirty="0">
                <a:ln w="0"/>
                <a:solidFill>
                  <a:srgbClr val="4354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3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آية كتابا موقوت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51539" r="12193" b="4973"/>
          <a:stretch/>
        </p:blipFill>
        <p:spPr bwMode="auto">
          <a:xfrm>
            <a:off x="78155" y="1306892"/>
            <a:ext cx="12048661" cy="422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85544" y="321843"/>
            <a:ext cx="3248560" cy="1693140"/>
            <a:chOff x="5744180" y="1231804"/>
            <a:chExt cx="2776408" cy="1852990"/>
          </a:xfrm>
        </p:grpSpPr>
        <p:grpSp>
          <p:nvGrpSpPr>
            <p:cNvPr id="12" name="Group 11"/>
            <p:cNvGrpSpPr/>
            <p:nvPr/>
          </p:nvGrpSpPr>
          <p:grpSpPr>
            <a:xfrm>
              <a:off x="5744180" y="1469119"/>
              <a:ext cx="2776408" cy="1615675"/>
              <a:chOff x="4355976" y="1453285"/>
              <a:chExt cx="2776408" cy="161567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212541" y="1746185"/>
                <a:ext cx="1919843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5400" b="1" dirty="0">
                  <a:solidFill>
                    <a:srgbClr val="002060"/>
                  </a:solidFill>
                </a:rPr>
                <a:t>2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4728687" y="4782295"/>
            <a:ext cx="20081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200" b="1" dirty="0" smtClean="0">
                <a:solidFill>
                  <a:srgbClr val="0067B4"/>
                </a:solidFill>
              </a:rPr>
              <a:t>صلاة العشاء</a:t>
            </a:r>
            <a:endParaRPr lang="en-US" sz="3200" b="1" dirty="0">
              <a:solidFill>
                <a:srgbClr val="0067B4"/>
              </a:solidFill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2021135" y="2343134"/>
            <a:ext cx="2344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ar-BH" sz="3600" b="1" dirty="0" smtClean="0">
                <a:solidFill>
                  <a:srgbClr val="0067B4"/>
                </a:solidFill>
              </a:rPr>
              <a:t>صلاة الفجر</a:t>
            </a:r>
            <a:endParaRPr lang="en-US" sz="3600" b="1" dirty="0">
              <a:solidFill>
                <a:srgbClr val="0067B4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7857446" y="3151227"/>
            <a:ext cx="27488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600" b="1" dirty="0" smtClean="0">
                <a:solidFill>
                  <a:srgbClr val="0067B4"/>
                </a:solidFill>
              </a:rPr>
              <a:t>صلاة الظهر</a:t>
            </a:r>
            <a:endParaRPr lang="en-US" sz="3600" b="1" dirty="0">
              <a:solidFill>
                <a:srgbClr val="0067B4"/>
              </a:solidFill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971548" y="3955038"/>
            <a:ext cx="2304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600" b="1" dirty="0" smtClean="0">
                <a:solidFill>
                  <a:srgbClr val="0067B4"/>
                </a:solidFill>
              </a:rPr>
              <a:t>صلاة العصر</a:t>
            </a:r>
            <a:endParaRPr lang="en-US" sz="3600" b="1" dirty="0">
              <a:solidFill>
                <a:srgbClr val="0067B4"/>
              </a:solidFill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880831" y="3978484"/>
            <a:ext cx="2634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200" b="1" dirty="0" smtClean="0">
                <a:solidFill>
                  <a:srgbClr val="0067B4"/>
                </a:solidFill>
              </a:rPr>
              <a:t>صلاة المغرب</a:t>
            </a:r>
            <a:endParaRPr lang="en-US" sz="3200" b="1" dirty="0">
              <a:solidFill>
                <a:srgbClr val="0067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1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32918" y="2344761"/>
            <a:ext cx="2263869" cy="3581048"/>
            <a:chOff x="6841915" y="2348880"/>
            <a:chExt cx="1454362" cy="34370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57" t="18574" r="40494" b="47436"/>
            <a:stretch/>
          </p:blipFill>
          <p:spPr bwMode="auto">
            <a:xfrm>
              <a:off x="6841915" y="2348880"/>
              <a:ext cx="413981" cy="343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99" t="18574" r="23154" b="47436"/>
            <a:stretch/>
          </p:blipFill>
          <p:spPr bwMode="auto">
            <a:xfrm>
              <a:off x="7882665" y="2348880"/>
              <a:ext cx="413612" cy="343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98" t="18574" r="29387" b="47436"/>
            <a:stretch/>
          </p:blipFill>
          <p:spPr bwMode="auto">
            <a:xfrm>
              <a:off x="7003265" y="2348880"/>
              <a:ext cx="1115125" cy="343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CFEFE"/>
              </a:clrFrom>
              <a:clrTo>
                <a:srgbClr val="FC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7" t="11750" r="24736" b="83547"/>
          <a:stretch/>
        </p:blipFill>
        <p:spPr bwMode="auto">
          <a:xfrm>
            <a:off x="3657792" y="1212571"/>
            <a:ext cx="8208235" cy="7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5767" y="272897"/>
            <a:ext cx="3248560" cy="1693140"/>
            <a:chOff x="5744180" y="1231804"/>
            <a:chExt cx="2776408" cy="1852990"/>
          </a:xfrm>
        </p:grpSpPr>
        <p:grpSp>
          <p:nvGrpSpPr>
            <p:cNvPr id="4" name="Group 3"/>
            <p:cNvGrpSpPr/>
            <p:nvPr/>
          </p:nvGrpSpPr>
          <p:grpSpPr>
            <a:xfrm>
              <a:off x="5744180" y="1469119"/>
              <a:ext cx="2776408" cy="1615675"/>
              <a:chOff x="4355976" y="1453285"/>
              <a:chExt cx="2776408" cy="1615675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12" t="1285" r="39989" b="89960"/>
              <a:stretch/>
            </p:blipFill>
            <p:spPr bwMode="auto">
              <a:xfrm>
                <a:off x="5212541" y="1746185"/>
                <a:ext cx="1919843" cy="1061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1" t="-164" r="47169" b="87964"/>
              <a:stretch/>
            </p:blipFill>
            <p:spPr bwMode="auto">
              <a:xfrm>
                <a:off x="4355976" y="1453285"/>
                <a:ext cx="777642" cy="161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976" t="4556" r="36468" b="90887"/>
              <a:stretch/>
            </p:blipFill>
            <p:spPr bwMode="auto">
              <a:xfrm>
                <a:off x="5208416" y="1746185"/>
                <a:ext cx="165368" cy="9493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A9FFFF"/>
                  </a:clrFrom>
                  <a:clrTo>
                    <a:srgbClr val="A9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9" t="4422" r="36490" b="90570"/>
              <a:stretch/>
            </p:blipFill>
            <p:spPr bwMode="auto">
              <a:xfrm>
                <a:off x="5214482" y="1499880"/>
                <a:ext cx="154895" cy="117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759109" y="1231804"/>
              <a:ext cx="793103" cy="75569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5400" b="1" dirty="0" smtClean="0">
                  <a:solidFill>
                    <a:srgbClr val="002060"/>
                  </a:solidFill>
                </a:rPr>
                <a:t>3</a:t>
              </a:r>
              <a:endParaRPr lang="en-US" sz="5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19454" r="46469" b="47436"/>
          <a:stretch/>
        </p:blipFill>
        <p:spPr bwMode="auto">
          <a:xfrm>
            <a:off x="96447" y="2348880"/>
            <a:ext cx="6301495" cy="343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 bwMode="auto">
          <a:xfrm flipH="1" flipV="1">
            <a:off x="6021439" y="3717032"/>
            <a:ext cx="4010999" cy="881472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5967083" y="4365104"/>
            <a:ext cx="4257376" cy="865676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flipH="1">
            <a:off x="5711957" y="3717032"/>
            <a:ext cx="4329584" cy="158338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9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592</TotalTime>
  <Words>63</Words>
  <Application>Microsoft Office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Arabic Typesetting</vt:lpstr>
      <vt:lpstr>Arial</vt:lpstr>
      <vt:lpstr>Calibri</vt:lpstr>
      <vt:lpstr>Calibri Light</vt:lpstr>
      <vt:lpstr>Times New Roman</vt:lpstr>
      <vt:lpstr>Wingdings</vt:lpstr>
      <vt:lpstr>درس الحوار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Faheema Abdulla Ahmed Haji</cp:lastModifiedBy>
  <cp:revision>79</cp:revision>
  <dcterms:created xsi:type="dcterms:W3CDTF">2020-03-04T10:47:58Z</dcterms:created>
  <dcterms:modified xsi:type="dcterms:W3CDTF">2020-03-26T12:18:15Z</dcterms:modified>
</cp:coreProperties>
</file>