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38" r:id="rId2"/>
    <p:sldId id="462" r:id="rId3"/>
    <p:sldId id="489" r:id="rId4"/>
    <p:sldId id="491" r:id="rId5"/>
    <p:sldId id="490" r:id="rId6"/>
    <p:sldId id="454" r:id="rId7"/>
    <p:sldId id="488" r:id="rId8"/>
    <p:sldId id="494" r:id="rId9"/>
    <p:sldId id="484" r:id="rId10"/>
    <p:sldId id="495" r:id="rId11"/>
    <p:sldId id="474" r:id="rId12"/>
    <p:sldId id="496" r:id="rId13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C9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95" autoAdjust="0"/>
    <p:restoredTop sz="97691" autoAdjust="0"/>
  </p:normalViewPr>
  <p:slideViewPr>
    <p:cSldViewPr snapToGrid="0">
      <p:cViewPr>
        <p:scale>
          <a:sx n="75" d="100"/>
          <a:sy n="75" d="100"/>
        </p:scale>
        <p:origin x="-606" y="-48"/>
      </p:cViewPr>
      <p:guideLst>
        <p:guide orient="horz" pos="1624"/>
        <p:guide pos="324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385324-4A4B-4111-825E-6A15E803BD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87DB9CD-418F-4E90-B422-028EBB531D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FABF659-1574-44A8-BDFC-91429CC06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595587-78D0-4BD3-8D47-4049FF32E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9CCF2D-7735-457B-B57A-62DF87954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996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FCDE0C-42DE-4362-8212-AD25650E3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EA6AEFB-7810-46AC-BBC6-094D7594F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2897E13-CCD3-4D84-AE8C-DD0E7A77B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735C5AA-1A49-4A72-9882-F906CB84D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8D7DBFD-3A4C-4488-8867-E745CFCCD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900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6EF2C8B-EF93-41A4-A724-7480732567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FC2A984-868F-4887-BD3B-6494E2A7AA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6186B80-29BD-476C-B5D8-DBEF25134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92CBDD-CC95-4E8F-92B4-3079FE7DF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8F68CE-5061-46B1-9B69-6734191BA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236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A2F224-963F-40AF-B0D3-3DA143365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17D7E4-586E-4976-A30E-1F40A06E6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BEC46A-3052-4DA4-B32D-D3C60392F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A7874B-536B-4A10-82A2-8B90BC917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9755734-459D-4183-A082-5E4EBB994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9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1A3704-FFD4-4E2B-AB3F-0EE4571E5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D229EC5-0CC6-45D5-98BB-489355780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EF43EDA-0D42-41BC-A81D-863B639EA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64493C3-80B3-4198-A84A-6076F8C14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98F403F-95E6-4B4E-8D73-20AA6DC56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778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B1F2DE-85ED-4CF7-BA2F-5428CE346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818E28-CAE9-45CD-B841-2707A5AD92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48AF64E-C6D3-40D1-B36D-050AC7BC2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837C87C-EAB6-4A35-904D-969BC6B6C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233834-260B-4816-B6A5-B970BBFD9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F987C20-3D4D-4433-95C5-AFBB8A4B4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730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BA41B7-847F-4B60-992F-ECDD92E6F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8B5B16E-21BB-493E-8395-B529C0908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52CCA84-1124-4F43-AA71-36145CFAA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4570F5A-3AF6-48CA-B49E-4DB193EF9C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DA66AD5-D769-402E-8D04-F3CAF1B37E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FC0AE0E-D6BD-45DF-8C66-1EE6279C9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B13D00A-D4EF-4946-B6B7-3EBC74632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69B308B-42B0-48EA-B9A6-A24BFE1C9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11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BEFB6A-8B3C-400D-BE17-CA55570D4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6389DD1-9F93-483A-995F-4CA516584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C939AE2-3ED7-42FB-B58F-21D4769EA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61E1D5F-E5CB-4E06-A4E3-9285650CE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005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D857826-4EC8-4319-BB88-0FC3F9344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D0D2653-8E51-40E3-872A-08BF8B69C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4D8406E-EE22-4E8E-8B4E-B3DF4127F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750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E435B4-C41B-46FC-B4D2-90C0D4176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D1D79C-5FC9-400A-AF2C-741EB8BCD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D42E074-A494-40B8-9F1C-D1584B099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0F1042C-D898-4411-88C3-238BF611F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F3807AA-C9FA-4B10-840D-FE55F2E7B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96B2352-7B39-4D78-8F05-9A6649BED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805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94566F-1025-4476-B344-9FB9EF648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3355062-4A30-45E7-9406-995B82EC84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F38D978-255C-4144-BD90-CA1950E3A3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EB3E44E-D9F3-445C-B49C-6BC97D6BC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6D2FA18-B72F-4928-927E-2D8BAF020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124C611-6C3C-4C61-B1D3-26F45C7FD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19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7DE78FE-BAEF-425E-A9F0-926710707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DD5678B-CFF9-4A4B-B347-00E35DFA5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9EEFB5-A043-4EDE-AD71-CB516B3BC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43F15-352C-4B2E-951B-95A6F83A56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E6624F0-592E-4447-9BDE-4E9875C98B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BFC0C0-0E49-4A9C-AF69-4D944FB7B6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A8296-3D1A-4D99-96B5-B583D4F6DFB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7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9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4.png"/><Relationship Id="rId9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9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9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="" xmlns:a16="http://schemas.microsoft.com/office/drawing/2014/main" id="{B70A3C3A-EA86-496E-B7D2-02AEE86217BE}"/>
              </a:ext>
            </a:extLst>
          </p:cNvPr>
          <p:cNvSpPr/>
          <p:nvPr/>
        </p:nvSpPr>
        <p:spPr>
          <a:xfrm rot="19193033">
            <a:off x="566967" y="4371014"/>
            <a:ext cx="1314942" cy="1786598"/>
          </a:xfrm>
          <a:custGeom>
            <a:avLst/>
            <a:gdLst>
              <a:gd name="connsiteX0" fmla="*/ 1286250 w 2404177"/>
              <a:gd name="connsiteY0" fmla="*/ 0 h 3266531"/>
              <a:gd name="connsiteX1" fmla="*/ 1270348 w 2404177"/>
              <a:gd name="connsiteY1" fmla="*/ 7726 h 3266531"/>
              <a:gd name="connsiteX2" fmla="*/ 412652 w 2404177"/>
              <a:gd name="connsiteY2" fmla="*/ 1461177 h 3266531"/>
              <a:gd name="connsiteX3" fmla="*/ 2051539 w 2404177"/>
              <a:gd name="connsiteY3" fmla="*/ 3114131 h 3266531"/>
              <a:gd name="connsiteX4" fmla="*/ 2381832 w 2404177"/>
              <a:gd name="connsiteY4" fmla="*/ 3080549 h 3266531"/>
              <a:gd name="connsiteX5" fmla="*/ 2404177 w 2404177"/>
              <a:gd name="connsiteY5" fmla="*/ 3074754 h 3266531"/>
              <a:gd name="connsiteX6" fmla="*/ 2276816 w 2404177"/>
              <a:gd name="connsiteY6" fmla="*/ 3136634 h 3266531"/>
              <a:gd name="connsiteX7" fmla="*/ 1638887 w 2404177"/>
              <a:gd name="connsiteY7" fmla="*/ 3266531 h 3266531"/>
              <a:gd name="connsiteX8" fmla="*/ 0 w 2404177"/>
              <a:gd name="connsiteY8" fmla="*/ 1613577 h 3266531"/>
              <a:gd name="connsiteX9" fmla="*/ 1151532 w 2404177"/>
              <a:gd name="connsiteY9" fmla="*/ 34937 h 326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04177" h="3266531">
                <a:moveTo>
                  <a:pt x="1286250" y="0"/>
                </a:moveTo>
                <a:lnTo>
                  <a:pt x="1270348" y="7726"/>
                </a:lnTo>
                <a:cubicBezTo>
                  <a:pt x="759466" y="287636"/>
                  <a:pt x="412652" y="833558"/>
                  <a:pt x="412652" y="1461177"/>
                </a:cubicBezTo>
                <a:cubicBezTo>
                  <a:pt x="412652" y="2374078"/>
                  <a:pt x="1146407" y="3114131"/>
                  <a:pt x="2051539" y="3114131"/>
                </a:cubicBezTo>
                <a:cubicBezTo>
                  <a:pt x="2164681" y="3114131"/>
                  <a:pt x="2275144" y="3102568"/>
                  <a:pt x="2381832" y="3080549"/>
                </a:cubicBezTo>
                <a:lnTo>
                  <a:pt x="2404177" y="3074754"/>
                </a:lnTo>
                <a:lnTo>
                  <a:pt x="2276816" y="3136634"/>
                </a:lnTo>
                <a:cubicBezTo>
                  <a:pt x="2080742" y="3220278"/>
                  <a:pt x="1865170" y="3266531"/>
                  <a:pt x="1638887" y="3266531"/>
                </a:cubicBezTo>
                <a:cubicBezTo>
                  <a:pt x="733755" y="3266531"/>
                  <a:pt x="0" y="2526478"/>
                  <a:pt x="0" y="1613577"/>
                </a:cubicBezTo>
                <a:cubicBezTo>
                  <a:pt x="0" y="871845"/>
                  <a:pt x="484393" y="244220"/>
                  <a:pt x="1151532" y="34937"/>
                </a:cubicBezTo>
                <a:close/>
              </a:path>
            </a:pathLst>
          </a:custGeom>
          <a:gradFill flip="none" rotWithShape="1">
            <a:gsLst>
              <a:gs pos="72000">
                <a:srgbClr val="FFFFFF"/>
              </a:gs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="" xmlns:a16="http://schemas.microsoft.com/office/drawing/2014/main" id="{6B3B2C6E-BD37-4B63-A35B-B5068B32B0C4}"/>
              </a:ext>
            </a:extLst>
          </p:cNvPr>
          <p:cNvSpPr/>
          <p:nvPr/>
        </p:nvSpPr>
        <p:spPr>
          <a:xfrm rot="14400000">
            <a:off x="680709" y="1221143"/>
            <a:ext cx="4415715" cy="4415715"/>
          </a:xfrm>
          <a:custGeom>
            <a:avLst/>
            <a:gdLst>
              <a:gd name="connsiteX0" fmla="*/ 3743108 w 4415715"/>
              <a:gd name="connsiteY0" fmla="*/ 3094235 h 4415715"/>
              <a:gd name="connsiteX1" fmla="*/ 3683611 w 4415715"/>
              <a:gd name="connsiteY1" fmla="*/ 2872192 h 4415715"/>
              <a:gd name="connsiteX2" fmla="*/ 3624116 w 4415715"/>
              <a:gd name="connsiteY2" fmla="*/ 2650151 h 4415715"/>
              <a:gd name="connsiteX3" fmla="*/ 3421119 w 4415715"/>
              <a:gd name="connsiteY3" fmla="*/ 2532950 h 4415715"/>
              <a:gd name="connsiteX4" fmla="*/ 3655519 w 4415715"/>
              <a:gd name="connsiteY4" fmla="*/ 2532950 h 4415715"/>
              <a:gd name="connsiteX5" fmla="*/ 3818066 w 4415715"/>
              <a:gd name="connsiteY5" fmla="*/ 2370404 h 4415715"/>
              <a:gd name="connsiteX6" fmla="*/ 3980612 w 4415715"/>
              <a:gd name="connsiteY6" fmla="*/ 2207858 h 4415715"/>
              <a:gd name="connsiteX7" fmla="*/ 3818066 w 4415715"/>
              <a:gd name="connsiteY7" fmla="*/ 2045312 h 4415715"/>
              <a:gd name="connsiteX8" fmla="*/ 3655520 w 4415715"/>
              <a:gd name="connsiteY8" fmla="*/ 1882766 h 4415715"/>
              <a:gd name="connsiteX9" fmla="*/ 3421119 w 4415715"/>
              <a:gd name="connsiteY9" fmla="*/ 1882766 h 4415715"/>
              <a:gd name="connsiteX10" fmla="*/ 3624116 w 4415715"/>
              <a:gd name="connsiteY10" fmla="*/ 1765565 h 4415715"/>
              <a:gd name="connsiteX11" fmla="*/ 3683612 w 4415715"/>
              <a:gd name="connsiteY11" fmla="*/ 1543522 h 4415715"/>
              <a:gd name="connsiteX12" fmla="*/ 3743108 w 4415715"/>
              <a:gd name="connsiteY12" fmla="*/ 1321481 h 4415715"/>
              <a:gd name="connsiteX13" fmla="*/ 3521066 w 4415715"/>
              <a:gd name="connsiteY13" fmla="*/ 1261985 h 4415715"/>
              <a:gd name="connsiteX14" fmla="*/ 3299024 w 4415715"/>
              <a:gd name="connsiteY14" fmla="*/ 1202489 h 4415715"/>
              <a:gd name="connsiteX15" fmla="*/ 3096027 w 4415715"/>
              <a:gd name="connsiteY15" fmla="*/ 1319689 h 4415715"/>
              <a:gd name="connsiteX16" fmla="*/ 3213227 w 4415715"/>
              <a:gd name="connsiteY16" fmla="*/ 1116692 h 4415715"/>
              <a:gd name="connsiteX17" fmla="*/ 3153731 w 4415715"/>
              <a:gd name="connsiteY17" fmla="*/ 894650 h 4415715"/>
              <a:gd name="connsiteX18" fmla="*/ 3094235 w 4415715"/>
              <a:gd name="connsiteY18" fmla="*/ 672607 h 4415715"/>
              <a:gd name="connsiteX19" fmla="*/ 2872193 w 4415715"/>
              <a:gd name="connsiteY19" fmla="*/ 732104 h 4415715"/>
              <a:gd name="connsiteX20" fmla="*/ 2650151 w 4415715"/>
              <a:gd name="connsiteY20" fmla="*/ 791600 h 4415715"/>
              <a:gd name="connsiteX21" fmla="*/ 2532950 w 4415715"/>
              <a:gd name="connsiteY21" fmla="*/ 994597 h 4415715"/>
              <a:gd name="connsiteX22" fmla="*/ 2532950 w 4415715"/>
              <a:gd name="connsiteY22" fmla="*/ 760196 h 4415715"/>
              <a:gd name="connsiteX23" fmla="*/ 2370405 w 4415715"/>
              <a:gd name="connsiteY23" fmla="*/ 597650 h 4415715"/>
              <a:gd name="connsiteX24" fmla="*/ 2207858 w 4415715"/>
              <a:gd name="connsiteY24" fmla="*/ 435103 h 4415715"/>
              <a:gd name="connsiteX25" fmla="*/ 2045313 w 4415715"/>
              <a:gd name="connsiteY25" fmla="*/ 597649 h 4415715"/>
              <a:gd name="connsiteX26" fmla="*/ 1882766 w 4415715"/>
              <a:gd name="connsiteY26" fmla="*/ 760195 h 4415715"/>
              <a:gd name="connsiteX27" fmla="*/ 1882766 w 4415715"/>
              <a:gd name="connsiteY27" fmla="*/ 994597 h 4415715"/>
              <a:gd name="connsiteX28" fmla="*/ 1765565 w 4415715"/>
              <a:gd name="connsiteY28" fmla="*/ 791600 h 4415715"/>
              <a:gd name="connsiteX29" fmla="*/ 1543523 w 4415715"/>
              <a:gd name="connsiteY29" fmla="*/ 732104 h 4415715"/>
              <a:gd name="connsiteX30" fmla="*/ 1321481 w 4415715"/>
              <a:gd name="connsiteY30" fmla="*/ 672608 h 4415715"/>
              <a:gd name="connsiteX31" fmla="*/ 1261985 w 4415715"/>
              <a:gd name="connsiteY31" fmla="*/ 894650 h 4415715"/>
              <a:gd name="connsiteX32" fmla="*/ 1202489 w 4415715"/>
              <a:gd name="connsiteY32" fmla="*/ 1116692 h 4415715"/>
              <a:gd name="connsiteX33" fmla="*/ 1319690 w 4415715"/>
              <a:gd name="connsiteY33" fmla="*/ 1319690 h 4415715"/>
              <a:gd name="connsiteX34" fmla="*/ 1116692 w 4415715"/>
              <a:gd name="connsiteY34" fmla="*/ 1202489 h 4415715"/>
              <a:gd name="connsiteX35" fmla="*/ 894650 w 4415715"/>
              <a:gd name="connsiteY35" fmla="*/ 1261985 h 4415715"/>
              <a:gd name="connsiteX36" fmla="*/ 672608 w 4415715"/>
              <a:gd name="connsiteY36" fmla="*/ 1321480 h 4415715"/>
              <a:gd name="connsiteX37" fmla="*/ 732104 w 4415715"/>
              <a:gd name="connsiteY37" fmla="*/ 1543523 h 4415715"/>
              <a:gd name="connsiteX38" fmla="*/ 791600 w 4415715"/>
              <a:gd name="connsiteY38" fmla="*/ 1765565 h 4415715"/>
              <a:gd name="connsiteX39" fmla="*/ 994598 w 4415715"/>
              <a:gd name="connsiteY39" fmla="*/ 1882765 h 4415715"/>
              <a:gd name="connsiteX40" fmla="*/ 760196 w 4415715"/>
              <a:gd name="connsiteY40" fmla="*/ 1882766 h 4415715"/>
              <a:gd name="connsiteX41" fmla="*/ 597650 w 4415715"/>
              <a:gd name="connsiteY41" fmla="*/ 2045312 h 4415715"/>
              <a:gd name="connsiteX42" fmla="*/ 435104 w 4415715"/>
              <a:gd name="connsiteY42" fmla="*/ 2207858 h 4415715"/>
              <a:gd name="connsiteX43" fmla="*/ 597651 w 4415715"/>
              <a:gd name="connsiteY43" fmla="*/ 2370404 h 4415715"/>
              <a:gd name="connsiteX44" fmla="*/ 760197 w 4415715"/>
              <a:gd name="connsiteY44" fmla="*/ 2532950 h 4415715"/>
              <a:gd name="connsiteX45" fmla="*/ 994597 w 4415715"/>
              <a:gd name="connsiteY45" fmla="*/ 2532950 h 4415715"/>
              <a:gd name="connsiteX46" fmla="*/ 791600 w 4415715"/>
              <a:gd name="connsiteY46" fmla="*/ 2650151 h 4415715"/>
              <a:gd name="connsiteX47" fmla="*/ 732104 w 4415715"/>
              <a:gd name="connsiteY47" fmla="*/ 2872193 h 4415715"/>
              <a:gd name="connsiteX48" fmla="*/ 672608 w 4415715"/>
              <a:gd name="connsiteY48" fmla="*/ 3094235 h 4415715"/>
              <a:gd name="connsiteX49" fmla="*/ 894650 w 4415715"/>
              <a:gd name="connsiteY49" fmla="*/ 3153731 h 4415715"/>
              <a:gd name="connsiteX50" fmla="*/ 1116692 w 4415715"/>
              <a:gd name="connsiteY50" fmla="*/ 3213226 h 4415715"/>
              <a:gd name="connsiteX51" fmla="*/ 1319690 w 4415715"/>
              <a:gd name="connsiteY51" fmla="*/ 3096026 h 4415715"/>
              <a:gd name="connsiteX52" fmla="*/ 1202489 w 4415715"/>
              <a:gd name="connsiteY52" fmla="*/ 3299024 h 4415715"/>
              <a:gd name="connsiteX53" fmla="*/ 1261985 w 4415715"/>
              <a:gd name="connsiteY53" fmla="*/ 3521065 h 4415715"/>
              <a:gd name="connsiteX54" fmla="*/ 1321481 w 4415715"/>
              <a:gd name="connsiteY54" fmla="*/ 3743108 h 4415715"/>
              <a:gd name="connsiteX55" fmla="*/ 1543523 w 4415715"/>
              <a:gd name="connsiteY55" fmla="*/ 3683611 h 4415715"/>
              <a:gd name="connsiteX56" fmla="*/ 1765565 w 4415715"/>
              <a:gd name="connsiteY56" fmla="*/ 3624115 h 4415715"/>
              <a:gd name="connsiteX57" fmla="*/ 1882766 w 4415715"/>
              <a:gd name="connsiteY57" fmla="*/ 3421118 h 4415715"/>
              <a:gd name="connsiteX58" fmla="*/ 1882767 w 4415715"/>
              <a:gd name="connsiteY58" fmla="*/ 3655519 h 4415715"/>
              <a:gd name="connsiteX59" fmla="*/ 2045312 w 4415715"/>
              <a:gd name="connsiteY59" fmla="*/ 3818066 h 4415715"/>
              <a:gd name="connsiteX60" fmla="*/ 2207858 w 4415715"/>
              <a:gd name="connsiteY60" fmla="*/ 3980611 h 4415715"/>
              <a:gd name="connsiteX61" fmla="*/ 2370404 w 4415715"/>
              <a:gd name="connsiteY61" fmla="*/ 3818066 h 4415715"/>
              <a:gd name="connsiteX62" fmla="*/ 2532950 w 4415715"/>
              <a:gd name="connsiteY62" fmla="*/ 3655519 h 4415715"/>
              <a:gd name="connsiteX63" fmla="*/ 2532950 w 4415715"/>
              <a:gd name="connsiteY63" fmla="*/ 3421119 h 4415715"/>
              <a:gd name="connsiteX64" fmla="*/ 2650151 w 4415715"/>
              <a:gd name="connsiteY64" fmla="*/ 3624116 h 4415715"/>
              <a:gd name="connsiteX65" fmla="*/ 2872193 w 4415715"/>
              <a:gd name="connsiteY65" fmla="*/ 3683611 h 4415715"/>
              <a:gd name="connsiteX66" fmla="*/ 3094235 w 4415715"/>
              <a:gd name="connsiteY66" fmla="*/ 3743107 h 4415715"/>
              <a:gd name="connsiteX67" fmla="*/ 3153731 w 4415715"/>
              <a:gd name="connsiteY67" fmla="*/ 3521065 h 4415715"/>
              <a:gd name="connsiteX68" fmla="*/ 3213226 w 4415715"/>
              <a:gd name="connsiteY68" fmla="*/ 3299023 h 4415715"/>
              <a:gd name="connsiteX69" fmla="*/ 3096027 w 4415715"/>
              <a:gd name="connsiteY69" fmla="*/ 3096026 h 4415715"/>
              <a:gd name="connsiteX70" fmla="*/ 3299024 w 4415715"/>
              <a:gd name="connsiteY70" fmla="*/ 3213226 h 4415715"/>
              <a:gd name="connsiteX71" fmla="*/ 3521065 w 4415715"/>
              <a:gd name="connsiteY71" fmla="*/ 3153731 h 4415715"/>
              <a:gd name="connsiteX72" fmla="*/ 3743108 w 4415715"/>
              <a:gd name="connsiteY72" fmla="*/ 3094235 h 4415715"/>
              <a:gd name="connsiteX73" fmla="*/ 4119918 w 4415715"/>
              <a:gd name="connsiteY73" fmla="*/ 3311787 h 4415715"/>
              <a:gd name="connsiteX74" fmla="*/ 3843377 w 4415715"/>
              <a:gd name="connsiteY74" fmla="*/ 3385885 h 4415715"/>
              <a:gd name="connsiteX75" fmla="*/ 3566838 w 4415715"/>
              <a:gd name="connsiteY75" fmla="*/ 3459984 h 4415715"/>
              <a:gd name="connsiteX76" fmla="*/ 3314017 w 4415715"/>
              <a:gd name="connsiteY76" fmla="*/ 3314018 h 4415715"/>
              <a:gd name="connsiteX77" fmla="*/ 3459983 w 4415715"/>
              <a:gd name="connsiteY77" fmla="*/ 3566839 h 4415715"/>
              <a:gd name="connsiteX78" fmla="*/ 3385884 w 4415715"/>
              <a:gd name="connsiteY78" fmla="*/ 3843378 h 4415715"/>
              <a:gd name="connsiteX79" fmla="*/ 3311786 w 4415715"/>
              <a:gd name="connsiteY79" fmla="*/ 4119918 h 4415715"/>
              <a:gd name="connsiteX80" fmla="*/ 3035246 w 4415715"/>
              <a:gd name="connsiteY80" fmla="*/ 4045820 h 4415715"/>
              <a:gd name="connsiteX81" fmla="*/ 2758707 w 4415715"/>
              <a:gd name="connsiteY81" fmla="*/ 3971721 h 4415715"/>
              <a:gd name="connsiteX82" fmla="*/ 2612739 w 4415715"/>
              <a:gd name="connsiteY82" fmla="*/ 3718901 h 4415715"/>
              <a:gd name="connsiteX83" fmla="*/ 2612739 w 4415715"/>
              <a:gd name="connsiteY83" fmla="*/ 4010832 h 4415715"/>
              <a:gd name="connsiteX84" fmla="*/ 2410298 w 4415715"/>
              <a:gd name="connsiteY84" fmla="*/ 4213274 h 4415715"/>
              <a:gd name="connsiteX85" fmla="*/ 2207858 w 4415715"/>
              <a:gd name="connsiteY85" fmla="*/ 4415715 h 4415715"/>
              <a:gd name="connsiteX86" fmla="*/ 2005416 w 4415715"/>
              <a:gd name="connsiteY86" fmla="*/ 4213275 h 4415715"/>
              <a:gd name="connsiteX87" fmla="*/ 1802976 w 4415715"/>
              <a:gd name="connsiteY87" fmla="*/ 4010832 h 4415715"/>
              <a:gd name="connsiteX88" fmla="*/ 1802976 w 4415715"/>
              <a:gd name="connsiteY88" fmla="*/ 3718900 h 4415715"/>
              <a:gd name="connsiteX89" fmla="*/ 1657008 w 4415715"/>
              <a:gd name="connsiteY89" fmla="*/ 3971721 h 4415715"/>
              <a:gd name="connsiteX90" fmla="*/ 1380469 w 4415715"/>
              <a:gd name="connsiteY90" fmla="*/ 4045820 h 4415715"/>
              <a:gd name="connsiteX91" fmla="*/ 1103929 w 4415715"/>
              <a:gd name="connsiteY91" fmla="*/ 4119919 h 4415715"/>
              <a:gd name="connsiteX92" fmla="*/ 1029830 w 4415715"/>
              <a:gd name="connsiteY92" fmla="*/ 3843378 h 4415715"/>
              <a:gd name="connsiteX93" fmla="*/ 955731 w 4415715"/>
              <a:gd name="connsiteY93" fmla="*/ 3566839 h 4415715"/>
              <a:gd name="connsiteX94" fmla="*/ 1101698 w 4415715"/>
              <a:gd name="connsiteY94" fmla="*/ 3314017 h 4415715"/>
              <a:gd name="connsiteX95" fmla="*/ 848876 w 4415715"/>
              <a:gd name="connsiteY95" fmla="*/ 3459984 h 4415715"/>
              <a:gd name="connsiteX96" fmla="*/ 572336 w 4415715"/>
              <a:gd name="connsiteY96" fmla="*/ 3385885 h 4415715"/>
              <a:gd name="connsiteX97" fmla="*/ 295797 w 4415715"/>
              <a:gd name="connsiteY97" fmla="*/ 3311787 h 4415715"/>
              <a:gd name="connsiteX98" fmla="*/ 369895 w 4415715"/>
              <a:gd name="connsiteY98" fmla="*/ 3035247 h 4415715"/>
              <a:gd name="connsiteX99" fmla="*/ 443994 w 4415715"/>
              <a:gd name="connsiteY99" fmla="*/ 2758707 h 4415715"/>
              <a:gd name="connsiteX100" fmla="*/ 696815 w 4415715"/>
              <a:gd name="connsiteY100" fmla="*/ 2612741 h 4415715"/>
              <a:gd name="connsiteX101" fmla="*/ 404883 w 4415715"/>
              <a:gd name="connsiteY101" fmla="*/ 2612741 h 4415715"/>
              <a:gd name="connsiteX102" fmla="*/ 202441 w 4415715"/>
              <a:gd name="connsiteY102" fmla="*/ 2410299 h 4415715"/>
              <a:gd name="connsiteX103" fmla="*/ 0 w 4415715"/>
              <a:gd name="connsiteY103" fmla="*/ 2207858 h 4415715"/>
              <a:gd name="connsiteX104" fmla="*/ 202441 w 4415715"/>
              <a:gd name="connsiteY104" fmla="*/ 2005417 h 4415715"/>
              <a:gd name="connsiteX105" fmla="*/ 404883 w 4415715"/>
              <a:gd name="connsiteY105" fmla="*/ 1802976 h 4415715"/>
              <a:gd name="connsiteX106" fmla="*/ 696815 w 4415715"/>
              <a:gd name="connsiteY106" fmla="*/ 1802975 h 4415715"/>
              <a:gd name="connsiteX107" fmla="*/ 443994 w 4415715"/>
              <a:gd name="connsiteY107" fmla="*/ 1657009 h 4415715"/>
              <a:gd name="connsiteX108" fmla="*/ 369895 w 4415715"/>
              <a:gd name="connsiteY108" fmla="*/ 1380470 h 4415715"/>
              <a:gd name="connsiteX109" fmla="*/ 295797 w 4415715"/>
              <a:gd name="connsiteY109" fmla="*/ 1103929 h 4415715"/>
              <a:gd name="connsiteX110" fmla="*/ 572337 w 4415715"/>
              <a:gd name="connsiteY110" fmla="*/ 1029831 h 4415715"/>
              <a:gd name="connsiteX111" fmla="*/ 848876 w 4415715"/>
              <a:gd name="connsiteY111" fmla="*/ 955732 h 4415715"/>
              <a:gd name="connsiteX112" fmla="*/ 1101698 w 4415715"/>
              <a:gd name="connsiteY112" fmla="*/ 1101699 h 4415715"/>
              <a:gd name="connsiteX113" fmla="*/ 955732 w 4415715"/>
              <a:gd name="connsiteY113" fmla="*/ 848877 h 4415715"/>
              <a:gd name="connsiteX114" fmla="*/ 1029830 w 4415715"/>
              <a:gd name="connsiteY114" fmla="*/ 572338 h 4415715"/>
              <a:gd name="connsiteX115" fmla="*/ 1103929 w 4415715"/>
              <a:gd name="connsiteY115" fmla="*/ 295798 h 4415715"/>
              <a:gd name="connsiteX116" fmla="*/ 1380469 w 4415715"/>
              <a:gd name="connsiteY116" fmla="*/ 369896 h 4415715"/>
              <a:gd name="connsiteX117" fmla="*/ 1657008 w 4415715"/>
              <a:gd name="connsiteY117" fmla="*/ 443995 h 4415715"/>
              <a:gd name="connsiteX118" fmla="*/ 1802975 w 4415715"/>
              <a:gd name="connsiteY118" fmla="*/ 696815 h 4415715"/>
              <a:gd name="connsiteX119" fmla="*/ 1802974 w 4415715"/>
              <a:gd name="connsiteY119" fmla="*/ 404883 h 4415715"/>
              <a:gd name="connsiteX120" fmla="*/ 2005417 w 4415715"/>
              <a:gd name="connsiteY120" fmla="*/ 202441 h 4415715"/>
              <a:gd name="connsiteX121" fmla="*/ 2207857 w 4415715"/>
              <a:gd name="connsiteY121" fmla="*/ 0 h 4415715"/>
              <a:gd name="connsiteX122" fmla="*/ 2410299 w 4415715"/>
              <a:gd name="connsiteY122" fmla="*/ 202441 h 4415715"/>
              <a:gd name="connsiteX123" fmla="*/ 2612739 w 4415715"/>
              <a:gd name="connsiteY123" fmla="*/ 404883 h 4415715"/>
              <a:gd name="connsiteX124" fmla="*/ 2612739 w 4415715"/>
              <a:gd name="connsiteY124" fmla="*/ 696816 h 4415715"/>
              <a:gd name="connsiteX125" fmla="*/ 2758707 w 4415715"/>
              <a:gd name="connsiteY125" fmla="*/ 443995 h 4415715"/>
              <a:gd name="connsiteX126" fmla="*/ 3035246 w 4415715"/>
              <a:gd name="connsiteY126" fmla="*/ 369896 h 4415715"/>
              <a:gd name="connsiteX127" fmla="*/ 3311786 w 4415715"/>
              <a:gd name="connsiteY127" fmla="*/ 295797 h 4415715"/>
              <a:gd name="connsiteX128" fmla="*/ 3385885 w 4415715"/>
              <a:gd name="connsiteY128" fmla="*/ 572338 h 4415715"/>
              <a:gd name="connsiteX129" fmla="*/ 3459984 w 4415715"/>
              <a:gd name="connsiteY129" fmla="*/ 848877 h 4415715"/>
              <a:gd name="connsiteX130" fmla="*/ 3314018 w 4415715"/>
              <a:gd name="connsiteY130" fmla="*/ 1101699 h 4415715"/>
              <a:gd name="connsiteX131" fmla="*/ 3566839 w 4415715"/>
              <a:gd name="connsiteY131" fmla="*/ 955732 h 4415715"/>
              <a:gd name="connsiteX132" fmla="*/ 3843378 w 4415715"/>
              <a:gd name="connsiteY132" fmla="*/ 1029831 h 4415715"/>
              <a:gd name="connsiteX133" fmla="*/ 4119918 w 4415715"/>
              <a:gd name="connsiteY133" fmla="*/ 1103929 h 4415715"/>
              <a:gd name="connsiteX134" fmla="*/ 4045820 w 4415715"/>
              <a:gd name="connsiteY134" fmla="*/ 1380469 h 4415715"/>
              <a:gd name="connsiteX135" fmla="*/ 3971720 w 4415715"/>
              <a:gd name="connsiteY135" fmla="*/ 1657009 h 4415715"/>
              <a:gd name="connsiteX136" fmla="*/ 3718900 w 4415715"/>
              <a:gd name="connsiteY136" fmla="*/ 1802976 h 4415715"/>
              <a:gd name="connsiteX137" fmla="*/ 4010832 w 4415715"/>
              <a:gd name="connsiteY137" fmla="*/ 1802975 h 4415715"/>
              <a:gd name="connsiteX138" fmla="*/ 4213273 w 4415715"/>
              <a:gd name="connsiteY138" fmla="*/ 2005417 h 4415715"/>
              <a:gd name="connsiteX139" fmla="*/ 4415715 w 4415715"/>
              <a:gd name="connsiteY139" fmla="*/ 2207858 h 4415715"/>
              <a:gd name="connsiteX140" fmla="*/ 4213273 w 4415715"/>
              <a:gd name="connsiteY140" fmla="*/ 2410299 h 4415715"/>
              <a:gd name="connsiteX141" fmla="*/ 4010831 w 4415715"/>
              <a:gd name="connsiteY141" fmla="*/ 2612740 h 4415715"/>
              <a:gd name="connsiteX142" fmla="*/ 3718900 w 4415715"/>
              <a:gd name="connsiteY142" fmla="*/ 2612741 h 4415715"/>
              <a:gd name="connsiteX143" fmla="*/ 3971720 w 4415715"/>
              <a:gd name="connsiteY143" fmla="*/ 2758707 h 4415715"/>
              <a:gd name="connsiteX144" fmla="*/ 4045819 w 4415715"/>
              <a:gd name="connsiteY144" fmla="*/ 3035246 h 4415715"/>
              <a:gd name="connsiteX145" fmla="*/ 4119918 w 4415715"/>
              <a:gd name="connsiteY145" fmla="*/ 3311787 h 441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4415715" h="4415715">
                <a:moveTo>
                  <a:pt x="3743108" y="3094235"/>
                </a:moveTo>
                <a:cubicBezTo>
                  <a:pt x="3665363" y="3049349"/>
                  <a:pt x="3638726" y="2949938"/>
                  <a:pt x="3683611" y="2872192"/>
                </a:cubicBezTo>
                <a:cubicBezTo>
                  <a:pt x="3728498" y="2794448"/>
                  <a:pt x="3701861" y="2695036"/>
                  <a:pt x="3624116" y="2650151"/>
                </a:cubicBezTo>
                <a:lnTo>
                  <a:pt x="3421119" y="2532950"/>
                </a:lnTo>
                <a:lnTo>
                  <a:pt x="3655519" y="2532950"/>
                </a:lnTo>
                <a:cubicBezTo>
                  <a:pt x="3745292" y="2532950"/>
                  <a:pt x="3818066" y="2460176"/>
                  <a:pt x="3818066" y="2370404"/>
                </a:cubicBezTo>
                <a:cubicBezTo>
                  <a:pt x="3818065" y="2280632"/>
                  <a:pt x="3890840" y="2207858"/>
                  <a:pt x="3980612" y="2207858"/>
                </a:cubicBezTo>
                <a:cubicBezTo>
                  <a:pt x="3890840" y="2207858"/>
                  <a:pt x="3818066" y="2135084"/>
                  <a:pt x="3818066" y="2045312"/>
                </a:cubicBezTo>
                <a:cubicBezTo>
                  <a:pt x="3818066" y="1955540"/>
                  <a:pt x="3745292" y="1882766"/>
                  <a:pt x="3655520" y="1882766"/>
                </a:cubicBezTo>
                <a:lnTo>
                  <a:pt x="3421119" y="1882766"/>
                </a:lnTo>
                <a:lnTo>
                  <a:pt x="3624116" y="1765565"/>
                </a:lnTo>
                <a:cubicBezTo>
                  <a:pt x="3701861" y="1720679"/>
                  <a:pt x="3728498" y="1621268"/>
                  <a:pt x="3683612" y="1543522"/>
                </a:cubicBezTo>
                <a:cubicBezTo>
                  <a:pt x="3638726" y="1465778"/>
                  <a:pt x="3665364" y="1366367"/>
                  <a:pt x="3743108" y="1321481"/>
                </a:cubicBezTo>
                <a:cubicBezTo>
                  <a:pt x="3665364" y="1366367"/>
                  <a:pt x="3565952" y="1339729"/>
                  <a:pt x="3521066" y="1261985"/>
                </a:cubicBezTo>
                <a:cubicBezTo>
                  <a:pt x="3476181" y="1184239"/>
                  <a:pt x="3376769" y="1157603"/>
                  <a:pt x="3299024" y="1202489"/>
                </a:cubicBezTo>
                <a:lnTo>
                  <a:pt x="3096027" y="1319689"/>
                </a:lnTo>
                <a:lnTo>
                  <a:pt x="3213227" y="1116692"/>
                </a:lnTo>
                <a:cubicBezTo>
                  <a:pt x="3258113" y="1038947"/>
                  <a:pt x="3231476" y="939536"/>
                  <a:pt x="3153731" y="894650"/>
                </a:cubicBezTo>
                <a:cubicBezTo>
                  <a:pt x="3075986" y="849764"/>
                  <a:pt x="3049349" y="750353"/>
                  <a:pt x="3094235" y="672607"/>
                </a:cubicBezTo>
                <a:cubicBezTo>
                  <a:pt x="3049349" y="750353"/>
                  <a:pt x="2949938" y="776990"/>
                  <a:pt x="2872193" y="732104"/>
                </a:cubicBezTo>
                <a:cubicBezTo>
                  <a:pt x="2794448" y="687218"/>
                  <a:pt x="2695037" y="713855"/>
                  <a:pt x="2650151" y="791600"/>
                </a:cubicBezTo>
                <a:lnTo>
                  <a:pt x="2532950" y="994597"/>
                </a:lnTo>
                <a:lnTo>
                  <a:pt x="2532950" y="760196"/>
                </a:lnTo>
                <a:cubicBezTo>
                  <a:pt x="2532950" y="670423"/>
                  <a:pt x="2460176" y="597649"/>
                  <a:pt x="2370405" y="597650"/>
                </a:cubicBezTo>
                <a:cubicBezTo>
                  <a:pt x="2280632" y="597650"/>
                  <a:pt x="2207858" y="524876"/>
                  <a:pt x="2207858" y="435103"/>
                </a:cubicBezTo>
                <a:cubicBezTo>
                  <a:pt x="2207858" y="524876"/>
                  <a:pt x="2135084" y="597649"/>
                  <a:pt x="2045313" y="597649"/>
                </a:cubicBezTo>
                <a:cubicBezTo>
                  <a:pt x="1955540" y="597649"/>
                  <a:pt x="1882766" y="670424"/>
                  <a:pt x="1882766" y="760195"/>
                </a:cubicBezTo>
                <a:lnTo>
                  <a:pt x="1882766" y="994597"/>
                </a:lnTo>
                <a:lnTo>
                  <a:pt x="1765565" y="791600"/>
                </a:lnTo>
                <a:cubicBezTo>
                  <a:pt x="1720679" y="713855"/>
                  <a:pt x="1621268" y="687218"/>
                  <a:pt x="1543523" y="732104"/>
                </a:cubicBezTo>
                <a:cubicBezTo>
                  <a:pt x="1465778" y="776990"/>
                  <a:pt x="1366367" y="750353"/>
                  <a:pt x="1321481" y="672608"/>
                </a:cubicBezTo>
                <a:cubicBezTo>
                  <a:pt x="1366367" y="750353"/>
                  <a:pt x="1339730" y="849764"/>
                  <a:pt x="1261985" y="894650"/>
                </a:cubicBezTo>
                <a:cubicBezTo>
                  <a:pt x="1184240" y="939536"/>
                  <a:pt x="1157604" y="1038948"/>
                  <a:pt x="1202489" y="1116692"/>
                </a:cubicBezTo>
                <a:lnTo>
                  <a:pt x="1319690" y="1319690"/>
                </a:lnTo>
                <a:lnTo>
                  <a:pt x="1116692" y="1202489"/>
                </a:lnTo>
                <a:cubicBezTo>
                  <a:pt x="1038948" y="1157603"/>
                  <a:pt x="939537" y="1184240"/>
                  <a:pt x="894650" y="1261985"/>
                </a:cubicBezTo>
                <a:cubicBezTo>
                  <a:pt x="849764" y="1339730"/>
                  <a:pt x="750353" y="1366367"/>
                  <a:pt x="672608" y="1321480"/>
                </a:cubicBezTo>
                <a:cubicBezTo>
                  <a:pt x="750353" y="1366367"/>
                  <a:pt x="776990" y="1465778"/>
                  <a:pt x="732104" y="1543523"/>
                </a:cubicBezTo>
                <a:cubicBezTo>
                  <a:pt x="687218" y="1621268"/>
                  <a:pt x="713856" y="1720679"/>
                  <a:pt x="791600" y="1765565"/>
                </a:cubicBezTo>
                <a:lnTo>
                  <a:pt x="994598" y="1882765"/>
                </a:lnTo>
                <a:lnTo>
                  <a:pt x="760196" y="1882766"/>
                </a:lnTo>
                <a:cubicBezTo>
                  <a:pt x="670424" y="1882766"/>
                  <a:pt x="597650" y="1955540"/>
                  <a:pt x="597650" y="2045312"/>
                </a:cubicBezTo>
                <a:cubicBezTo>
                  <a:pt x="597650" y="2135084"/>
                  <a:pt x="524876" y="2207858"/>
                  <a:pt x="435104" y="2207858"/>
                </a:cubicBezTo>
                <a:cubicBezTo>
                  <a:pt x="524876" y="2207858"/>
                  <a:pt x="597650" y="2280632"/>
                  <a:pt x="597651" y="2370404"/>
                </a:cubicBezTo>
                <a:cubicBezTo>
                  <a:pt x="597650" y="2460176"/>
                  <a:pt x="670424" y="2532950"/>
                  <a:pt x="760197" y="2532950"/>
                </a:cubicBezTo>
                <a:lnTo>
                  <a:pt x="994597" y="2532950"/>
                </a:lnTo>
                <a:lnTo>
                  <a:pt x="791600" y="2650151"/>
                </a:lnTo>
                <a:cubicBezTo>
                  <a:pt x="713855" y="2695036"/>
                  <a:pt x="687218" y="2794448"/>
                  <a:pt x="732104" y="2872193"/>
                </a:cubicBezTo>
                <a:cubicBezTo>
                  <a:pt x="776991" y="2949937"/>
                  <a:pt x="750354" y="3049348"/>
                  <a:pt x="672608" y="3094235"/>
                </a:cubicBezTo>
                <a:cubicBezTo>
                  <a:pt x="750354" y="3049348"/>
                  <a:pt x="849765" y="3075986"/>
                  <a:pt x="894650" y="3153731"/>
                </a:cubicBezTo>
                <a:cubicBezTo>
                  <a:pt x="939536" y="3231476"/>
                  <a:pt x="1038947" y="3258113"/>
                  <a:pt x="1116692" y="3213226"/>
                </a:cubicBezTo>
                <a:lnTo>
                  <a:pt x="1319690" y="3096026"/>
                </a:lnTo>
                <a:lnTo>
                  <a:pt x="1202489" y="3299024"/>
                </a:lnTo>
                <a:cubicBezTo>
                  <a:pt x="1157603" y="3376769"/>
                  <a:pt x="1184240" y="3476180"/>
                  <a:pt x="1261985" y="3521065"/>
                </a:cubicBezTo>
                <a:cubicBezTo>
                  <a:pt x="1339730" y="3565952"/>
                  <a:pt x="1366367" y="3665363"/>
                  <a:pt x="1321481" y="3743108"/>
                </a:cubicBezTo>
                <a:cubicBezTo>
                  <a:pt x="1366367" y="3665363"/>
                  <a:pt x="1465778" y="3638726"/>
                  <a:pt x="1543523" y="3683611"/>
                </a:cubicBezTo>
                <a:cubicBezTo>
                  <a:pt x="1621268" y="3728498"/>
                  <a:pt x="1720679" y="3701861"/>
                  <a:pt x="1765565" y="3624115"/>
                </a:cubicBezTo>
                <a:lnTo>
                  <a:pt x="1882766" y="3421118"/>
                </a:lnTo>
                <a:lnTo>
                  <a:pt x="1882767" y="3655519"/>
                </a:lnTo>
                <a:cubicBezTo>
                  <a:pt x="1882766" y="3745291"/>
                  <a:pt x="1955540" y="3818066"/>
                  <a:pt x="2045312" y="3818066"/>
                </a:cubicBezTo>
                <a:cubicBezTo>
                  <a:pt x="2135084" y="3818066"/>
                  <a:pt x="2207858" y="3890839"/>
                  <a:pt x="2207858" y="3980611"/>
                </a:cubicBezTo>
                <a:cubicBezTo>
                  <a:pt x="2207858" y="3890839"/>
                  <a:pt x="2280632" y="3818066"/>
                  <a:pt x="2370404" y="3818066"/>
                </a:cubicBezTo>
                <a:cubicBezTo>
                  <a:pt x="2460176" y="3818066"/>
                  <a:pt x="2532951" y="3745291"/>
                  <a:pt x="2532950" y="3655519"/>
                </a:cubicBezTo>
                <a:lnTo>
                  <a:pt x="2532950" y="3421119"/>
                </a:lnTo>
                <a:lnTo>
                  <a:pt x="2650151" y="3624116"/>
                </a:lnTo>
                <a:cubicBezTo>
                  <a:pt x="2695037" y="3701861"/>
                  <a:pt x="2794448" y="3728498"/>
                  <a:pt x="2872193" y="3683611"/>
                </a:cubicBezTo>
                <a:cubicBezTo>
                  <a:pt x="2949938" y="3638726"/>
                  <a:pt x="3049349" y="3665363"/>
                  <a:pt x="3094235" y="3743107"/>
                </a:cubicBezTo>
                <a:cubicBezTo>
                  <a:pt x="3049349" y="3665363"/>
                  <a:pt x="3075986" y="3565952"/>
                  <a:pt x="3153731" y="3521065"/>
                </a:cubicBezTo>
                <a:cubicBezTo>
                  <a:pt x="3231476" y="3476180"/>
                  <a:pt x="3258113" y="3376768"/>
                  <a:pt x="3213226" y="3299023"/>
                </a:cubicBezTo>
                <a:lnTo>
                  <a:pt x="3096027" y="3096026"/>
                </a:lnTo>
                <a:lnTo>
                  <a:pt x="3299024" y="3213226"/>
                </a:lnTo>
                <a:cubicBezTo>
                  <a:pt x="3376769" y="3258113"/>
                  <a:pt x="3476180" y="3231475"/>
                  <a:pt x="3521065" y="3153731"/>
                </a:cubicBezTo>
                <a:cubicBezTo>
                  <a:pt x="3565952" y="3075986"/>
                  <a:pt x="3665363" y="3049349"/>
                  <a:pt x="3743108" y="3094235"/>
                </a:cubicBezTo>
                <a:close/>
                <a:moveTo>
                  <a:pt x="4119918" y="3311787"/>
                </a:moveTo>
                <a:cubicBezTo>
                  <a:pt x="4023091" y="3255884"/>
                  <a:pt x="3899281" y="3289059"/>
                  <a:pt x="3843377" y="3385885"/>
                </a:cubicBezTo>
                <a:cubicBezTo>
                  <a:pt x="3787475" y="3482711"/>
                  <a:pt x="3663665" y="3515887"/>
                  <a:pt x="3566838" y="3459984"/>
                </a:cubicBezTo>
                <a:lnTo>
                  <a:pt x="3314017" y="3314018"/>
                </a:lnTo>
                <a:lnTo>
                  <a:pt x="3459983" y="3566839"/>
                </a:lnTo>
                <a:cubicBezTo>
                  <a:pt x="3515886" y="3663665"/>
                  <a:pt x="3482711" y="3787476"/>
                  <a:pt x="3385884" y="3843378"/>
                </a:cubicBezTo>
                <a:cubicBezTo>
                  <a:pt x="3289059" y="3899282"/>
                  <a:pt x="3255884" y="4023092"/>
                  <a:pt x="3311786" y="4119918"/>
                </a:cubicBezTo>
                <a:cubicBezTo>
                  <a:pt x="3255884" y="4023092"/>
                  <a:pt x="3132072" y="3989917"/>
                  <a:pt x="3035246" y="4045820"/>
                </a:cubicBezTo>
                <a:cubicBezTo>
                  <a:pt x="2938419" y="4101723"/>
                  <a:pt x="2814609" y="4068548"/>
                  <a:pt x="2758707" y="3971721"/>
                </a:cubicBezTo>
                <a:lnTo>
                  <a:pt x="2612739" y="3718901"/>
                </a:lnTo>
                <a:lnTo>
                  <a:pt x="2612739" y="4010832"/>
                </a:lnTo>
                <a:cubicBezTo>
                  <a:pt x="2612741" y="4122638"/>
                  <a:pt x="2522104" y="4213275"/>
                  <a:pt x="2410298" y="4213274"/>
                </a:cubicBezTo>
                <a:cubicBezTo>
                  <a:pt x="2298493" y="4213275"/>
                  <a:pt x="2207858" y="4303910"/>
                  <a:pt x="2207858" y="4415715"/>
                </a:cubicBezTo>
                <a:cubicBezTo>
                  <a:pt x="2207858" y="4303910"/>
                  <a:pt x="2117222" y="4213274"/>
                  <a:pt x="2005416" y="4213275"/>
                </a:cubicBezTo>
                <a:cubicBezTo>
                  <a:pt x="1893611" y="4213275"/>
                  <a:pt x="1802976" y="4122638"/>
                  <a:pt x="1802976" y="4010832"/>
                </a:cubicBezTo>
                <a:lnTo>
                  <a:pt x="1802976" y="3718900"/>
                </a:lnTo>
                <a:lnTo>
                  <a:pt x="1657008" y="3971721"/>
                </a:lnTo>
                <a:cubicBezTo>
                  <a:pt x="1601106" y="4068548"/>
                  <a:pt x="1477296" y="4101723"/>
                  <a:pt x="1380469" y="4045820"/>
                </a:cubicBezTo>
                <a:cubicBezTo>
                  <a:pt x="1283642" y="3989917"/>
                  <a:pt x="1159831" y="4023092"/>
                  <a:pt x="1103929" y="4119919"/>
                </a:cubicBezTo>
                <a:cubicBezTo>
                  <a:pt x="1159831" y="4023092"/>
                  <a:pt x="1126657" y="3899282"/>
                  <a:pt x="1029830" y="3843378"/>
                </a:cubicBezTo>
                <a:cubicBezTo>
                  <a:pt x="933004" y="3787476"/>
                  <a:pt x="899829" y="3663666"/>
                  <a:pt x="955731" y="3566839"/>
                </a:cubicBezTo>
                <a:lnTo>
                  <a:pt x="1101698" y="3314017"/>
                </a:lnTo>
                <a:lnTo>
                  <a:pt x="848876" y="3459984"/>
                </a:lnTo>
                <a:cubicBezTo>
                  <a:pt x="752050" y="3515887"/>
                  <a:pt x="628239" y="3482712"/>
                  <a:pt x="572336" y="3385885"/>
                </a:cubicBezTo>
                <a:cubicBezTo>
                  <a:pt x="516434" y="3289059"/>
                  <a:pt x="392624" y="3255884"/>
                  <a:pt x="295797" y="3311787"/>
                </a:cubicBezTo>
                <a:cubicBezTo>
                  <a:pt x="392624" y="3255884"/>
                  <a:pt x="425799" y="3132073"/>
                  <a:pt x="369895" y="3035247"/>
                </a:cubicBezTo>
                <a:cubicBezTo>
                  <a:pt x="313993" y="2938420"/>
                  <a:pt x="347168" y="2814609"/>
                  <a:pt x="443994" y="2758707"/>
                </a:cubicBezTo>
                <a:lnTo>
                  <a:pt x="696815" y="2612741"/>
                </a:lnTo>
                <a:lnTo>
                  <a:pt x="404883" y="2612741"/>
                </a:lnTo>
                <a:cubicBezTo>
                  <a:pt x="293077" y="2612741"/>
                  <a:pt x="202441" y="2522105"/>
                  <a:pt x="202441" y="2410299"/>
                </a:cubicBezTo>
                <a:cubicBezTo>
                  <a:pt x="202441" y="2298493"/>
                  <a:pt x="111806" y="2207858"/>
                  <a:pt x="0" y="2207858"/>
                </a:cubicBezTo>
                <a:cubicBezTo>
                  <a:pt x="111806" y="2207858"/>
                  <a:pt x="202441" y="2117222"/>
                  <a:pt x="202441" y="2005417"/>
                </a:cubicBezTo>
                <a:cubicBezTo>
                  <a:pt x="202441" y="1893611"/>
                  <a:pt x="293077" y="1802976"/>
                  <a:pt x="404883" y="1802976"/>
                </a:cubicBezTo>
                <a:lnTo>
                  <a:pt x="696815" y="1802975"/>
                </a:lnTo>
                <a:lnTo>
                  <a:pt x="443994" y="1657009"/>
                </a:lnTo>
                <a:cubicBezTo>
                  <a:pt x="347168" y="1601106"/>
                  <a:pt x="313993" y="1477296"/>
                  <a:pt x="369895" y="1380470"/>
                </a:cubicBezTo>
                <a:cubicBezTo>
                  <a:pt x="425799" y="1283643"/>
                  <a:pt x="392623" y="1159832"/>
                  <a:pt x="295797" y="1103929"/>
                </a:cubicBezTo>
                <a:cubicBezTo>
                  <a:pt x="392623" y="1159832"/>
                  <a:pt x="516434" y="1126658"/>
                  <a:pt x="572337" y="1029831"/>
                </a:cubicBezTo>
                <a:cubicBezTo>
                  <a:pt x="628240" y="933004"/>
                  <a:pt x="752050" y="899829"/>
                  <a:pt x="848876" y="955732"/>
                </a:cubicBezTo>
                <a:lnTo>
                  <a:pt x="1101698" y="1101699"/>
                </a:lnTo>
                <a:lnTo>
                  <a:pt x="955732" y="848877"/>
                </a:lnTo>
                <a:cubicBezTo>
                  <a:pt x="899829" y="752051"/>
                  <a:pt x="933004" y="628240"/>
                  <a:pt x="1029830" y="572338"/>
                </a:cubicBezTo>
                <a:cubicBezTo>
                  <a:pt x="1126657" y="516434"/>
                  <a:pt x="1159831" y="392624"/>
                  <a:pt x="1103929" y="295798"/>
                </a:cubicBezTo>
                <a:cubicBezTo>
                  <a:pt x="1159831" y="392624"/>
                  <a:pt x="1283641" y="425799"/>
                  <a:pt x="1380469" y="369896"/>
                </a:cubicBezTo>
                <a:cubicBezTo>
                  <a:pt x="1477294" y="313993"/>
                  <a:pt x="1601106" y="347168"/>
                  <a:pt x="1657008" y="443995"/>
                </a:cubicBezTo>
                <a:lnTo>
                  <a:pt x="1802975" y="696815"/>
                </a:lnTo>
                <a:lnTo>
                  <a:pt x="1802974" y="404883"/>
                </a:lnTo>
                <a:cubicBezTo>
                  <a:pt x="1802974" y="293078"/>
                  <a:pt x="1893611" y="202441"/>
                  <a:pt x="2005417" y="202441"/>
                </a:cubicBezTo>
                <a:cubicBezTo>
                  <a:pt x="2117222" y="202441"/>
                  <a:pt x="2207858" y="111807"/>
                  <a:pt x="2207857" y="0"/>
                </a:cubicBezTo>
                <a:cubicBezTo>
                  <a:pt x="2207858" y="111807"/>
                  <a:pt x="2298493" y="202441"/>
                  <a:pt x="2410299" y="202441"/>
                </a:cubicBezTo>
                <a:cubicBezTo>
                  <a:pt x="2522104" y="202441"/>
                  <a:pt x="2612739" y="293077"/>
                  <a:pt x="2612739" y="404883"/>
                </a:cubicBezTo>
                <a:lnTo>
                  <a:pt x="2612739" y="696816"/>
                </a:lnTo>
                <a:lnTo>
                  <a:pt x="2758707" y="443995"/>
                </a:lnTo>
                <a:cubicBezTo>
                  <a:pt x="2814609" y="347168"/>
                  <a:pt x="2938419" y="313993"/>
                  <a:pt x="3035246" y="369896"/>
                </a:cubicBezTo>
                <a:cubicBezTo>
                  <a:pt x="3132073" y="425799"/>
                  <a:pt x="3255884" y="392624"/>
                  <a:pt x="3311786" y="295797"/>
                </a:cubicBezTo>
                <a:cubicBezTo>
                  <a:pt x="3255884" y="392624"/>
                  <a:pt x="3289059" y="516434"/>
                  <a:pt x="3385885" y="572338"/>
                </a:cubicBezTo>
                <a:cubicBezTo>
                  <a:pt x="3482711" y="628240"/>
                  <a:pt x="3515886" y="752050"/>
                  <a:pt x="3459984" y="848877"/>
                </a:cubicBezTo>
                <a:lnTo>
                  <a:pt x="3314018" y="1101699"/>
                </a:lnTo>
                <a:lnTo>
                  <a:pt x="3566839" y="955732"/>
                </a:lnTo>
                <a:cubicBezTo>
                  <a:pt x="3663665" y="899829"/>
                  <a:pt x="3787476" y="933004"/>
                  <a:pt x="3843378" y="1029831"/>
                </a:cubicBezTo>
                <a:cubicBezTo>
                  <a:pt x="3899281" y="1126657"/>
                  <a:pt x="4023092" y="1159832"/>
                  <a:pt x="4119918" y="1103929"/>
                </a:cubicBezTo>
                <a:cubicBezTo>
                  <a:pt x="4023092" y="1159832"/>
                  <a:pt x="3989916" y="1283643"/>
                  <a:pt x="4045820" y="1380469"/>
                </a:cubicBezTo>
                <a:cubicBezTo>
                  <a:pt x="4101722" y="1477296"/>
                  <a:pt x="4068547" y="1601106"/>
                  <a:pt x="3971720" y="1657009"/>
                </a:cubicBezTo>
                <a:lnTo>
                  <a:pt x="3718900" y="1802976"/>
                </a:lnTo>
                <a:lnTo>
                  <a:pt x="4010832" y="1802975"/>
                </a:lnTo>
                <a:cubicBezTo>
                  <a:pt x="4122638" y="1802975"/>
                  <a:pt x="4213273" y="1893611"/>
                  <a:pt x="4213273" y="2005417"/>
                </a:cubicBezTo>
                <a:cubicBezTo>
                  <a:pt x="4213273" y="2117222"/>
                  <a:pt x="4303909" y="2207858"/>
                  <a:pt x="4415715" y="2207858"/>
                </a:cubicBezTo>
                <a:cubicBezTo>
                  <a:pt x="4303909" y="2207858"/>
                  <a:pt x="4213273" y="2298493"/>
                  <a:pt x="4213273" y="2410299"/>
                </a:cubicBezTo>
                <a:cubicBezTo>
                  <a:pt x="4213273" y="2522105"/>
                  <a:pt x="4122638" y="2612740"/>
                  <a:pt x="4010831" y="2612740"/>
                </a:cubicBezTo>
                <a:lnTo>
                  <a:pt x="3718900" y="2612741"/>
                </a:lnTo>
                <a:lnTo>
                  <a:pt x="3971720" y="2758707"/>
                </a:lnTo>
                <a:cubicBezTo>
                  <a:pt x="4068547" y="2814609"/>
                  <a:pt x="4101722" y="2938420"/>
                  <a:pt x="4045819" y="3035246"/>
                </a:cubicBezTo>
                <a:cubicBezTo>
                  <a:pt x="3989916" y="3132073"/>
                  <a:pt x="4023091" y="3255884"/>
                  <a:pt x="4119918" y="3311787"/>
                </a:cubicBezTo>
                <a:close/>
              </a:path>
            </a:pathLst>
          </a:custGeom>
          <a:gradFill flip="none" rotWithShape="1">
            <a:gsLst>
              <a:gs pos="0">
                <a:srgbClr val="415D83"/>
              </a:gs>
              <a:gs pos="55000">
                <a:srgbClr val="1A293B"/>
              </a:gs>
              <a:gs pos="66000">
                <a:srgbClr val="090E15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CC9900"/>
            </a:solidFill>
          </a:ln>
          <a:effectLst>
            <a:outerShdw blurRad="101600" dist="139700" dir="144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="" xmlns:a16="http://schemas.microsoft.com/office/drawing/2014/main" id="{8E41A4A4-90E6-4BFA-BF00-57FBF35BEEE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2888568 w 12192000"/>
              <a:gd name="connsiteY0" fmla="*/ 1221143 h 6858000"/>
              <a:gd name="connsiteX1" fmla="*/ 2686126 w 12192000"/>
              <a:gd name="connsiteY1" fmla="*/ 1423585 h 6858000"/>
              <a:gd name="connsiteX2" fmla="*/ 2483685 w 12192000"/>
              <a:gd name="connsiteY2" fmla="*/ 1626026 h 6858000"/>
              <a:gd name="connsiteX3" fmla="*/ 2483685 w 12192000"/>
              <a:gd name="connsiteY3" fmla="*/ 1917958 h 6858000"/>
              <a:gd name="connsiteX4" fmla="*/ 2337719 w 12192000"/>
              <a:gd name="connsiteY4" fmla="*/ 1665138 h 6858000"/>
              <a:gd name="connsiteX5" fmla="*/ 2061179 w 12192000"/>
              <a:gd name="connsiteY5" fmla="*/ 1591039 h 6858000"/>
              <a:gd name="connsiteX6" fmla="*/ 1784638 w 12192000"/>
              <a:gd name="connsiteY6" fmla="*/ 1516940 h 6858000"/>
              <a:gd name="connsiteX7" fmla="*/ 1710540 w 12192000"/>
              <a:gd name="connsiteY7" fmla="*/ 1793480 h 6858000"/>
              <a:gd name="connsiteX8" fmla="*/ 1636441 w 12192000"/>
              <a:gd name="connsiteY8" fmla="*/ 2070020 h 6858000"/>
              <a:gd name="connsiteX9" fmla="*/ 1782407 w 12192000"/>
              <a:gd name="connsiteY9" fmla="*/ 2322840 h 6858000"/>
              <a:gd name="connsiteX10" fmla="*/ 1529587 w 12192000"/>
              <a:gd name="connsiteY10" fmla="*/ 2176875 h 6858000"/>
              <a:gd name="connsiteX11" fmla="*/ 1253046 w 12192000"/>
              <a:gd name="connsiteY11" fmla="*/ 2250973 h 6858000"/>
              <a:gd name="connsiteX12" fmla="*/ 976506 w 12192000"/>
              <a:gd name="connsiteY12" fmla="*/ 2325072 h 6858000"/>
              <a:gd name="connsiteX13" fmla="*/ 1050605 w 12192000"/>
              <a:gd name="connsiteY13" fmla="*/ 2601611 h 6858000"/>
              <a:gd name="connsiteX14" fmla="*/ 1124704 w 12192000"/>
              <a:gd name="connsiteY14" fmla="*/ 2878151 h 6858000"/>
              <a:gd name="connsiteX15" fmla="*/ 1377525 w 12192000"/>
              <a:gd name="connsiteY15" fmla="*/ 3024117 h 6858000"/>
              <a:gd name="connsiteX16" fmla="*/ 1085592 w 12192000"/>
              <a:gd name="connsiteY16" fmla="*/ 3024118 h 6858000"/>
              <a:gd name="connsiteX17" fmla="*/ 883151 w 12192000"/>
              <a:gd name="connsiteY17" fmla="*/ 3226559 h 6858000"/>
              <a:gd name="connsiteX18" fmla="*/ 680709 w 12192000"/>
              <a:gd name="connsiteY18" fmla="*/ 3429001 h 6858000"/>
              <a:gd name="connsiteX19" fmla="*/ 883151 w 12192000"/>
              <a:gd name="connsiteY19" fmla="*/ 3631441 h 6858000"/>
              <a:gd name="connsiteX20" fmla="*/ 1085592 w 12192000"/>
              <a:gd name="connsiteY20" fmla="*/ 3833883 h 6858000"/>
              <a:gd name="connsiteX21" fmla="*/ 1377525 w 12192000"/>
              <a:gd name="connsiteY21" fmla="*/ 3833883 h 6858000"/>
              <a:gd name="connsiteX22" fmla="*/ 1124704 w 12192000"/>
              <a:gd name="connsiteY22" fmla="*/ 3979850 h 6858000"/>
              <a:gd name="connsiteX23" fmla="*/ 1050605 w 12192000"/>
              <a:gd name="connsiteY23" fmla="*/ 4256389 h 6858000"/>
              <a:gd name="connsiteX24" fmla="*/ 976506 w 12192000"/>
              <a:gd name="connsiteY24" fmla="*/ 4532930 h 6858000"/>
              <a:gd name="connsiteX25" fmla="*/ 1253046 w 12192000"/>
              <a:gd name="connsiteY25" fmla="*/ 4607028 h 6858000"/>
              <a:gd name="connsiteX26" fmla="*/ 1529586 w 12192000"/>
              <a:gd name="connsiteY26" fmla="*/ 4681127 h 6858000"/>
              <a:gd name="connsiteX27" fmla="*/ 1782407 w 12192000"/>
              <a:gd name="connsiteY27" fmla="*/ 4535161 h 6858000"/>
              <a:gd name="connsiteX28" fmla="*/ 1636441 w 12192000"/>
              <a:gd name="connsiteY28" fmla="*/ 4787982 h 6858000"/>
              <a:gd name="connsiteX29" fmla="*/ 1710540 w 12192000"/>
              <a:gd name="connsiteY29" fmla="*/ 5064521 h 6858000"/>
              <a:gd name="connsiteX30" fmla="*/ 1784639 w 12192000"/>
              <a:gd name="connsiteY30" fmla="*/ 5341061 h 6858000"/>
              <a:gd name="connsiteX31" fmla="*/ 2061179 w 12192000"/>
              <a:gd name="connsiteY31" fmla="*/ 5266963 h 6858000"/>
              <a:gd name="connsiteX32" fmla="*/ 2337718 w 12192000"/>
              <a:gd name="connsiteY32" fmla="*/ 5192864 h 6858000"/>
              <a:gd name="connsiteX33" fmla="*/ 2483685 w 12192000"/>
              <a:gd name="connsiteY33" fmla="*/ 4940043 h 6858000"/>
              <a:gd name="connsiteX34" fmla="*/ 2483685 w 12192000"/>
              <a:gd name="connsiteY34" fmla="*/ 5231976 h 6858000"/>
              <a:gd name="connsiteX35" fmla="*/ 2686126 w 12192000"/>
              <a:gd name="connsiteY35" fmla="*/ 5434417 h 6858000"/>
              <a:gd name="connsiteX36" fmla="*/ 2888567 w 12192000"/>
              <a:gd name="connsiteY36" fmla="*/ 5636858 h 6858000"/>
              <a:gd name="connsiteX37" fmla="*/ 3091009 w 12192000"/>
              <a:gd name="connsiteY37" fmla="*/ 5434417 h 6858000"/>
              <a:gd name="connsiteX38" fmla="*/ 3293450 w 12192000"/>
              <a:gd name="connsiteY38" fmla="*/ 5231976 h 6858000"/>
              <a:gd name="connsiteX39" fmla="*/ 3293450 w 12192000"/>
              <a:gd name="connsiteY39" fmla="*/ 4940043 h 6858000"/>
              <a:gd name="connsiteX40" fmla="*/ 3439416 w 12192000"/>
              <a:gd name="connsiteY40" fmla="*/ 5192864 h 6858000"/>
              <a:gd name="connsiteX41" fmla="*/ 3715956 w 12192000"/>
              <a:gd name="connsiteY41" fmla="*/ 5266963 h 6858000"/>
              <a:gd name="connsiteX42" fmla="*/ 3992496 w 12192000"/>
              <a:gd name="connsiteY42" fmla="*/ 5341061 h 6858000"/>
              <a:gd name="connsiteX43" fmla="*/ 4066595 w 12192000"/>
              <a:gd name="connsiteY43" fmla="*/ 5064521 h 6858000"/>
              <a:gd name="connsiteX44" fmla="*/ 4140693 w 12192000"/>
              <a:gd name="connsiteY44" fmla="*/ 4787981 h 6858000"/>
              <a:gd name="connsiteX45" fmla="*/ 3994727 w 12192000"/>
              <a:gd name="connsiteY45" fmla="*/ 4535160 h 6858000"/>
              <a:gd name="connsiteX46" fmla="*/ 4247548 w 12192000"/>
              <a:gd name="connsiteY46" fmla="*/ 4681127 h 6858000"/>
              <a:gd name="connsiteX47" fmla="*/ 4524088 w 12192000"/>
              <a:gd name="connsiteY47" fmla="*/ 4607028 h 6858000"/>
              <a:gd name="connsiteX48" fmla="*/ 4800628 w 12192000"/>
              <a:gd name="connsiteY48" fmla="*/ 4532929 h 6858000"/>
              <a:gd name="connsiteX49" fmla="*/ 4726530 w 12192000"/>
              <a:gd name="connsiteY49" fmla="*/ 4256390 h 6858000"/>
              <a:gd name="connsiteX50" fmla="*/ 4652431 w 12192000"/>
              <a:gd name="connsiteY50" fmla="*/ 3979850 h 6858000"/>
              <a:gd name="connsiteX51" fmla="*/ 4399609 w 12192000"/>
              <a:gd name="connsiteY51" fmla="*/ 3833883 h 6858000"/>
              <a:gd name="connsiteX52" fmla="*/ 4691542 w 12192000"/>
              <a:gd name="connsiteY52" fmla="*/ 3833883 h 6858000"/>
              <a:gd name="connsiteX53" fmla="*/ 4893984 w 12192000"/>
              <a:gd name="connsiteY53" fmla="*/ 3631442 h 6858000"/>
              <a:gd name="connsiteX54" fmla="*/ 5096425 w 12192000"/>
              <a:gd name="connsiteY54" fmla="*/ 3429000 h 6858000"/>
              <a:gd name="connsiteX55" fmla="*/ 4893984 w 12192000"/>
              <a:gd name="connsiteY55" fmla="*/ 3226559 h 6858000"/>
              <a:gd name="connsiteX56" fmla="*/ 4691542 w 12192000"/>
              <a:gd name="connsiteY56" fmla="*/ 3024118 h 6858000"/>
              <a:gd name="connsiteX57" fmla="*/ 4399609 w 12192000"/>
              <a:gd name="connsiteY57" fmla="*/ 3024117 h 6858000"/>
              <a:gd name="connsiteX58" fmla="*/ 4652430 w 12192000"/>
              <a:gd name="connsiteY58" fmla="*/ 2878151 h 6858000"/>
              <a:gd name="connsiteX59" fmla="*/ 4726530 w 12192000"/>
              <a:gd name="connsiteY59" fmla="*/ 2601612 h 6858000"/>
              <a:gd name="connsiteX60" fmla="*/ 4800627 w 12192000"/>
              <a:gd name="connsiteY60" fmla="*/ 2325072 h 6858000"/>
              <a:gd name="connsiteX61" fmla="*/ 4524088 w 12192000"/>
              <a:gd name="connsiteY61" fmla="*/ 2250974 h 6858000"/>
              <a:gd name="connsiteX62" fmla="*/ 4247548 w 12192000"/>
              <a:gd name="connsiteY62" fmla="*/ 2176875 h 6858000"/>
              <a:gd name="connsiteX63" fmla="*/ 3994728 w 12192000"/>
              <a:gd name="connsiteY63" fmla="*/ 2322841 h 6858000"/>
              <a:gd name="connsiteX64" fmla="*/ 4140693 w 12192000"/>
              <a:gd name="connsiteY64" fmla="*/ 2070019 h 6858000"/>
              <a:gd name="connsiteX65" fmla="*/ 4066594 w 12192000"/>
              <a:gd name="connsiteY65" fmla="*/ 1793480 h 6858000"/>
              <a:gd name="connsiteX66" fmla="*/ 3992496 w 12192000"/>
              <a:gd name="connsiteY66" fmla="*/ 1516940 h 6858000"/>
              <a:gd name="connsiteX67" fmla="*/ 3715956 w 12192000"/>
              <a:gd name="connsiteY67" fmla="*/ 1591039 h 6858000"/>
              <a:gd name="connsiteX68" fmla="*/ 3439417 w 12192000"/>
              <a:gd name="connsiteY68" fmla="*/ 1665138 h 6858000"/>
              <a:gd name="connsiteX69" fmla="*/ 3293450 w 12192000"/>
              <a:gd name="connsiteY69" fmla="*/ 1917958 h 6858000"/>
              <a:gd name="connsiteX70" fmla="*/ 3293450 w 12192000"/>
              <a:gd name="connsiteY70" fmla="*/ 1626026 h 6858000"/>
              <a:gd name="connsiteX71" fmla="*/ 3091009 w 12192000"/>
              <a:gd name="connsiteY71" fmla="*/ 1423585 h 6858000"/>
              <a:gd name="connsiteX72" fmla="*/ 2888568 w 12192000"/>
              <a:gd name="connsiteY72" fmla="*/ 1221143 h 6858000"/>
              <a:gd name="connsiteX73" fmla="*/ 0 w 12192000"/>
              <a:gd name="connsiteY73" fmla="*/ 0 h 6858000"/>
              <a:gd name="connsiteX74" fmla="*/ 12192000 w 12192000"/>
              <a:gd name="connsiteY74" fmla="*/ 0 h 6858000"/>
              <a:gd name="connsiteX75" fmla="*/ 12192000 w 12192000"/>
              <a:gd name="connsiteY75" fmla="*/ 6858000 h 6858000"/>
              <a:gd name="connsiteX76" fmla="*/ 0 w 12192000"/>
              <a:gd name="connsiteY7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12192000" h="6858000">
                <a:moveTo>
                  <a:pt x="2888568" y="1221143"/>
                </a:moveTo>
                <a:cubicBezTo>
                  <a:pt x="2888567" y="1332949"/>
                  <a:pt x="2797932" y="1423585"/>
                  <a:pt x="2686126" y="1423585"/>
                </a:cubicBezTo>
                <a:cubicBezTo>
                  <a:pt x="2574321" y="1423584"/>
                  <a:pt x="2483684" y="1514220"/>
                  <a:pt x="2483685" y="1626026"/>
                </a:cubicBezTo>
                <a:lnTo>
                  <a:pt x="2483685" y="1917958"/>
                </a:lnTo>
                <a:lnTo>
                  <a:pt x="2337719" y="1665138"/>
                </a:lnTo>
                <a:cubicBezTo>
                  <a:pt x="2281816" y="1568311"/>
                  <a:pt x="2158005" y="1535136"/>
                  <a:pt x="2061179" y="1591039"/>
                </a:cubicBezTo>
                <a:cubicBezTo>
                  <a:pt x="1964352" y="1646942"/>
                  <a:pt x="1840541" y="1613766"/>
                  <a:pt x="1784638" y="1516940"/>
                </a:cubicBezTo>
                <a:cubicBezTo>
                  <a:pt x="1840541" y="1613766"/>
                  <a:pt x="1807366" y="1737577"/>
                  <a:pt x="1710540" y="1793480"/>
                </a:cubicBezTo>
                <a:cubicBezTo>
                  <a:pt x="1613713" y="1849383"/>
                  <a:pt x="1580538" y="1973193"/>
                  <a:pt x="1636441" y="2070020"/>
                </a:cubicBezTo>
                <a:lnTo>
                  <a:pt x="1782407" y="2322840"/>
                </a:lnTo>
                <a:lnTo>
                  <a:pt x="1529587" y="2176875"/>
                </a:lnTo>
                <a:cubicBezTo>
                  <a:pt x="1432759" y="2120972"/>
                  <a:pt x="1308949" y="2154147"/>
                  <a:pt x="1253046" y="2250973"/>
                </a:cubicBezTo>
                <a:cubicBezTo>
                  <a:pt x="1197144" y="2347800"/>
                  <a:pt x="1073333" y="2380974"/>
                  <a:pt x="976506" y="2325072"/>
                </a:cubicBezTo>
                <a:cubicBezTo>
                  <a:pt x="1073333" y="2380974"/>
                  <a:pt x="1106508" y="2504786"/>
                  <a:pt x="1050605" y="2601611"/>
                </a:cubicBezTo>
                <a:cubicBezTo>
                  <a:pt x="994702" y="2698438"/>
                  <a:pt x="1027877" y="2822249"/>
                  <a:pt x="1124704" y="2878151"/>
                </a:cubicBezTo>
                <a:lnTo>
                  <a:pt x="1377525" y="3024117"/>
                </a:lnTo>
                <a:lnTo>
                  <a:pt x="1085592" y="3024118"/>
                </a:lnTo>
                <a:cubicBezTo>
                  <a:pt x="973786" y="3024118"/>
                  <a:pt x="883151" y="3114754"/>
                  <a:pt x="883151" y="3226559"/>
                </a:cubicBezTo>
                <a:cubicBezTo>
                  <a:pt x="883151" y="3338365"/>
                  <a:pt x="792515" y="3429000"/>
                  <a:pt x="680709" y="3429001"/>
                </a:cubicBezTo>
                <a:cubicBezTo>
                  <a:pt x="792515" y="3429000"/>
                  <a:pt x="883151" y="3519636"/>
                  <a:pt x="883151" y="3631441"/>
                </a:cubicBezTo>
                <a:cubicBezTo>
                  <a:pt x="883151" y="3743248"/>
                  <a:pt x="973786" y="3833883"/>
                  <a:pt x="1085592" y="3833883"/>
                </a:cubicBezTo>
                <a:lnTo>
                  <a:pt x="1377525" y="3833883"/>
                </a:lnTo>
                <a:lnTo>
                  <a:pt x="1124704" y="3979850"/>
                </a:lnTo>
                <a:cubicBezTo>
                  <a:pt x="1027877" y="4035753"/>
                  <a:pt x="994702" y="4159563"/>
                  <a:pt x="1050605" y="4256389"/>
                </a:cubicBezTo>
                <a:cubicBezTo>
                  <a:pt x="1106507" y="4353216"/>
                  <a:pt x="1073333" y="4477026"/>
                  <a:pt x="976506" y="4532930"/>
                </a:cubicBezTo>
                <a:cubicBezTo>
                  <a:pt x="1073333" y="4477026"/>
                  <a:pt x="1197143" y="4510201"/>
                  <a:pt x="1253046" y="4607028"/>
                </a:cubicBezTo>
                <a:cubicBezTo>
                  <a:pt x="1308949" y="4703854"/>
                  <a:pt x="1432760" y="4737030"/>
                  <a:pt x="1529586" y="4681127"/>
                </a:cubicBezTo>
                <a:lnTo>
                  <a:pt x="1782407" y="4535161"/>
                </a:lnTo>
                <a:lnTo>
                  <a:pt x="1636441" y="4787982"/>
                </a:lnTo>
                <a:cubicBezTo>
                  <a:pt x="1580538" y="4884808"/>
                  <a:pt x="1613713" y="5008619"/>
                  <a:pt x="1710540" y="5064521"/>
                </a:cubicBezTo>
                <a:cubicBezTo>
                  <a:pt x="1807366" y="5120425"/>
                  <a:pt x="1840541" y="5244235"/>
                  <a:pt x="1784639" y="5341061"/>
                </a:cubicBezTo>
                <a:cubicBezTo>
                  <a:pt x="1840541" y="5244235"/>
                  <a:pt x="1964352" y="5211060"/>
                  <a:pt x="2061179" y="5266963"/>
                </a:cubicBezTo>
                <a:cubicBezTo>
                  <a:pt x="2158005" y="5322865"/>
                  <a:pt x="2281816" y="5289690"/>
                  <a:pt x="2337718" y="5192864"/>
                </a:cubicBezTo>
                <a:lnTo>
                  <a:pt x="2483685" y="4940043"/>
                </a:lnTo>
                <a:lnTo>
                  <a:pt x="2483685" y="5231976"/>
                </a:lnTo>
                <a:cubicBezTo>
                  <a:pt x="2483685" y="5343781"/>
                  <a:pt x="2574320" y="5434417"/>
                  <a:pt x="2686126" y="5434417"/>
                </a:cubicBezTo>
                <a:cubicBezTo>
                  <a:pt x="2797932" y="5434416"/>
                  <a:pt x="2888568" y="5525053"/>
                  <a:pt x="2888567" y="5636858"/>
                </a:cubicBezTo>
                <a:cubicBezTo>
                  <a:pt x="2888568" y="5525053"/>
                  <a:pt x="2979203" y="5434416"/>
                  <a:pt x="3091009" y="5434417"/>
                </a:cubicBezTo>
                <a:cubicBezTo>
                  <a:pt x="3202814" y="5434416"/>
                  <a:pt x="3293449" y="5343781"/>
                  <a:pt x="3293450" y="5231976"/>
                </a:cubicBezTo>
                <a:lnTo>
                  <a:pt x="3293450" y="4940043"/>
                </a:lnTo>
                <a:lnTo>
                  <a:pt x="3439416" y="5192864"/>
                </a:lnTo>
                <a:cubicBezTo>
                  <a:pt x="3495319" y="5289690"/>
                  <a:pt x="3619130" y="5322865"/>
                  <a:pt x="3715956" y="5266963"/>
                </a:cubicBezTo>
                <a:cubicBezTo>
                  <a:pt x="3812782" y="5211060"/>
                  <a:pt x="3936593" y="5244235"/>
                  <a:pt x="3992496" y="5341061"/>
                </a:cubicBezTo>
                <a:cubicBezTo>
                  <a:pt x="3936593" y="5244235"/>
                  <a:pt x="3969768" y="5120424"/>
                  <a:pt x="4066595" y="5064521"/>
                </a:cubicBezTo>
                <a:cubicBezTo>
                  <a:pt x="4163421" y="5008619"/>
                  <a:pt x="4196596" y="4884808"/>
                  <a:pt x="4140693" y="4787981"/>
                </a:cubicBezTo>
                <a:lnTo>
                  <a:pt x="3994727" y="4535160"/>
                </a:lnTo>
                <a:lnTo>
                  <a:pt x="4247548" y="4681127"/>
                </a:lnTo>
                <a:cubicBezTo>
                  <a:pt x="4344374" y="4737030"/>
                  <a:pt x="4468185" y="4703854"/>
                  <a:pt x="4524088" y="4607028"/>
                </a:cubicBezTo>
                <a:cubicBezTo>
                  <a:pt x="4579990" y="4510201"/>
                  <a:pt x="4703801" y="4477026"/>
                  <a:pt x="4800628" y="4532929"/>
                </a:cubicBezTo>
                <a:cubicBezTo>
                  <a:pt x="4703801" y="4477026"/>
                  <a:pt x="4670627" y="4353215"/>
                  <a:pt x="4726530" y="4256390"/>
                </a:cubicBezTo>
                <a:cubicBezTo>
                  <a:pt x="4782433" y="4159563"/>
                  <a:pt x="4749257" y="4035752"/>
                  <a:pt x="4652431" y="3979850"/>
                </a:cubicBezTo>
                <a:lnTo>
                  <a:pt x="4399609" y="3833883"/>
                </a:lnTo>
                <a:lnTo>
                  <a:pt x="4691542" y="3833883"/>
                </a:lnTo>
                <a:cubicBezTo>
                  <a:pt x="4803348" y="3833882"/>
                  <a:pt x="4893984" y="3743247"/>
                  <a:pt x="4893984" y="3631442"/>
                </a:cubicBezTo>
                <a:cubicBezTo>
                  <a:pt x="4893984" y="3519636"/>
                  <a:pt x="4984620" y="3429001"/>
                  <a:pt x="5096425" y="3429000"/>
                </a:cubicBezTo>
                <a:cubicBezTo>
                  <a:pt x="4984620" y="3429001"/>
                  <a:pt x="4893984" y="3338365"/>
                  <a:pt x="4893984" y="3226559"/>
                </a:cubicBezTo>
                <a:cubicBezTo>
                  <a:pt x="4893984" y="3114753"/>
                  <a:pt x="4803348" y="3024118"/>
                  <a:pt x="4691542" y="3024118"/>
                </a:cubicBezTo>
                <a:lnTo>
                  <a:pt x="4399609" y="3024117"/>
                </a:lnTo>
                <a:lnTo>
                  <a:pt x="4652430" y="2878151"/>
                </a:lnTo>
                <a:cubicBezTo>
                  <a:pt x="4749257" y="2822248"/>
                  <a:pt x="4782432" y="2698437"/>
                  <a:pt x="4726530" y="2601612"/>
                </a:cubicBezTo>
                <a:cubicBezTo>
                  <a:pt x="4670627" y="2504785"/>
                  <a:pt x="4703801" y="2380974"/>
                  <a:pt x="4800627" y="2325072"/>
                </a:cubicBezTo>
                <a:cubicBezTo>
                  <a:pt x="4703801" y="2380974"/>
                  <a:pt x="4579991" y="2347800"/>
                  <a:pt x="4524088" y="2250974"/>
                </a:cubicBezTo>
                <a:cubicBezTo>
                  <a:pt x="4468186" y="2154147"/>
                  <a:pt x="4344374" y="2120971"/>
                  <a:pt x="4247548" y="2176875"/>
                </a:cubicBezTo>
                <a:lnTo>
                  <a:pt x="3994728" y="2322841"/>
                </a:lnTo>
                <a:lnTo>
                  <a:pt x="4140693" y="2070019"/>
                </a:lnTo>
                <a:cubicBezTo>
                  <a:pt x="4196596" y="1973193"/>
                  <a:pt x="4163422" y="1849383"/>
                  <a:pt x="4066594" y="1793480"/>
                </a:cubicBezTo>
                <a:cubicBezTo>
                  <a:pt x="3969768" y="1737577"/>
                  <a:pt x="3936593" y="1613766"/>
                  <a:pt x="3992496" y="1516940"/>
                </a:cubicBezTo>
                <a:cubicBezTo>
                  <a:pt x="3936593" y="1613766"/>
                  <a:pt x="3812782" y="1646941"/>
                  <a:pt x="3715956" y="1591039"/>
                </a:cubicBezTo>
                <a:cubicBezTo>
                  <a:pt x="3619130" y="1535136"/>
                  <a:pt x="3495319" y="1568311"/>
                  <a:pt x="3439417" y="1665138"/>
                </a:cubicBezTo>
                <a:lnTo>
                  <a:pt x="3293450" y="1917958"/>
                </a:lnTo>
                <a:lnTo>
                  <a:pt x="3293450" y="1626026"/>
                </a:lnTo>
                <a:cubicBezTo>
                  <a:pt x="3293450" y="1514220"/>
                  <a:pt x="3202814" y="1423585"/>
                  <a:pt x="3091009" y="1423585"/>
                </a:cubicBezTo>
                <a:cubicBezTo>
                  <a:pt x="2979203" y="1423585"/>
                  <a:pt x="2888567" y="1332949"/>
                  <a:pt x="2888568" y="1221143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16000">
                <a:srgbClr val="364B64"/>
              </a:gs>
              <a:gs pos="100000">
                <a:srgbClr val="131F2D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9FBDCA4-2155-4137-A2B6-F5CEA774F58E}"/>
              </a:ext>
            </a:extLst>
          </p:cNvPr>
          <p:cNvSpPr txBox="1"/>
          <p:nvPr/>
        </p:nvSpPr>
        <p:spPr>
          <a:xfrm>
            <a:off x="5308600" y="2693349"/>
            <a:ext cx="42382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المُواطَنَة المسؤولة</a:t>
            </a:r>
            <a:endParaRPr lang="ar-SY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DE6B8D6E-7EB1-4368-B390-6762C4AB244A}"/>
              </a:ext>
            </a:extLst>
          </p:cNvPr>
          <p:cNvSpPr txBox="1"/>
          <p:nvPr/>
        </p:nvSpPr>
        <p:spPr>
          <a:xfrm>
            <a:off x="4431317" y="3658843"/>
            <a:ext cx="6798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rgbClr val="CC99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7EF148E4-1C6F-4C6C-92C8-D455B04A655E}"/>
              </a:ext>
            </a:extLst>
          </p:cNvPr>
          <p:cNvCxnSpPr/>
          <p:nvPr/>
        </p:nvCxnSpPr>
        <p:spPr>
          <a:xfrm>
            <a:off x="5903329" y="3498835"/>
            <a:ext cx="3643532" cy="0"/>
          </a:xfrm>
          <a:prstGeom prst="line">
            <a:avLst/>
          </a:prstGeom>
          <a:ln>
            <a:solidFill>
              <a:srgbClr val="CC9900">
                <a:alpha val="6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tar: 5 Points 1">
            <a:extLst>
              <a:ext uri="{FF2B5EF4-FFF2-40B4-BE49-F238E27FC236}">
                <a16:creationId xmlns="" xmlns:a16="http://schemas.microsoft.com/office/drawing/2014/main" id="{CAC8A27C-F447-4662-9606-490C765FD71F}"/>
              </a:ext>
            </a:extLst>
          </p:cNvPr>
          <p:cNvSpPr/>
          <p:nvPr/>
        </p:nvSpPr>
        <p:spPr>
          <a:xfrm>
            <a:off x="2705686" y="2900960"/>
            <a:ext cx="365760" cy="365760"/>
          </a:xfrm>
          <a:prstGeom prst="star5">
            <a:avLst/>
          </a:prstGeom>
          <a:solidFill>
            <a:schemeClr val="bg1"/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="" xmlns:a16="http://schemas.microsoft.com/office/drawing/2014/main" id="{1E48E799-A93B-4B28-9558-1ED4F5DA8C4C}"/>
              </a:ext>
            </a:extLst>
          </p:cNvPr>
          <p:cNvSpPr/>
          <p:nvPr/>
        </p:nvSpPr>
        <p:spPr>
          <a:xfrm>
            <a:off x="3294182" y="4239914"/>
            <a:ext cx="365760" cy="365760"/>
          </a:xfrm>
          <a:prstGeom prst="star5">
            <a:avLst/>
          </a:prstGeom>
          <a:solidFill>
            <a:schemeClr val="bg1">
              <a:alpha val="66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r: 5 Points 11">
            <a:extLst>
              <a:ext uri="{FF2B5EF4-FFF2-40B4-BE49-F238E27FC236}">
                <a16:creationId xmlns="" xmlns:a16="http://schemas.microsoft.com/office/drawing/2014/main" id="{B3A26600-59DB-4950-9224-3E6ABD51BEA8}"/>
              </a:ext>
            </a:extLst>
          </p:cNvPr>
          <p:cNvSpPr/>
          <p:nvPr/>
        </p:nvSpPr>
        <p:spPr>
          <a:xfrm>
            <a:off x="1362018" y="3083840"/>
            <a:ext cx="274320" cy="274320"/>
          </a:xfrm>
          <a:prstGeom prst="star5">
            <a:avLst/>
          </a:prstGeom>
          <a:solidFill>
            <a:schemeClr val="bg1">
              <a:alpha val="74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ar: 5 Points 13">
            <a:extLst>
              <a:ext uri="{FF2B5EF4-FFF2-40B4-BE49-F238E27FC236}">
                <a16:creationId xmlns="" xmlns:a16="http://schemas.microsoft.com/office/drawing/2014/main" id="{C6067F55-AC28-433C-811B-679484E0FE9A}"/>
              </a:ext>
            </a:extLst>
          </p:cNvPr>
          <p:cNvSpPr/>
          <p:nvPr/>
        </p:nvSpPr>
        <p:spPr>
          <a:xfrm>
            <a:off x="2245937" y="2293704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tar: 5 Points 14">
            <a:extLst>
              <a:ext uri="{FF2B5EF4-FFF2-40B4-BE49-F238E27FC236}">
                <a16:creationId xmlns="" xmlns:a16="http://schemas.microsoft.com/office/drawing/2014/main" id="{0E1E0491-8142-44E4-8230-C21D1256868E}"/>
              </a:ext>
            </a:extLst>
          </p:cNvPr>
          <p:cNvSpPr/>
          <p:nvPr/>
        </p:nvSpPr>
        <p:spPr>
          <a:xfrm>
            <a:off x="2046645" y="4345242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tar: 5 Points 15">
            <a:extLst>
              <a:ext uri="{FF2B5EF4-FFF2-40B4-BE49-F238E27FC236}">
                <a16:creationId xmlns="" xmlns:a16="http://schemas.microsoft.com/office/drawing/2014/main" id="{A5C11212-D8F1-484C-B638-6EFFF0C205F3}"/>
              </a:ext>
            </a:extLst>
          </p:cNvPr>
          <p:cNvSpPr/>
          <p:nvPr/>
        </p:nvSpPr>
        <p:spPr>
          <a:xfrm>
            <a:off x="1847353" y="3498835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tar: 5 Points 16">
            <a:extLst>
              <a:ext uri="{FF2B5EF4-FFF2-40B4-BE49-F238E27FC236}">
                <a16:creationId xmlns="" xmlns:a16="http://schemas.microsoft.com/office/drawing/2014/main" id="{0D18764C-3230-4B72-A295-9E6362C97C14}"/>
              </a:ext>
            </a:extLst>
          </p:cNvPr>
          <p:cNvSpPr/>
          <p:nvPr/>
        </p:nvSpPr>
        <p:spPr>
          <a:xfrm>
            <a:off x="3322115" y="3257341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tar: 5 Points 17">
            <a:extLst>
              <a:ext uri="{FF2B5EF4-FFF2-40B4-BE49-F238E27FC236}">
                <a16:creationId xmlns="" xmlns:a16="http://schemas.microsoft.com/office/drawing/2014/main" id="{A0A7EA76-ADBD-4A2D-82C5-8B1F5C37EF08}"/>
              </a:ext>
            </a:extLst>
          </p:cNvPr>
          <p:cNvSpPr/>
          <p:nvPr/>
        </p:nvSpPr>
        <p:spPr>
          <a:xfrm>
            <a:off x="3263498" y="2439069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tar: 5 Points 18">
            <a:extLst>
              <a:ext uri="{FF2B5EF4-FFF2-40B4-BE49-F238E27FC236}">
                <a16:creationId xmlns="" xmlns:a16="http://schemas.microsoft.com/office/drawing/2014/main" id="{FB188357-878C-455F-AB21-8B8CAB967B3C}"/>
              </a:ext>
            </a:extLst>
          </p:cNvPr>
          <p:cNvSpPr/>
          <p:nvPr/>
        </p:nvSpPr>
        <p:spPr>
          <a:xfrm>
            <a:off x="3781656" y="3576203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956A6EBF-4740-435C-96F1-EBCE9DFBEA61}"/>
              </a:ext>
            </a:extLst>
          </p:cNvPr>
          <p:cNvSpPr txBox="1"/>
          <p:nvPr/>
        </p:nvSpPr>
        <p:spPr>
          <a:xfrm>
            <a:off x="2696511" y="6446211"/>
            <a:ext cx="67989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32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2.59259E-6 L 0.12578 -0.26759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9" y="-1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770"/>
                            </p:stCondLst>
                            <p:childTnLst>
                              <p:par>
                                <p:cTn id="1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/>
      <p:bldP spid="10" grpId="0"/>
      <p:bldP spid="2" grpId="0" animBg="1"/>
      <p:bldP spid="2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220" y="3543300"/>
            <a:ext cx="944416" cy="6408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779085" y="378208"/>
            <a:ext cx="1017043" cy="2365989"/>
            <a:chOff x="1130421" y="380593"/>
            <a:chExt cx="1017043" cy="2365989"/>
          </a:xfrm>
        </p:grpSpPr>
        <p:sp>
          <p:nvSpPr>
            <p:cNvPr id="14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130421" y="527094"/>
              <a:ext cx="461665" cy="221948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55021" y="380593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المُواطَنَة المسؤولة</a:t>
              </a:r>
            </a:p>
          </p:txBody>
        </p:sp>
      </p:grpSp>
      <p:grpSp>
        <p:nvGrpSpPr>
          <p:cNvPr id="54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3346744" y="194401"/>
            <a:ext cx="7832173" cy="685026"/>
            <a:chOff x="6819482" y="2432398"/>
            <a:chExt cx="7832169" cy="685026"/>
          </a:xfrm>
        </p:grpSpPr>
        <p:sp>
          <p:nvSpPr>
            <p:cNvPr id="55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10627898" y="-906330"/>
              <a:ext cx="685026" cy="7362481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90608" y="248759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347859" y="2463763"/>
              <a:ext cx="704373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rgbClr val="FFFF00"/>
                  </a:solidFill>
                </a:rPr>
                <a:t>ب</a:t>
              </a:r>
              <a:r>
                <a:rPr lang="ar-SY" b="1" dirty="0" smtClean="0">
                  <a:solidFill>
                    <a:srgbClr val="FFFF00"/>
                  </a:solidFill>
                </a:rPr>
                <a:t>-</a:t>
              </a:r>
              <a:r>
                <a:rPr lang="ar-SY" b="1" dirty="0" smtClean="0">
                  <a:solidFill>
                    <a:schemeClr val="bg1"/>
                  </a:solidFill>
                </a:rPr>
                <a:t> يرجع الطلبة للنظام الأساسي للحكم بالدخول إلى الرابط الالكتروني ثم يُحددون رقم المادة و النص الكامل لها فيما يتعلَّق بالآتي: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9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6992400" y="1082865"/>
            <a:ext cx="3505691" cy="450427"/>
            <a:chOff x="-19388202" y="1434405"/>
            <a:chExt cx="21693402" cy="524874"/>
          </a:xfrm>
        </p:grpSpPr>
        <p:sp>
          <p:nvSpPr>
            <p:cNvPr id="40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-19388202" y="1460966"/>
              <a:ext cx="21106088" cy="430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غرس العقيدة الإسلامية في نفوس النشء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7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-19388202" y="1434405"/>
              <a:ext cx="21693402" cy="524874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1602864" y="2354348"/>
            <a:ext cx="342939" cy="300331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11639399" y="2366115"/>
            <a:ext cx="2476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latin typeface="Century Gothic" panose="020B0502020202020204" pitchFamily="34" charset="0"/>
              </a:rPr>
              <a:t>*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sp>
        <p:nvSpPr>
          <p:cNvPr id="67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1586044" y="1769392"/>
            <a:ext cx="342938" cy="300331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11629431" y="1797282"/>
            <a:ext cx="2777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latin typeface="Century Gothic" panose="020B0502020202020204" pitchFamily="34" charset="0"/>
              </a:rPr>
              <a:t>*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grpSp>
        <p:nvGrpSpPr>
          <p:cNvPr id="69" name="Group 3">
            <a:extLst>
              <a:ext uri="{FF2B5EF4-FFF2-40B4-BE49-F238E27FC236}">
                <a16:creationId xmlns="" xmlns:a16="http://schemas.microsoft.com/office/drawing/2014/main" id="{CD8D4281-B2E6-49D5-B221-5FADED31DA96}"/>
              </a:ext>
            </a:extLst>
          </p:cNvPr>
          <p:cNvGrpSpPr/>
          <p:nvPr/>
        </p:nvGrpSpPr>
        <p:grpSpPr>
          <a:xfrm>
            <a:off x="9278720" y="1703140"/>
            <a:ext cx="2052852" cy="457200"/>
            <a:chOff x="399398" y="2646426"/>
            <a:chExt cx="4709568" cy="457200"/>
          </a:xfrm>
        </p:grpSpPr>
        <p:sp>
          <p:nvSpPr>
            <p:cNvPr id="70" name="Rectangle: Top Corners Rounded 31">
              <a:extLst>
                <a:ext uri="{FF2B5EF4-FFF2-40B4-BE49-F238E27FC236}">
                  <a16:creationId xmlns="" xmlns:a16="http://schemas.microsoft.com/office/drawing/2014/main" id="{DC88F022-56F2-4D1E-811C-DAFB868B2DBF}"/>
                </a:ext>
              </a:extLst>
            </p:cNvPr>
            <p:cNvSpPr/>
            <p:nvPr/>
          </p:nvSpPr>
          <p:spPr>
            <a:xfrm rot="5400000">
              <a:off x="3435482" y="1526172"/>
              <a:ext cx="457200" cy="2697708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1" name="Isosceles Triangle 32">
              <a:extLst>
                <a:ext uri="{FF2B5EF4-FFF2-40B4-BE49-F238E27FC236}">
                  <a16:creationId xmlns="" xmlns:a16="http://schemas.microsoft.com/office/drawing/2014/main" id="{1097F6C7-21F6-4C36-A276-290B15A8905C}"/>
                </a:ext>
              </a:extLst>
            </p:cNvPr>
            <p:cNvSpPr/>
            <p:nvPr/>
          </p:nvSpPr>
          <p:spPr>
            <a:xfrm rot="5400000">
              <a:off x="4941246" y="2810910"/>
              <a:ext cx="193923" cy="14151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72" name="TextBox 72">
              <a:extLst>
                <a:ext uri="{FF2B5EF4-FFF2-40B4-BE49-F238E27FC236}">
                  <a16:creationId xmlns="" xmlns:a16="http://schemas.microsoft.com/office/drawing/2014/main" id="{C4E3C3CF-F623-489E-8FF9-232F563DEE61}"/>
                </a:ext>
              </a:extLst>
            </p:cNvPr>
            <p:cNvSpPr txBox="1"/>
            <p:nvPr/>
          </p:nvSpPr>
          <p:spPr>
            <a:xfrm>
              <a:off x="399398" y="2707446"/>
              <a:ext cx="45194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رقم المادة :</a:t>
              </a:r>
              <a:endParaRPr lang="en-US" b="1" dirty="0"/>
            </a:p>
          </p:txBody>
        </p:sp>
      </p:grpSp>
      <p:grpSp>
        <p:nvGrpSpPr>
          <p:cNvPr id="73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9719325" y="2280416"/>
            <a:ext cx="1629066" cy="457200"/>
            <a:chOff x="-22747" y="3373091"/>
            <a:chExt cx="5131712" cy="457200"/>
          </a:xfrm>
        </p:grpSpPr>
        <p:sp>
          <p:nvSpPr>
            <p:cNvPr id="74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2887833" y="1705181"/>
              <a:ext cx="457200" cy="3793019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75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4941245" y="3527034"/>
              <a:ext cx="193923" cy="14151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76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-22747" y="3428237"/>
              <a:ext cx="49389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نص المادة :</a:t>
              </a:r>
              <a:endParaRPr lang="ar-SY" b="1" dirty="0"/>
            </a:p>
          </p:txBody>
        </p:sp>
      </p:grpSp>
      <p:sp>
        <p:nvSpPr>
          <p:cNvPr id="77" name="Rectangle: Rounded Corners 36">
            <a:extLst>
              <a:ext uri="{FF2B5EF4-FFF2-40B4-BE49-F238E27FC236}">
                <a16:creationId xmlns:a16="http://schemas.microsoft.com/office/drawing/2014/main" xmlns="" id="{C61902BB-2596-4298-A962-507D5F157AC6}"/>
              </a:ext>
            </a:extLst>
          </p:cNvPr>
          <p:cNvSpPr/>
          <p:nvPr/>
        </p:nvSpPr>
        <p:spPr>
          <a:xfrm>
            <a:off x="7300688" y="1693203"/>
            <a:ext cx="2591680" cy="460972"/>
          </a:xfrm>
          <a:prstGeom prst="roundRect">
            <a:avLst>
              <a:gd name="adj" fmla="val 50000"/>
            </a:avLst>
          </a:prstGeom>
          <a:noFill/>
          <a:ln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b="1" dirty="0"/>
              <a:t>الثالثة عشر</a:t>
            </a:r>
            <a:endParaRPr lang="en-US" b="1" dirty="0"/>
          </a:p>
        </p:txBody>
      </p:sp>
      <p:sp>
        <p:nvSpPr>
          <p:cNvPr id="78" name="Rectangle: Rounded Corners 36">
            <a:extLst>
              <a:ext uri="{FF2B5EF4-FFF2-40B4-BE49-F238E27FC236}">
                <a16:creationId xmlns:a16="http://schemas.microsoft.com/office/drawing/2014/main" xmlns="" id="{C61902BB-2596-4298-A962-507D5F157AC6}"/>
              </a:ext>
            </a:extLst>
          </p:cNvPr>
          <p:cNvSpPr/>
          <p:nvPr/>
        </p:nvSpPr>
        <p:spPr>
          <a:xfrm>
            <a:off x="3084382" y="2216141"/>
            <a:ext cx="6871486" cy="681417"/>
          </a:xfrm>
          <a:prstGeom prst="roundRect">
            <a:avLst>
              <a:gd name="adj" fmla="val 50000"/>
            </a:avLst>
          </a:prstGeom>
          <a:noFill/>
          <a:ln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ar-SY" b="1" dirty="0" smtClean="0">
              <a:solidFill>
                <a:schemeClr val="bg1"/>
              </a:solidFill>
            </a:endParaRPr>
          </a:p>
          <a:p>
            <a:pPr algn="r"/>
            <a:r>
              <a:rPr lang="ar-SY" b="1" dirty="0" smtClean="0">
                <a:solidFill>
                  <a:schemeClr val="bg1"/>
                </a:solidFill>
              </a:rPr>
              <a:t>يهدف </a:t>
            </a:r>
            <a:r>
              <a:rPr lang="ar-SY" b="1" dirty="0">
                <a:solidFill>
                  <a:schemeClr val="bg1"/>
                </a:solidFill>
              </a:rPr>
              <a:t>إلى غرس العقيدة الإسلامية في نفوس النشء وإكسابهم المعارف </a:t>
            </a:r>
            <a:r>
              <a:rPr lang="ar-SY" b="1" dirty="0" smtClean="0">
                <a:solidFill>
                  <a:schemeClr val="bg1"/>
                </a:solidFill>
              </a:rPr>
              <a:t>والمهارات </a:t>
            </a:r>
            <a:r>
              <a:rPr lang="ar-SY" b="1" dirty="0">
                <a:solidFill>
                  <a:schemeClr val="bg1"/>
                </a:solidFill>
                <a:latin typeface="Dubai-Bold"/>
              </a:rPr>
              <a:t>وتهيئتهم ليكونوا أعضاء نافعين في بناء مجتمعهم لوطنهم معتزين بتاريخه</a:t>
            </a:r>
            <a:endParaRPr lang="ar-SY" dirty="0">
              <a:solidFill>
                <a:schemeClr val="bg1"/>
              </a:solidFill>
            </a:endParaRPr>
          </a:p>
          <a:p>
            <a:pPr algn="r"/>
            <a:endParaRPr lang="ar-SY" b="1" dirty="0"/>
          </a:p>
        </p:txBody>
      </p:sp>
      <p:grpSp>
        <p:nvGrpSpPr>
          <p:cNvPr id="79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5216236" y="3169703"/>
            <a:ext cx="5307255" cy="450427"/>
            <a:chOff x="-30536369" y="1434404"/>
            <a:chExt cx="32841576" cy="524874"/>
          </a:xfrm>
        </p:grpSpPr>
        <p:sp>
          <p:nvSpPr>
            <p:cNvPr id="80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-27707191" y="1464002"/>
              <a:ext cx="29425078" cy="430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توثيق أواصر الأسرة و الحفاظ على قيمها العربية و الإسلامية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1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-30536369" y="1434404"/>
              <a:ext cx="32841576" cy="524874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2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1654557" y="4430299"/>
            <a:ext cx="342939" cy="300331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11691092" y="4442066"/>
            <a:ext cx="2476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latin typeface="Century Gothic" panose="020B0502020202020204" pitchFamily="34" charset="0"/>
              </a:rPr>
              <a:t>*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sp>
        <p:nvSpPr>
          <p:cNvPr id="84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1637737" y="3845343"/>
            <a:ext cx="342938" cy="300331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11681124" y="3873233"/>
            <a:ext cx="2777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latin typeface="Century Gothic" panose="020B0502020202020204" pitchFamily="34" charset="0"/>
              </a:rPr>
              <a:t>*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grpSp>
        <p:nvGrpSpPr>
          <p:cNvPr id="86" name="Group 3">
            <a:extLst>
              <a:ext uri="{FF2B5EF4-FFF2-40B4-BE49-F238E27FC236}">
                <a16:creationId xmlns="" xmlns:a16="http://schemas.microsoft.com/office/drawing/2014/main" id="{CD8D4281-B2E6-49D5-B221-5FADED31DA96}"/>
              </a:ext>
            </a:extLst>
          </p:cNvPr>
          <p:cNvGrpSpPr/>
          <p:nvPr/>
        </p:nvGrpSpPr>
        <p:grpSpPr>
          <a:xfrm>
            <a:off x="10165505" y="3779091"/>
            <a:ext cx="1217760" cy="457200"/>
            <a:chOff x="2315231" y="2646426"/>
            <a:chExt cx="2793735" cy="457200"/>
          </a:xfrm>
        </p:grpSpPr>
        <p:sp>
          <p:nvSpPr>
            <p:cNvPr id="87" name="Rectangle: Top Corners Rounded 31">
              <a:extLst>
                <a:ext uri="{FF2B5EF4-FFF2-40B4-BE49-F238E27FC236}">
                  <a16:creationId xmlns="" xmlns:a16="http://schemas.microsoft.com/office/drawing/2014/main" id="{DC88F022-56F2-4D1E-811C-DAFB868B2DBF}"/>
                </a:ext>
              </a:extLst>
            </p:cNvPr>
            <p:cNvSpPr/>
            <p:nvPr/>
          </p:nvSpPr>
          <p:spPr>
            <a:xfrm rot="5400000">
              <a:off x="3435484" y="1526173"/>
              <a:ext cx="457200" cy="2697706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88" name="Isosceles Triangle 32">
              <a:extLst>
                <a:ext uri="{FF2B5EF4-FFF2-40B4-BE49-F238E27FC236}">
                  <a16:creationId xmlns="" xmlns:a16="http://schemas.microsoft.com/office/drawing/2014/main" id="{1097F6C7-21F6-4C36-A276-290B15A8905C}"/>
                </a:ext>
              </a:extLst>
            </p:cNvPr>
            <p:cNvSpPr/>
            <p:nvPr/>
          </p:nvSpPr>
          <p:spPr>
            <a:xfrm rot="5400000">
              <a:off x="4941246" y="2810910"/>
              <a:ext cx="193923" cy="14151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89" name="TextBox 72">
              <a:extLst>
                <a:ext uri="{FF2B5EF4-FFF2-40B4-BE49-F238E27FC236}">
                  <a16:creationId xmlns="" xmlns:a16="http://schemas.microsoft.com/office/drawing/2014/main" id="{C4E3C3CF-F623-489E-8FF9-232F563DEE61}"/>
                </a:ext>
              </a:extLst>
            </p:cNvPr>
            <p:cNvSpPr txBox="1"/>
            <p:nvPr/>
          </p:nvSpPr>
          <p:spPr>
            <a:xfrm>
              <a:off x="2389218" y="2707446"/>
              <a:ext cx="25295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رقم المادة :</a:t>
              </a:r>
              <a:endParaRPr lang="en-US" b="1" dirty="0"/>
            </a:p>
          </p:txBody>
        </p:sp>
      </p:grpSp>
      <p:grpSp>
        <p:nvGrpSpPr>
          <p:cNvPr id="90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10165505" y="4356367"/>
            <a:ext cx="1234579" cy="457200"/>
            <a:chOff x="1219923" y="3373091"/>
            <a:chExt cx="3889042" cy="457200"/>
          </a:xfrm>
        </p:grpSpPr>
        <p:sp>
          <p:nvSpPr>
            <p:cNvPr id="91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2887833" y="1705181"/>
              <a:ext cx="457200" cy="3793019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92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4941245" y="3527034"/>
              <a:ext cx="193923" cy="14151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93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1321511" y="3428237"/>
              <a:ext cx="35946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نص المادة :</a:t>
              </a:r>
              <a:endParaRPr lang="ar-SY" b="1" dirty="0"/>
            </a:p>
          </p:txBody>
        </p:sp>
      </p:grpSp>
      <p:sp>
        <p:nvSpPr>
          <p:cNvPr id="94" name="Rectangle: Rounded Corners 36">
            <a:extLst>
              <a:ext uri="{FF2B5EF4-FFF2-40B4-BE49-F238E27FC236}">
                <a16:creationId xmlns:a16="http://schemas.microsoft.com/office/drawing/2014/main" xmlns="" id="{C61902BB-2596-4298-A962-507D5F157AC6}"/>
              </a:ext>
            </a:extLst>
          </p:cNvPr>
          <p:cNvSpPr/>
          <p:nvPr/>
        </p:nvSpPr>
        <p:spPr>
          <a:xfrm>
            <a:off x="7300688" y="3712257"/>
            <a:ext cx="2591680" cy="460972"/>
          </a:xfrm>
          <a:prstGeom prst="roundRect">
            <a:avLst>
              <a:gd name="adj" fmla="val 50000"/>
            </a:avLst>
          </a:prstGeom>
          <a:noFill/>
          <a:ln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b="1" dirty="0"/>
              <a:t>العاشرة</a:t>
            </a:r>
            <a:endParaRPr lang="en-US" b="1" dirty="0"/>
          </a:p>
        </p:txBody>
      </p:sp>
      <p:sp>
        <p:nvSpPr>
          <p:cNvPr id="95" name="Rectangle: Rounded Corners 36">
            <a:extLst>
              <a:ext uri="{FF2B5EF4-FFF2-40B4-BE49-F238E27FC236}">
                <a16:creationId xmlns:a16="http://schemas.microsoft.com/office/drawing/2014/main" xmlns="" id="{C61902BB-2596-4298-A962-507D5F157AC6}"/>
              </a:ext>
            </a:extLst>
          </p:cNvPr>
          <p:cNvSpPr/>
          <p:nvPr/>
        </p:nvSpPr>
        <p:spPr>
          <a:xfrm>
            <a:off x="2732440" y="4240359"/>
            <a:ext cx="7159928" cy="681417"/>
          </a:xfrm>
          <a:prstGeom prst="roundRect">
            <a:avLst>
              <a:gd name="adj" fmla="val 50000"/>
            </a:avLst>
          </a:prstGeom>
          <a:noFill/>
          <a:ln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ar-SY" b="1" dirty="0" smtClean="0">
              <a:solidFill>
                <a:schemeClr val="bg1"/>
              </a:solidFill>
            </a:endParaRPr>
          </a:p>
          <a:p>
            <a:pPr algn="r"/>
            <a:r>
              <a:rPr lang="ar-SY" b="1" dirty="0">
                <a:solidFill>
                  <a:schemeClr val="bg1"/>
                </a:solidFill>
              </a:rPr>
              <a:t>تحرص الدولة على توثيق أواصر الأسرة والحفاظ على </a:t>
            </a:r>
            <a:r>
              <a:rPr lang="ar-SY" b="1" dirty="0" smtClean="0">
                <a:solidFill>
                  <a:schemeClr val="bg1"/>
                </a:solidFill>
              </a:rPr>
              <a:t>قيمتها العربية </a:t>
            </a:r>
            <a:r>
              <a:rPr lang="ar-SY" b="1" dirty="0">
                <a:solidFill>
                  <a:schemeClr val="bg1"/>
                </a:solidFill>
              </a:rPr>
              <a:t>والإسلامية ورعاية</a:t>
            </a:r>
          </a:p>
          <a:p>
            <a:pPr algn="r"/>
            <a:r>
              <a:rPr lang="ar-SY" b="1" dirty="0">
                <a:solidFill>
                  <a:schemeClr val="bg1"/>
                </a:solidFill>
              </a:rPr>
              <a:t>أفرادها وتوفير الظروف المناسبة لتنمية ملكاتهم وقدراتهم</a:t>
            </a:r>
          </a:p>
          <a:p>
            <a:pPr algn="r"/>
            <a:endParaRPr lang="ar-SY" b="1" dirty="0"/>
          </a:p>
        </p:txBody>
      </p:sp>
      <p:grpSp>
        <p:nvGrpSpPr>
          <p:cNvPr id="96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5209983" y="5142559"/>
            <a:ext cx="5307255" cy="450427"/>
            <a:chOff x="-30536369" y="1434404"/>
            <a:chExt cx="32841576" cy="524874"/>
          </a:xfrm>
        </p:grpSpPr>
        <p:sp>
          <p:nvSpPr>
            <p:cNvPr id="97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-27707191" y="1449203"/>
              <a:ext cx="29425078" cy="430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توثيق أواصر الأسرة و الحفاظ على قيمها العربية و الإسلامية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98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-30536369" y="1434404"/>
              <a:ext cx="32841576" cy="524874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9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1737204" y="6403155"/>
            <a:ext cx="342939" cy="300331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11773739" y="6414922"/>
            <a:ext cx="2476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latin typeface="Century Gothic" panose="020B0502020202020204" pitchFamily="34" charset="0"/>
              </a:rPr>
              <a:t>*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sp>
        <p:nvSpPr>
          <p:cNvPr id="101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1720384" y="5818199"/>
            <a:ext cx="342938" cy="300331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11763771" y="5846089"/>
            <a:ext cx="2777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latin typeface="Century Gothic" panose="020B0502020202020204" pitchFamily="34" charset="0"/>
              </a:rPr>
              <a:t>*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grpSp>
        <p:nvGrpSpPr>
          <p:cNvPr id="103" name="Group 3">
            <a:extLst>
              <a:ext uri="{FF2B5EF4-FFF2-40B4-BE49-F238E27FC236}">
                <a16:creationId xmlns="" xmlns:a16="http://schemas.microsoft.com/office/drawing/2014/main" id="{CD8D4281-B2E6-49D5-B221-5FADED31DA96}"/>
              </a:ext>
            </a:extLst>
          </p:cNvPr>
          <p:cNvGrpSpPr/>
          <p:nvPr/>
        </p:nvGrpSpPr>
        <p:grpSpPr>
          <a:xfrm>
            <a:off x="10197753" y="5751949"/>
            <a:ext cx="1268157" cy="457200"/>
            <a:chOff x="2199611" y="2646428"/>
            <a:chExt cx="2909355" cy="457200"/>
          </a:xfrm>
        </p:grpSpPr>
        <p:sp>
          <p:nvSpPr>
            <p:cNvPr id="104" name="Rectangle: Top Corners Rounded 31">
              <a:extLst>
                <a:ext uri="{FF2B5EF4-FFF2-40B4-BE49-F238E27FC236}">
                  <a16:creationId xmlns="" xmlns:a16="http://schemas.microsoft.com/office/drawing/2014/main" id="{DC88F022-56F2-4D1E-811C-DAFB868B2DBF}"/>
                </a:ext>
              </a:extLst>
            </p:cNvPr>
            <p:cNvSpPr/>
            <p:nvPr/>
          </p:nvSpPr>
          <p:spPr>
            <a:xfrm rot="5400000">
              <a:off x="3377673" y="1468366"/>
              <a:ext cx="457200" cy="2813323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105" name="Isosceles Triangle 32">
              <a:extLst>
                <a:ext uri="{FF2B5EF4-FFF2-40B4-BE49-F238E27FC236}">
                  <a16:creationId xmlns="" xmlns:a16="http://schemas.microsoft.com/office/drawing/2014/main" id="{1097F6C7-21F6-4C36-A276-290B15A8905C}"/>
                </a:ext>
              </a:extLst>
            </p:cNvPr>
            <p:cNvSpPr/>
            <p:nvPr/>
          </p:nvSpPr>
          <p:spPr>
            <a:xfrm rot="5400000">
              <a:off x="4941246" y="2810910"/>
              <a:ext cx="193923" cy="14151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06" name="TextBox 72">
              <a:extLst>
                <a:ext uri="{FF2B5EF4-FFF2-40B4-BE49-F238E27FC236}">
                  <a16:creationId xmlns="" xmlns:a16="http://schemas.microsoft.com/office/drawing/2014/main" id="{C4E3C3CF-F623-489E-8FF9-232F563DEE61}"/>
                </a:ext>
              </a:extLst>
            </p:cNvPr>
            <p:cNvSpPr txBox="1"/>
            <p:nvPr/>
          </p:nvSpPr>
          <p:spPr>
            <a:xfrm>
              <a:off x="2389218" y="2707446"/>
              <a:ext cx="25295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رقم المادة :</a:t>
              </a:r>
              <a:endParaRPr lang="en-US" b="1" dirty="0"/>
            </a:p>
          </p:txBody>
        </p:sp>
      </p:grpSp>
      <p:grpSp>
        <p:nvGrpSpPr>
          <p:cNvPr id="107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10263700" y="6329224"/>
            <a:ext cx="1219031" cy="457200"/>
            <a:chOff x="1268901" y="3373092"/>
            <a:chExt cx="3840064" cy="457200"/>
          </a:xfrm>
        </p:grpSpPr>
        <p:sp>
          <p:nvSpPr>
            <p:cNvPr id="108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2912321" y="1729672"/>
              <a:ext cx="457200" cy="3744039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09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4941245" y="3527034"/>
              <a:ext cx="193923" cy="14151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10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1321511" y="3428237"/>
              <a:ext cx="35946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نص المادة :</a:t>
              </a:r>
              <a:endParaRPr lang="ar-SY" b="1" dirty="0"/>
            </a:p>
          </p:txBody>
        </p:sp>
      </p:grpSp>
      <p:sp>
        <p:nvSpPr>
          <p:cNvPr id="111" name="Rectangle: Rounded Corners 36">
            <a:extLst>
              <a:ext uri="{FF2B5EF4-FFF2-40B4-BE49-F238E27FC236}">
                <a16:creationId xmlns:a16="http://schemas.microsoft.com/office/drawing/2014/main" xmlns="" id="{C61902BB-2596-4298-A962-507D5F157AC6}"/>
              </a:ext>
            </a:extLst>
          </p:cNvPr>
          <p:cNvSpPr/>
          <p:nvPr/>
        </p:nvSpPr>
        <p:spPr>
          <a:xfrm>
            <a:off x="7300688" y="5660719"/>
            <a:ext cx="2591680" cy="459015"/>
          </a:xfrm>
          <a:prstGeom prst="roundRect">
            <a:avLst>
              <a:gd name="adj" fmla="val 50000"/>
            </a:avLst>
          </a:prstGeom>
          <a:noFill/>
          <a:ln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b="1" dirty="0"/>
              <a:t>المادة الثامنة والعشرين</a:t>
            </a:r>
            <a:endParaRPr lang="en-US" b="1" dirty="0"/>
          </a:p>
        </p:txBody>
      </p:sp>
      <p:sp>
        <p:nvSpPr>
          <p:cNvPr id="112" name="Rectangle: Rounded Corners 36">
            <a:extLst>
              <a:ext uri="{FF2B5EF4-FFF2-40B4-BE49-F238E27FC236}">
                <a16:creationId xmlns:a16="http://schemas.microsoft.com/office/drawing/2014/main" xmlns="" id="{C61902BB-2596-4298-A962-507D5F157AC6}"/>
              </a:ext>
            </a:extLst>
          </p:cNvPr>
          <p:cNvSpPr/>
          <p:nvPr/>
        </p:nvSpPr>
        <p:spPr>
          <a:xfrm>
            <a:off x="2732440" y="6264949"/>
            <a:ext cx="7159928" cy="488752"/>
          </a:xfrm>
          <a:prstGeom prst="roundRect">
            <a:avLst>
              <a:gd name="adj" fmla="val 50000"/>
            </a:avLst>
          </a:prstGeom>
          <a:noFill/>
          <a:ln>
            <a:solidFill>
              <a:srgbClr val="00B0F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SY" b="1" dirty="0" smtClean="0">
                <a:solidFill>
                  <a:schemeClr val="bg1"/>
                </a:solidFill>
              </a:rPr>
              <a:t>تيّسر </a:t>
            </a:r>
            <a:r>
              <a:rPr lang="ar-SY" b="1" dirty="0">
                <a:solidFill>
                  <a:schemeClr val="bg1"/>
                </a:solidFill>
              </a:rPr>
              <a:t>الدولة مجالات العمل لكل قادر عليه وتسن </a:t>
            </a:r>
            <a:r>
              <a:rPr lang="ar-SY" b="1" dirty="0" smtClean="0">
                <a:solidFill>
                  <a:schemeClr val="bg1"/>
                </a:solidFill>
              </a:rPr>
              <a:t>الأنظمة </a:t>
            </a:r>
            <a:r>
              <a:rPr lang="ar-SY" b="1" dirty="0">
                <a:solidFill>
                  <a:schemeClr val="bg1"/>
                </a:solidFill>
              </a:rPr>
              <a:t>التي تحمي العامل وصاحب </a:t>
            </a:r>
            <a:r>
              <a:rPr lang="ar-SY" b="1" dirty="0" smtClean="0">
                <a:solidFill>
                  <a:schemeClr val="bg1"/>
                </a:solidFill>
              </a:rPr>
              <a:t>العمل</a:t>
            </a:r>
            <a:endParaRPr lang="ar-SY" b="1" dirty="0"/>
          </a:p>
        </p:txBody>
      </p:sp>
    </p:spTree>
    <p:extLst>
      <p:ext uri="{BB962C8B-B14F-4D97-AF65-F5344CB8AC3E}">
        <p14:creationId xmlns:p14="http://schemas.microsoft.com/office/powerpoint/2010/main" val="382424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500"/>
                            </p:stCondLst>
                            <p:childTnLst>
                              <p:par>
                                <p:cTn id="1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65" grpId="0" animBg="1"/>
      <p:bldP spid="66" grpId="0"/>
      <p:bldP spid="67" grpId="0" animBg="1"/>
      <p:bldP spid="68" grpId="0"/>
      <p:bldP spid="77" grpId="0" animBg="1"/>
      <p:bldP spid="78" grpId="0" animBg="1"/>
      <p:bldP spid="82" grpId="0" animBg="1"/>
      <p:bldP spid="83" grpId="0"/>
      <p:bldP spid="84" grpId="0" animBg="1"/>
      <p:bldP spid="85" grpId="0"/>
      <p:bldP spid="94" grpId="0" animBg="1"/>
      <p:bldP spid="95" grpId="0" animBg="1"/>
      <p:bldP spid="99" grpId="0" animBg="1"/>
      <p:bldP spid="100" grpId="0"/>
      <p:bldP spid="101" grpId="0" animBg="1"/>
      <p:bldP spid="102" grpId="0"/>
      <p:bldP spid="111" grpId="0" animBg="1"/>
      <p:bldP spid="1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220" y="3543300"/>
            <a:ext cx="944416" cy="6408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759683" y="397615"/>
            <a:ext cx="1010947" cy="2321089"/>
            <a:chOff x="1130425" y="425494"/>
            <a:chExt cx="1010947" cy="2321089"/>
          </a:xfrm>
        </p:grpSpPr>
        <p:sp>
          <p:nvSpPr>
            <p:cNvPr id="14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130425" y="425494"/>
              <a:ext cx="461665" cy="23210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48929" y="425494"/>
              <a:ext cx="492443" cy="2276064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المُواطَنَة المسؤولة</a:t>
              </a:r>
            </a:p>
          </p:txBody>
        </p:sp>
      </p:grpSp>
      <p:grpSp>
        <p:nvGrpSpPr>
          <p:cNvPr id="54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6968281" y="552820"/>
            <a:ext cx="3770827" cy="515925"/>
            <a:chOff x="6824238" y="2467551"/>
            <a:chExt cx="3770825" cy="515925"/>
          </a:xfrm>
        </p:grpSpPr>
        <p:sp>
          <p:nvSpPr>
            <p:cNvPr id="55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8709463" y="1097876"/>
              <a:ext cx="515925" cy="3255275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95364" y="244250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390403" y="2540847"/>
              <a:ext cx="32046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</a:rPr>
                <a:t>ج- يُكملُ الطلبة الفراغات الآتية: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96478" y="1887519"/>
            <a:ext cx="7909774" cy="367601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5" name="TextBox 38">
            <a:extLst>
              <a:ext uri="{FF2B5EF4-FFF2-40B4-BE49-F238E27FC236}">
                <a16:creationId xmlns:a16="http://schemas.microsoft.com/office/drawing/2014/main" xmlns="" id="{C56BD813-7639-438F-997F-783D4436C62E}"/>
              </a:ext>
            </a:extLst>
          </p:cNvPr>
          <p:cNvSpPr txBox="1"/>
          <p:nvPr/>
        </p:nvSpPr>
        <p:spPr>
          <a:xfrm>
            <a:off x="8025466" y="2726817"/>
            <a:ext cx="27136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latin typeface="Century Gothic" panose="020B0502020202020204" pitchFamily="34" charset="0"/>
              </a:rPr>
              <a:t>الولاء و الانتماء للوطن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26" name="TextBox 38">
            <a:extLst>
              <a:ext uri="{FF2B5EF4-FFF2-40B4-BE49-F238E27FC236}">
                <a16:creationId xmlns:a16="http://schemas.microsoft.com/office/drawing/2014/main" xmlns="" id="{C56BD813-7639-438F-997F-783D4436C62E}"/>
              </a:ext>
            </a:extLst>
          </p:cNvPr>
          <p:cNvSpPr txBox="1"/>
          <p:nvPr/>
        </p:nvSpPr>
        <p:spPr>
          <a:xfrm>
            <a:off x="8025467" y="3309422"/>
            <a:ext cx="27136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>
                <a:latin typeface="Century Gothic" panose="020B0502020202020204" pitchFamily="34" charset="0"/>
              </a:rPr>
              <a:t>الاعتزاز بالوطن و الافتخار به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27" name="TextBox 38">
            <a:extLst>
              <a:ext uri="{FF2B5EF4-FFF2-40B4-BE49-F238E27FC236}">
                <a16:creationId xmlns:a16="http://schemas.microsoft.com/office/drawing/2014/main" xmlns="" id="{C56BD813-7639-438F-997F-783D4436C62E}"/>
              </a:ext>
            </a:extLst>
          </p:cNvPr>
          <p:cNvSpPr txBox="1"/>
          <p:nvPr/>
        </p:nvSpPr>
        <p:spPr>
          <a:xfrm>
            <a:off x="7490429" y="3950818"/>
            <a:ext cx="324868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>
                <a:latin typeface="Century Gothic" panose="020B0502020202020204" pitchFamily="34" charset="0"/>
              </a:rPr>
              <a:t>أداء </a:t>
            </a:r>
            <a:r>
              <a:rPr lang="ar-SY" sz="2000" b="1" dirty="0" smtClean="0">
                <a:latin typeface="Century Gothic" panose="020B0502020202020204" pitchFamily="34" charset="0"/>
              </a:rPr>
              <a:t>الواجبات </a:t>
            </a:r>
            <a:r>
              <a:rPr lang="ar-SY" sz="2000" b="1" dirty="0">
                <a:latin typeface="Century Gothic" panose="020B0502020202020204" pitchFamily="34" charset="0"/>
              </a:rPr>
              <a:t>والمسؤوليات </a:t>
            </a:r>
            <a:r>
              <a:rPr lang="ar-SY" sz="2000" b="1" dirty="0" smtClean="0">
                <a:latin typeface="Century Gothic" panose="020B0502020202020204" pitchFamily="34" charset="0"/>
              </a:rPr>
              <a:t>الوطنية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38">
            <a:extLst>
              <a:ext uri="{FF2B5EF4-FFF2-40B4-BE49-F238E27FC236}">
                <a16:creationId xmlns:a16="http://schemas.microsoft.com/office/drawing/2014/main" xmlns="" id="{C56BD813-7639-438F-997F-783D4436C62E}"/>
              </a:ext>
            </a:extLst>
          </p:cNvPr>
          <p:cNvSpPr txBox="1"/>
          <p:nvPr/>
        </p:nvSpPr>
        <p:spPr>
          <a:xfrm>
            <a:off x="8025469" y="4474632"/>
            <a:ext cx="27136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>
                <a:latin typeface="Century Gothic" panose="020B0502020202020204" pitchFamily="34" charset="0"/>
              </a:rPr>
              <a:t>الالتزام بالقوانين والأنظمة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38">
            <a:extLst>
              <a:ext uri="{FF2B5EF4-FFF2-40B4-BE49-F238E27FC236}">
                <a16:creationId xmlns:a16="http://schemas.microsoft.com/office/drawing/2014/main" xmlns="" id="{C56BD813-7639-438F-997F-783D4436C62E}"/>
              </a:ext>
            </a:extLst>
          </p:cNvPr>
          <p:cNvSpPr txBox="1"/>
          <p:nvPr/>
        </p:nvSpPr>
        <p:spPr>
          <a:xfrm>
            <a:off x="8331200" y="5057237"/>
            <a:ext cx="240791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>
                <a:latin typeface="Century Gothic" panose="020B0502020202020204" pitchFamily="34" charset="0"/>
              </a:rPr>
              <a:t>الدفاع عن الوطن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30" name="TextBox 38">
            <a:extLst>
              <a:ext uri="{FF2B5EF4-FFF2-40B4-BE49-F238E27FC236}">
                <a16:creationId xmlns:a16="http://schemas.microsoft.com/office/drawing/2014/main" xmlns="" id="{C56BD813-7639-438F-997F-783D4436C62E}"/>
              </a:ext>
            </a:extLst>
          </p:cNvPr>
          <p:cNvSpPr txBox="1"/>
          <p:nvPr/>
        </p:nvSpPr>
        <p:spPr>
          <a:xfrm>
            <a:off x="4024966" y="2747971"/>
            <a:ext cx="27136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latin typeface="Century Gothic" panose="020B0502020202020204" pitchFamily="34" charset="0"/>
              </a:rPr>
              <a:t>الحصول على التعليم العام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31" name="TextBox 38">
            <a:extLst>
              <a:ext uri="{FF2B5EF4-FFF2-40B4-BE49-F238E27FC236}">
                <a16:creationId xmlns:a16="http://schemas.microsoft.com/office/drawing/2014/main" xmlns="" id="{C56BD813-7639-438F-997F-783D4436C62E}"/>
              </a:ext>
            </a:extLst>
          </p:cNvPr>
          <p:cNvSpPr txBox="1"/>
          <p:nvPr/>
        </p:nvSpPr>
        <p:spPr>
          <a:xfrm>
            <a:off x="3187700" y="3343245"/>
            <a:ext cx="39497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>
                <a:latin typeface="Century Gothic" panose="020B0502020202020204" pitchFamily="34" charset="0"/>
              </a:rPr>
              <a:t>حماية حقوق الإنسان </a:t>
            </a:r>
            <a:r>
              <a:rPr lang="ar-SY" sz="2000" b="1" dirty="0" smtClean="0">
                <a:latin typeface="Century Gothic" panose="020B0502020202020204" pitchFamily="34" charset="0"/>
              </a:rPr>
              <a:t>وفق </a:t>
            </a:r>
            <a:r>
              <a:rPr lang="ar-SY" sz="2000" b="1" dirty="0">
                <a:latin typeface="Century Gothic" panose="020B0502020202020204" pitchFamily="34" charset="0"/>
              </a:rPr>
              <a:t>الشريعة </a:t>
            </a:r>
            <a:r>
              <a:rPr lang="ar-SY" sz="2000" b="1" dirty="0" smtClean="0">
                <a:latin typeface="Century Gothic" panose="020B0502020202020204" pitchFamily="34" charset="0"/>
              </a:rPr>
              <a:t>الإسلامية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32" name="TextBox 38">
            <a:extLst>
              <a:ext uri="{FF2B5EF4-FFF2-40B4-BE49-F238E27FC236}">
                <a16:creationId xmlns:a16="http://schemas.microsoft.com/office/drawing/2014/main" xmlns="" id="{C56BD813-7639-438F-997F-783D4436C62E}"/>
              </a:ext>
            </a:extLst>
          </p:cNvPr>
          <p:cNvSpPr txBox="1"/>
          <p:nvPr/>
        </p:nvSpPr>
        <p:spPr>
          <a:xfrm>
            <a:off x="3736318" y="3913181"/>
            <a:ext cx="29591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>
                <a:latin typeface="Century Gothic" panose="020B0502020202020204" pitchFamily="34" charset="0"/>
              </a:rPr>
              <a:t>توفير الرعاية الصحية لكل مواطن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8">
            <a:extLst>
              <a:ext uri="{FF2B5EF4-FFF2-40B4-BE49-F238E27FC236}">
                <a16:creationId xmlns:a16="http://schemas.microsoft.com/office/drawing/2014/main" xmlns="" id="{C56BD813-7639-438F-997F-783D4436C62E}"/>
              </a:ext>
            </a:extLst>
          </p:cNvPr>
          <p:cNvSpPr txBox="1"/>
          <p:nvPr/>
        </p:nvSpPr>
        <p:spPr>
          <a:xfrm>
            <a:off x="4024969" y="4495786"/>
            <a:ext cx="27136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>
                <a:latin typeface="Century Gothic" panose="020B0502020202020204" pitchFamily="34" charset="0"/>
              </a:rPr>
              <a:t>مساعدة المواطن وأسرته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34" name="TextBox 38">
            <a:extLst>
              <a:ext uri="{FF2B5EF4-FFF2-40B4-BE49-F238E27FC236}">
                <a16:creationId xmlns:a16="http://schemas.microsoft.com/office/drawing/2014/main" xmlns="" id="{C56BD813-7639-438F-997F-783D4436C62E}"/>
              </a:ext>
            </a:extLst>
          </p:cNvPr>
          <p:cNvSpPr txBox="1"/>
          <p:nvPr/>
        </p:nvSpPr>
        <p:spPr>
          <a:xfrm>
            <a:off x="4330700" y="5078391"/>
            <a:ext cx="240791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>
                <a:latin typeface="Century Gothic" panose="020B0502020202020204" pitchFamily="34" charset="0"/>
              </a:rPr>
              <a:t>توفير الأمن للجميع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18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="" xmlns:a16="http://schemas.microsoft.com/office/drawing/2014/main" id="{B70A3C3A-EA86-496E-B7D2-02AEE86217BE}"/>
              </a:ext>
            </a:extLst>
          </p:cNvPr>
          <p:cNvSpPr/>
          <p:nvPr/>
        </p:nvSpPr>
        <p:spPr>
          <a:xfrm rot="19193033">
            <a:off x="566967" y="4371014"/>
            <a:ext cx="1314942" cy="1786598"/>
          </a:xfrm>
          <a:custGeom>
            <a:avLst/>
            <a:gdLst>
              <a:gd name="connsiteX0" fmla="*/ 1286250 w 2404177"/>
              <a:gd name="connsiteY0" fmla="*/ 0 h 3266531"/>
              <a:gd name="connsiteX1" fmla="*/ 1270348 w 2404177"/>
              <a:gd name="connsiteY1" fmla="*/ 7726 h 3266531"/>
              <a:gd name="connsiteX2" fmla="*/ 412652 w 2404177"/>
              <a:gd name="connsiteY2" fmla="*/ 1461177 h 3266531"/>
              <a:gd name="connsiteX3" fmla="*/ 2051539 w 2404177"/>
              <a:gd name="connsiteY3" fmla="*/ 3114131 h 3266531"/>
              <a:gd name="connsiteX4" fmla="*/ 2381832 w 2404177"/>
              <a:gd name="connsiteY4" fmla="*/ 3080549 h 3266531"/>
              <a:gd name="connsiteX5" fmla="*/ 2404177 w 2404177"/>
              <a:gd name="connsiteY5" fmla="*/ 3074754 h 3266531"/>
              <a:gd name="connsiteX6" fmla="*/ 2276816 w 2404177"/>
              <a:gd name="connsiteY6" fmla="*/ 3136634 h 3266531"/>
              <a:gd name="connsiteX7" fmla="*/ 1638887 w 2404177"/>
              <a:gd name="connsiteY7" fmla="*/ 3266531 h 3266531"/>
              <a:gd name="connsiteX8" fmla="*/ 0 w 2404177"/>
              <a:gd name="connsiteY8" fmla="*/ 1613577 h 3266531"/>
              <a:gd name="connsiteX9" fmla="*/ 1151532 w 2404177"/>
              <a:gd name="connsiteY9" fmla="*/ 34937 h 326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04177" h="3266531">
                <a:moveTo>
                  <a:pt x="1286250" y="0"/>
                </a:moveTo>
                <a:lnTo>
                  <a:pt x="1270348" y="7726"/>
                </a:lnTo>
                <a:cubicBezTo>
                  <a:pt x="759466" y="287636"/>
                  <a:pt x="412652" y="833558"/>
                  <a:pt x="412652" y="1461177"/>
                </a:cubicBezTo>
                <a:cubicBezTo>
                  <a:pt x="412652" y="2374078"/>
                  <a:pt x="1146407" y="3114131"/>
                  <a:pt x="2051539" y="3114131"/>
                </a:cubicBezTo>
                <a:cubicBezTo>
                  <a:pt x="2164681" y="3114131"/>
                  <a:pt x="2275144" y="3102568"/>
                  <a:pt x="2381832" y="3080549"/>
                </a:cubicBezTo>
                <a:lnTo>
                  <a:pt x="2404177" y="3074754"/>
                </a:lnTo>
                <a:lnTo>
                  <a:pt x="2276816" y="3136634"/>
                </a:lnTo>
                <a:cubicBezTo>
                  <a:pt x="2080742" y="3220278"/>
                  <a:pt x="1865170" y="3266531"/>
                  <a:pt x="1638887" y="3266531"/>
                </a:cubicBezTo>
                <a:cubicBezTo>
                  <a:pt x="733755" y="3266531"/>
                  <a:pt x="0" y="2526478"/>
                  <a:pt x="0" y="1613577"/>
                </a:cubicBezTo>
                <a:cubicBezTo>
                  <a:pt x="0" y="871845"/>
                  <a:pt x="484393" y="244220"/>
                  <a:pt x="1151532" y="34937"/>
                </a:cubicBezTo>
                <a:close/>
              </a:path>
            </a:pathLst>
          </a:custGeom>
          <a:gradFill flip="none" rotWithShape="1">
            <a:gsLst>
              <a:gs pos="72000">
                <a:srgbClr val="FFFFFF"/>
              </a:gs>
              <a:gs pos="0">
                <a:schemeClr val="bg1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="" xmlns:a16="http://schemas.microsoft.com/office/drawing/2014/main" id="{6B3B2C6E-BD37-4B63-A35B-B5068B32B0C4}"/>
              </a:ext>
            </a:extLst>
          </p:cNvPr>
          <p:cNvSpPr/>
          <p:nvPr/>
        </p:nvSpPr>
        <p:spPr>
          <a:xfrm rot="14400000">
            <a:off x="680709" y="1221143"/>
            <a:ext cx="4415715" cy="4415715"/>
          </a:xfrm>
          <a:custGeom>
            <a:avLst/>
            <a:gdLst>
              <a:gd name="connsiteX0" fmla="*/ 3743108 w 4415715"/>
              <a:gd name="connsiteY0" fmla="*/ 3094235 h 4415715"/>
              <a:gd name="connsiteX1" fmla="*/ 3683611 w 4415715"/>
              <a:gd name="connsiteY1" fmla="*/ 2872192 h 4415715"/>
              <a:gd name="connsiteX2" fmla="*/ 3624116 w 4415715"/>
              <a:gd name="connsiteY2" fmla="*/ 2650151 h 4415715"/>
              <a:gd name="connsiteX3" fmla="*/ 3421119 w 4415715"/>
              <a:gd name="connsiteY3" fmla="*/ 2532950 h 4415715"/>
              <a:gd name="connsiteX4" fmla="*/ 3655519 w 4415715"/>
              <a:gd name="connsiteY4" fmla="*/ 2532950 h 4415715"/>
              <a:gd name="connsiteX5" fmla="*/ 3818066 w 4415715"/>
              <a:gd name="connsiteY5" fmla="*/ 2370404 h 4415715"/>
              <a:gd name="connsiteX6" fmla="*/ 3980612 w 4415715"/>
              <a:gd name="connsiteY6" fmla="*/ 2207858 h 4415715"/>
              <a:gd name="connsiteX7" fmla="*/ 3818066 w 4415715"/>
              <a:gd name="connsiteY7" fmla="*/ 2045312 h 4415715"/>
              <a:gd name="connsiteX8" fmla="*/ 3655520 w 4415715"/>
              <a:gd name="connsiteY8" fmla="*/ 1882766 h 4415715"/>
              <a:gd name="connsiteX9" fmla="*/ 3421119 w 4415715"/>
              <a:gd name="connsiteY9" fmla="*/ 1882766 h 4415715"/>
              <a:gd name="connsiteX10" fmla="*/ 3624116 w 4415715"/>
              <a:gd name="connsiteY10" fmla="*/ 1765565 h 4415715"/>
              <a:gd name="connsiteX11" fmla="*/ 3683612 w 4415715"/>
              <a:gd name="connsiteY11" fmla="*/ 1543522 h 4415715"/>
              <a:gd name="connsiteX12" fmla="*/ 3743108 w 4415715"/>
              <a:gd name="connsiteY12" fmla="*/ 1321481 h 4415715"/>
              <a:gd name="connsiteX13" fmla="*/ 3521066 w 4415715"/>
              <a:gd name="connsiteY13" fmla="*/ 1261985 h 4415715"/>
              <a:gd name="connsiteX14" fmla="*/ 3299024 w 4415715"/>
              <a:gd name="connsiteY14" fmla="*/ 1202489 h 4415715"/>
              <a:gd name="connsiteX15" fmla="*/ 3096027 w 4415715"/>
              <a:gd name="connsiteY15" fmla="*/ 1319689 h 4415715"/>
              <a:gd name="connsiteX16" fmla="*/ 3213227 w 4415715"/>
              <a:gd name="connsiteY16" fmla="*/ 1116692 h 4415715"/>
              <a:gd name="connsiteX17" fmla="*/ 3153731 w 4415715"/>
              <a:gd name="connsiteY17" fmla="*/ 894650 h 4415715"/>
              <a:gd name="connsiteX18" fmla="*/ 3094235 w 4415715"/>
              <a:gd name="connsiteY18" fmla="*/ 672607 h 4415715"/>
              <a:gd name="connsiteX19" fmla="*/ 2872193 w 4415715"/>
              <a:gd name="connsiteY19" fmla="*/ 732104 h 4415715"/>
              <a:gd name="connsiteX20" fmla="*/ 2650151 w 4415715"/>
              <a:gd name="connsiteY20" fmla="*/ 791600 h 4415715"/>
              <a:gd name="connsiteX21" fmla="*/ 2532950 w 4415715"/>
              <a:gd name="connsiteY21" fmla="*/ 994597 h 4415715"/>
              <a:gd name="connsiteX22" fmla="*/ 2532950 w 4415715"/>
              <a:gd name="connsiteY22" fmla="*/ 760196 h 4415715"/>
              <a:gd name="connsiteX23" fmla="*/ 2370405 w 4415715"/>
              <a:gd name="connsiteY23" fmla="*/ 597650 h 4415715"/>
              <a:gd name="connsiteX24" fmla="*/ 2207858 w 4415715"/>
              <a:gd name="connsiteY24" fmla="*/ 435103 h 4415715"/>
              <a:gd name="connsiteX25" fmla="*/ 2045313 w 4415715"/>
              <a:gd name="connsiteY25" fmla="*/ 597649 h 4415715"/>
              <a:gd name="connsiteX26" fmla="*/ 1882766 w 4415715"/>
              <a:gd name="connsiteY26" fmla="*/ 760195 h 4415715"/>
              <a:gd name="connsiteX27" fmla="*/ 1882766 w 4415715"/>
              <a:gd name="connsiteY27" fmla="*/ 994597 h 4415715"/>
              <a:gd name="connsiteX28" fmla="*/ 1765565 w 4415715"/>
              <a:gd name="connsiteY28" fmla="*/ 791600 h 4415715"/>
              <a:gd name="connsiteX29" fmla="*/ 1543523 w 4415715"/>
              <a:gd name="connsiteY29" fmla="*/ 732104 h 4415715"/>
              <a:gd name="connsiteX30" fmla="*/ 1321481 w 4415715"/>
              <a:gd name="connsiteY30" fmla="*/ 672608 h 4415715"/>
              <a:gd name="connsiteX31" fmla="*/ 1261985 w 4415715"/>
              <a:gd name="connsiteY31" fmla="*/ 894650 h 4415715"/>
              <a:gd name="connsiteX32" fmla="*/ 1202489 w 4415715"/>
              <a:gd name="connsiteY32" fmla="*/ 1116692 h 4415715"/>
              <a:gd name="connsiteX33" fmla="*/ 1319690 w 4415715"/>
              <a:gd name="connsiteY33" fmla="*/ 1319690 h 4415715"/>
              <a:gd name="connsiteX34" fmla="*/ 1116692 w 4415715"/>
              <a:gd name="connsiteY34" fmla="*/ 1202489 h 4415715"/>
              <a:gd name="connsiteX35" fmla="*/ 894650 w 4415715"/>
              <a:gd name="connsiteY35" fmla="*/ 1261985 h 4415715"/>
              <a:gd name="connsiteX36" fmla="*/ 672608 w 4415715"/>
              <a:gd name="connsiteY36" fmla="*/ 1321480 h 4415715"/>
              <a:gd name="connsiteX37" fmla="*/ 732104 w 4415715"/>
              <a:gd name="connsiteY37" fmla="*/ 1543523 h 4415715"/>
              <a:gd name="connsiteX38" fmla="*/ 791600 w 4415715"/>
              <a:gd name="connsiteY38" fmla="*/ 1765565 h 4415715"/>
              <a:gd name="connsiteX39" fmla="*/ 994598 w 4415715"/>
              <a:gd name="connsiteY39" fmla="*/ 1882765 h 4415715"/>
              <a:gd name="connsiteX40" fmla="*/ 760196 w 4415715"/>
              <a:gd name="connsiteY40" fmla="*/ 1882766 h 4415715"/>
              <a:gd name="connsiteX41" fmla="*/ 597650 w 4415715"/>
              <a:gd name="connsiteY41" fmla="*/ 2045312 h 4415715"/>
              <a:gd name="connsiteX42" fmla="*/ 435104 w 4415715"/>
              <a:gd name="connsiteY42" fmla="*/ 2207858 h 4415715"/>
              <a:gd name="connsiteX43" fmla="*/ 597651 w 4415715"/>
              <a:gd name="connsiteY43" fmla="*/ 2370404 h 4415715"/>
              <a:gd name="connsiteX44" fmla="*/ 760197 w 4415715"/>
              <a:gd name="connsiteY44" fmla="*/ 2532950 h 4415715"/>
              <a:gd name="connsiteX45" fmla="*/ 994597 w 4415715"/>
              <a:gd name="connsiteY45" fmla="*/ 2532950 h 4415715"/>
              <a:gd name="connsiteX46" fmla="*/ 791600 w 4415715"/>
              <a:gd name="connsiteY46" fmla="*/ 2650151 h 4415715"/>
              <a:gd name="connsiteX47" fmla="*/ 732104 w 4415715"/>
              <a:gd name="connsiteY47" fmla="*/ 2872193 h 4415715"/>
              <a:gd name="connsiteX48" fmla="*/ 672608 w 4415715"/>
              <a:gd name="connsiteY48" fmla="*/ 3094235 h 4415715"/>
              <a:gd name="connsiteX49" fmla="*/ 894650 w 4415715"/>
              <a:gd name="connsiteY49" fmla="*/ 3153731 h 4415715"/>
              <a:gd name="connsiteX50" fmla="*/ 1116692 w 4415715"/>
              <a:gd name="connsiteY50" fmla="*/ 3213226 h 4415715"/>
              <a:gd name="connsiteX51" fmla="*/ 1319690 w 4415715"/>
              <a:gd name="connsiteY51" fmla="*/ 3096026 h 4415715"/>
              <a:gd name="connsiteX52" fmla="*/ 1202489 w 4415715"/>
              <a:gd name="connsiteY52" fmla="*/ 3299024 h 4415715"/>
              <a:gd name="connsiteX53" fmla="*/ 1261985 w 4415715"/>
              <a:gd name="connsiteY53" fmla="*/ 3521065 h 4415715"/>
              <a:gd name="connsiteX54" fmla="*/ 1321481 w 4415715"/>
              <a:gd name="connsiteY54" fmla="*/ 3743108 h 4415715"/>
              <a:gd name="connsiteX55" fmla="*/ 1543523 w 4415715"/>
              <a:gd name="connsiteY55" fmla="*/ 3683611 h 4415715"/>
              <a:gd name="connsiteX56" fmla="*/ 1765565 w 4415715"/>
              <a:gd name="connsiteY56" fmla="*/ 3624115 h 4415715"/>
              <a:gd name="connsiteX57" fmla="*/ 1882766 w 4415715"/>
              <a:gd name="connsiteY57" fmla="*/ 3421118 h 4415715"/>
              <a:gd name="connsiteX58" fmla="*/ 1882767 w 4415715"/>
              <a:gd name="connsiteY58" fmla="*/ 3655519 h 4415715"/>
              <a:gd name="connsiteX59" fmla="*/ 2045312 w 4415715"/>
              <a:gd name="connsiteY59" fmla="*/ 3818066 h 4415715"/>
              <a:gd name="connsiteX60" fmla="*/ 2207858 w 4415715"/>
              <a:gd name="connsiteY60" fmla="*/ 3980611 h 4415715"/>
              <a:gd name="connsiteX61" fmla="*/ 2370404 w 4415715"/>
              <a:gd name="connsiteY61" fmla="*/ 3818066 h 4415715"/>
              <a:gd name="connsiteX62" fmla="*/ 2532950 w 4415715"/>
              <a:gd name="connsiteY62" fmla="*/ 3655519 h 4415715"/>
              <a:gd name="connsiteX63" fmla="*/ 2532950 w 4415715"/>
              <a:gd name="connsiteY63" fmla="*/ 3421119 h 4415715"/>
              <a:gd name="connsiteX64" fmla="*/ 2650151 w 4415715"/>
              <a:gd name="connsiteY64" fmla="*/ 3624116 h 4415715"/>
              <a:gd name="connsiteX65" fmla="*/ 2872193 w 4415715"/>
              <a:gd name="connsiteY65" fmla="*/ 3683611 h 4415715"/>
              <a:gd name="connsiteX66" fmla="*/ 3094235 w 4415715"/>
              <a:gd name="connsiteY66" fmla="*/ 3743107 h 4415715"/>
              <a:gd name="connsiteX67" fmla="*/ 3153731 w 4415715"/>
              <a:gd name="connsiteY67" fmla="*/ 3521065 h 4415715"/>
              <a:gd name="connsiteX68" fmla="*/ 3213226 w 4415715"/>
              <a:gd name="connsiteY68" fmla="*/ 3299023 h 4415715"/>
              <a:gd name="connsiteX69" fmla="*/ 3096027 w 4415715"/>
              <a:gd name="connsiteY69" fmla="*/ 3096026 h 4415715"/>
              <a:gd name="connsiteX70" fmla="*/ 3299024 w 4415715"/>
              <a:gd name="connsiteY70" fmla="*/ 3213226 h 4415715"/>
              <a:gd name="connsiteX71" fmla="*/ 3521065 w 4415715"/>
              <a:gd name="connsiteY71" fmla="*/ 3153731 h 4415715"/>
              <a:gd name="connsiteX72" fmla="*/ 3743108 w 4415715"/>
              <a:gd name="connsiteY72" fmla="*/ 3094235 h 4415715"/>
              <a:gd name="connsiteX73" fmla="*/ 4119918 w 4415715"/>
              <a:gd name="connsiteY73" fmla="*/ 3311787 h 4415715"/>
              <a:gd name="connsiteX74" fmla="*/ 3843377 w 4415715"/>
              <a:gd name="connsiteY74" fmla="*/ 3385885 h 4415715"/>
              <a:gd name="connsiteX75" fmla="*/ 3566838 w 4415715"/>
              <a:gd name="connsiteY75" fmla="*/ 3459984 h 4415715"/>
              <a:gd name="connsiteX76" fmla="*/ 3314017 w 4415715"/>
              <a:gd name="connsiteY76" fmla="*/ 3314018 h 4415715"/>
              <a:gd name="connsiteX77" fmla="*/ 3459983 w 4415715"/>
              <a:gd name="connsiteY77" fmla="*/ 3566839 h 4415715"/>
              <a:gd name="connsiteX78" fmla="*/ 3385884 w 4415715"/>
              <a:gd name="connsiteY78" fmla="*/ 3843378 h 4415715"/>
              <a:gd name="connsiteX79" fmla="*/ 3311786 w 4415715"/>
              <a:gd name="connsiteY79" fmla="*/ 4119918 h 4415715"/>
              <a:gd name="connsiteX80" fmla="*/ 3035246 w 4415715"/>
              <a:gd name="connsiteY80" fmla="*/ 4045820 h 4415715"/>
              <a:gd name="connsiteX81" fmla="*/ 2758707 w 4415715"/>
              <a:gd name="connsiteY81" fmla="*/ 3971721 h 4415715"/>
              <a:gd name="connsiteX82" fmla="*/ 2612739 w 4415715"/>
              <a:gd name="connsiteY82" fmla="*/ 3718901 h 4415715"/>
              <a:gd name="connsiteX83" fmla="*/ 2612739 w 4415715"/>
              <a:gd name="connsiteY83" fmla="*/ 4010832 h 4415715"/>
              <a:gd name="connsiteX84" fmla="*/ 2410298 w 4415715"/>
              <a:gd name="connsiteY84" fmla="*/ 4213274 h 4415715"/>
              <a:gd name="connsiteX85" fmla="*/ 2207858 w 4415715"/>
              <a:gd name="connsiteY85" fmla="*/ 4415715 h 4415715"/>
              <a:gd name="connsiteX86" fmla="*/ 2005416 w 4415715"/>
              <a:gd name="connsiteY86" fmla="*/ 4213275 h 4415715"/>
              <a:gd name="connsiteX87" fmla="*/ 1802976 w 4415715"/>
              <a:gd name="connsiteY87" fmla="*/ 4010832 h 4415715"/>
              <a:gd name="connsiteX88" fmla="*/ 1802976 w 4415715"/>
              <a:gd name="connsiteY88" fmla="*/ 3718900 h 4415715"/>
              <a:gd name="connsiteX89" fmla="*/ 1657008 w 4415715"/>
              <a:gd name="connsiteY89" fmla="*/ 3971721 h 4415715"/>
              <a:gd name="connsiteX90" fmla="*/ 1380469 w 4415715"/>
              <a:gd name="connsiteY90" fmla="*/ 4045820 h 4415715"/>
              <a:gd name="connsiteX91" fmla="*/ 1103929 w 4415715"/>
              <a:gd name="connsiteY91" fmla="*/ 4119919 h 4415715"/>
              <a:gd name="connsiteX92" fmla="*/ 1029830 w 4415715"/>
              <a:gd name="connsiteY92" fmla="*/ 3843378 h 4415715"/>
              <a:gd name="connsiteX93" fmla="*/ 955731 w 4415715"/>
              <a:gd name="connsiteY93" fmla="*/ 3566839 h 4415715"/>
              <a:gd name="connsiteX94" fmla="*/ 1101698 w 4415715"/>
              <a:gd name="connsiteY94" fmla="*/ 3314017 h 4415715"/>
              <a:gd name="connsiteX95" fmla="*/ 848876 w 4415715"/>
              <a:gd name="connsiteY95" fmla="*/ 3459984 h 4415715"/>
              <a:gd name="connsiteX96" fmla="*/ 572336 w 4415715"/>
              <a:gd name="connsiteY96" fmla="*/ 3385885 h 4415715"/>
              <a:gd name="connsiteX97" fmla="*/ 295797 w 4415715"/>
              <a:gd name="connsiteY97" fmla="*/ 3311787 h 4415715"/>
              <a:gd name="connsiteX98" fmla="*/ 369895 w 4415715"/>
              <a:gd name="connsiteY98" fmla="*/ 3035247 h 4415715"/>
              <a:gd name="connsiteX99" fmla="*/ 443994 w 4415715"/>
              <a:gd name="connsiteY99" fmla="*/ 2758707 h 4415715"/>
              <a:gd name="connsiteX100" fmla="*/ 696815 w 4415715"/>
              <a:gd name="connsiteY100" fmla="*/ 2612741 h 4415715"/>
              <a:gd name="connsiteX101" fmla="*/ 404883 w 4415715"/>
              <a:gd name="connsiteY101" fmla="*/ 2612741 h 4415715"/>
              <a:gd name="connsiteX102" fmla="*/ 202441 w 4415715"/>
              <a:gd name="connsiteY102" fmla="*/ 2410299 h 4415715"/>
              <a:gd name="connsiteX103" fmla="*/ 0 w 4415715"/>
              <a:gd name="connsiteY103" fmla="*/ 2207858 h 4415715"/>
              <a:gd name="connsiteX104" fmla="*/ 202441 w 4415715"/>
              <a:gd name="connsiteY104" fmla="*/ 2005417 h 4415715"/>
              <a:gd name="connsiteX105" fmla="*/ 404883 w 4415715"/>
              <a:gd name="connsiteY105" fmla="*/ 1802976 h 4415715"/>
              <a:gd name="connsiteX106" fmla="*/ 696815 w 4415715"/>
              <a:gd name="connsiteY106" fmla="*/ 1802975 h 4415715"/>
              <a:gd name="connsiteX107" fmla="*/ 443994 w 4415715"/>
              <a:gd name="connsiteY107" fmla="*/ 1657009 h 4415715"/>
              <a:gd name="connsiteX108" fmla="*/ 369895 w 4415715"/>
              <a:gd name="connsiteY108" fmla="*/ 1380470 h 4415715"/>
              <a:gd name="connsiteX109" fmla="*/ 295797 w 4415715"/>
              <a:gd name="connsiteY109" fmla="*/ 1103929 h 4415715"/>
              <a:gd name="connsiteX110" fmla="*/ 572337 w 4415715"/>
              <a:gd name="connsiteY110" fmla="*/ 1029831 h 4415715"/>
              <a:gd name="connsiteX111" fmla="*/ 848876 w 4415715"/>
              <a:gd name="connsiteY111" fmla="*/ 955732 h 4415715"/>
              <a:gd name="connsiteX112" fmla="*/ 1101698 w 4415715"/>
              <a:gd name="connsiteY112" fmla="*/ 1101699 h 4415715"/>
              <a:gd name="connsiteX113" fmla="*/ 955732 w 4415715"/>
              <a:gd name="connsiteY113" fmla="*/ 848877 h 4415715"/>
              <a:gd name="connsiteX114" fmla="*/ 1029830 w 4415715"/>
              <a:gd name="connsiteY114" fmla="*/ 572338 h 4415715"/>
              <a:gd name="connsiteX115" fmla="*/ 1103929 w 4415715"/>
              <a:gd name="connsiteY115" fmla="*/ 295798 h 4415715"/>
              <a:gd name="connsiteX116" fmla="*/ 1380469 w 4415715"/>
              <a:gd name="connsiteY116" fmla="*/ 369896 h 4415715"/>
              <a:gd name="connsiteX117" fmla="*/ 1657008 w 4415715"/>
              <a:gd name="connsiteY117" fmla="*/ 443995 h 4415715"/>
              <a:gd name="connsiteX118" fmla="*/ 1802975 w 4415715"/>
              <a:gd name="connsiteY118" fmla="*/ 696815 h 4415715"/>
              <a:gd name="connsiteX119" fmla="*/ 1802974 w 4415715"/>
              <a:gd name="connsiteY119" fmla="*/ 404883 h 4415715"/>
              <a:gd name="connsiteX120" fmla="*/ 2005417 w 4415715"/>
              <a:gd name="connsiteY120" fmla="*/ 202441 h 4415715"/>
              <a:gd name="connsiteX121" fmla="*/ 2207857 w 4415715"/>
              <a:gd name="connsiteY121" fmla="*/ 0 h 4415715"/>
              <a:gd name="connsiteX122" fmla="*/ 2410299 w 4415715"/>
              <a:gd name="connsiteY122" fmla="*/ 202441 h 4415715"/>
              <a:gd name="connsiteX123" fmla="*/ 2612739 w 4415715"/>
              <a:gd name="connsiteY123" fmla="*/ 404883 h 4415715"/>
              <a:gd name="connsiteX124" fmla="*/ 2612739 w 4415715"/>
              <a:gd name="connsiteY124" fmla="*/ 696816 h 4415715"/>
              <a:gd name="connsiteX125" fmla="*/ 2758707 w 4415715"/>
              <a:gd name="connsiteY125" fmla="*/ 443995 h 4415715"/>
              <a:gd name="connsiteX126" fmla="*/ 3035246 w 4415715"/>
              <a:gd name="connsiteY126" fmla="*/ 369896 h 4415715"/>
              <a:gd name="connsiteX127" fmla="*/ 3311786 w 4415715"/>
              <a:gd name="connsiteY127" fmla="*/ 295797 h 4415715"/>
              <a:gd name="connsiteX128" fmla="*/ 3385885 w 4415715"/>
              <a:gd name="connsiteY128" fmla="*/ 572338 h 4415715"/>
              <a:gd name="connsiteX129" fmla="*/ 3459984 w 4415715"/>
              <a:gd name="connsiteY129" fmla="*/ 848877 h 4415715"/>
              <a:gd name="connsiteX130" fmla="*/ 3314018 w 4415715"/>
              <a:gd name="connsiteY130" fmla="*/ 1101699 h 4415715"/>
              <a:gd name="connsiteX131" fmla="*/ 3566839 w 4415715"/>
              <a:gd name="connsiteY131" fmla="*/ 955732 h 4415715"/>
              <a:gd name="connsiteX132" fmla="*/ 3843378 w 4415715"/>
              <a:gd name="connsiteY132" fmla="*/ 1029831 h 4415715"/>
              <a:gd name="connsiteX133" fmla="*/ 4119918 w 4415715"/>
              <a:gd name="connsiteY133" fmla="*/ 1103929 h 4415715"/>
              <a:gd name="connsiteX134" fmla="*/ 4045820 w 4415715"/>
              <a:gd name="connsiteY134" fmla="*/ 1380469 h 4415715"/>
              <a:gd name="connsiteX135" fmla="*/ 3971720 w 4415715"/>
              <a:gd name="connsiteY135" fmla="*/ 1657009 h 4415715"/>
              <a:gd name="connsiteX136" fmla="*/ 3718900 w 4415715"/>
              <a:gd name="connsiteY136" fmla="*/ 1802976 h 4415715"/>
              <a:gd name="connsiteX137" fmla="*/ 4010832 w 4415715"/>
              <a:gd name="connsiteY137" fmla="*/ 1802975 h 4415715"/>
              <a:gd name="connsiteX138" fmla="*/ 4213273 w 4415715"/>
              <a:gd name="connsiteY138" fmla="*/ 2005417 h 4415715"/>
              <a:gd name="connsiteX139" fmla="*/ 4415715 w 4415715"/>
              <a:gd name="connsiteY139" fmla="*/ 2207858 h 4415715"/>
              <a:gd name="connsiteX140" fmla="*/ 4213273 w 4415715"/>
              <a:gd name="connsiteY140" fmla="*/ 2410299 h 4415715"/>
              <a:gd name="connsiteX141" fmla="*/ 4010831 w 4415715"/>
              <a:gd name="connsiteY141" fmla="*/ 2612740 h 4415715"/>
              <a:gd name="connsiteX142" fmla="*/ 3718900 w 4415715"/>
              <a:gd name="connsiteY142" fmla="*/ 2612741 h 4415715"/>
              <a:gd name="connsiteX143" fmla="*/ 3971720 w 4415715"/>
              <a:gd name="connsiteY143" fmla="*/ 2758707 h 4415715"/>
              <a:gd name="connsiteX144" fmla="*/ 4045819 w 4415715"/>
              <a:gd name="connsiteY144" fmla="*/ 3035246 h 4415715"/>
              <a:gd name="connsiteX145" fmla="*/ 4119918 w 4415715"/>
              <a:gd name="connsiteY145" fmla="*/ 3311787 h 4415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4415715" h="4415715">
                <a:moveTo>
                  <a:pt x="3743108" y="3094235"/>
                </a:moveTo>
                <a:cubicBezTo>
                  <a:pt x="3665363" y="3049349"/>
                  <a:pt x="3638726" y="2949938"/>
                  <a:pt x="3683611" y="2872192"/>
                </a:cubicBezTo>
                <a:cubicBezTo>
                  <a:pt x="3728498" y="2794448"/>
                  <a:pt x="3701861" y="2695036"/>
                  <a:pt x="3624116" y="2650151"/>
                </a:cubicBezTo>
                <a:lnTo>
                  <a:pt x="3421119" y="2532950"/>
                </a:lnTo>
                <a:lnTo>
                  <a:pt x="3655519" y="2532950"/>
                </a:lnTo>
                <a:cubicBezTo>
                  <a:pt x="3745292" y="2532950"/>
                  <a:pt x="3818066" y="2460176"/>
                  <a:pt x="3818066" y="2370404"/>
                </a:cubicBezTo>
                <a:cubicBezTo>
                  <a:pt x="3818065" y="2280632"/>
                  <a:pt x="3890840" y="2207858"/>
                  <a:pt x="3980612" y="2207858"/>
                </a:cubicBezTo>
                <a:cubicBezTo>
                  <a:pt x="3890840" y="2207858"/>
                  <a:pt x="3818066" y="2135084"/>
                  <a:pt x="3818066" y="2045312"/>
                </a:cubicBezTo>
                <a:cubicBezTo>
                  <a:pt x="3818066" y="1955540"/>
                  <a:pt x="3745292" y="1882766"/>
                  <a:pt x="3655520" y="1882766"/>
                </a:cubicBezTo>
                <a:lnTo>
                  <a:pt x="3421119" y="1882766"/>
                </a:lnTo>
                <a:lnTo>
                  <a:pt x="3624116" y="1765565"/>
                </a:lnTo>
                <a:cubicBezTo>
                  <a:pt x="3701861" y="1720679"/>
                  <a:pt x="3728498" y="1621268"/>
                  <a:pt x="3683612" y="1543522"/>
                </a:cubicBezTo>
                <a:cubicBezTo>
                  <a:pt x="3638726" y="1465778"/>
                  <a:pt x="3665364" y="1366367"/>
                  <a:pt x="3743108" y="1321481"/>
                </a:cubicBezTo>
                <a:cubicBezTo>
                  <a:pt x="3665364" y="1366367"/>
                  <a:pt x="3565952" y="1339729"/>
                  <a:pt x="3521066" y="1261985"/>
                </a:cubicBezTo>
                <a:cubicBezTo>
                  <a:pt x="3476181" y="1184239"/>
                  <a:pt x="3376769" y="1157603"/>
                  <a:pt x="3299024" y="1202489"/>
                </a:cubicBezTo>
                <a:lnTo>
                  <a:pt x="3096027" y="1319689"/>
                </a:lnTo>
                <a:lnTo>
                  <a:pt x="3213227" y="1116692"/>
                </a:lnTo>
                <a:cubicBezTo>
                  <a:pt x="3258113" y="1038947"/>
                  <a:pt x="3231476" y="939536"/>
                  <a:pt x="3153731" y="894650"/>
                </a:cubicBezTo>
                <a:cubicBezTo>
                  <a:pt x="3075986" y="849764"/>
                  <a:pt x="3049349" y="750353"/>
                  <a:pt x="3094235" y="672607"/>
                </a:cubicBezTo>
                <a:cubicBezTo>
                  <a:pt x="3049349" y="750353"/>
                  <a:pt x="2949938" y="776990"/>
                  <a:pt x="2872193" y="732104"/>
                </a:cubicBezTo>
                <a:cubicBezTo>
                  <a:pt x="2794448" y="687218"/>
                  <a:pt x="2695037" y="713855"/>
                  <a:pt x="2650151" y="791600"/>
                </a:cubicBezTo>
                <a:lnTo>
                  <a:pt x="2532950" y="994597"/>
                </a:lnTo>
                <a:lnTo>
                  <a:pt x="2532950" y="760196"/>
                </a:lnTo>
                <a:cubicBezTo>
                  <a:pt x="2532950" y="670423"/>
                  <a:pt x="2460176" y="597649"/>
                  <a:pt x="2370405" y="597650"/>
                </a:cubicBezTo>
                <a:cubicBezTo>
                  <a:pt x="2280632" y="597650"/>
                  <a:pt x="2207858" y="524876"/>
                  <a:pt x="2207858" y="435103"/>
                </a:cubicBezTo>
                <a:cubicBezTo>
                  <a:pt x="2207858" y="524876"/>
                  <a:pt x="2135084" y="597649"/>
                  <a:pt x="2045313" y="597649"/>
                </a:cubicBezTo>
                <a:cubicBezTo>
                  <a:pt x="1955540" y="597649"/>
                  <a:pt x="1882766" y="670424"/>
                  <a:pt x="1882766" y="760195"/>
                </a:cubicBezTo>
                <a:lnTo>
                  <a:pt x="1882766" y="994597"/>
                </a:lnTo>
                <a:lnTo>
                  <a:pt x="1765565" y="791600"/>
                </a:lnTo>
                <a:cubicBezTo>
                  <a:pt x="1720679" y="713855"/>
                  <a:pt x="1621268" y="687218"/>
                  <a:pt x="1543523" y="732104"/>
                </a:cubicBezTo>
                <a:cubicBezTo>
                  <a:pt x="1465778" y="776990"/>
                  <a:pt x="1366367" y="750353"/>
                  <a:pt x="1321481" y="672608"/>
                </a:cubicBezTo>
                <a:cubicBezTo>
                  <a:pt x="1366367" y="750353"/>
                  <a:pt x="1339730" y="849764"/>
                  <a:pt x="1261985" y="894650"/>
                </a:cubicBezTo>
                <a:cubicBezTo>
                  <a:pt x="1184240" y="939536"/>
                  <a:pt x="1157604" y="1038948"/>
                  <a:pt x="1202489" y="1116692"/>
                </a:cubicBezTo>
                <a:lnTo>
                  <a:pt x="1319690" y="1319690"/>
                </a:lnTo>
                <a:lnTo>
                  <a:pt x="1116692" y="1202489"/>
                </a:lnTo>
                <a:cubicBezTo>
                  <a:pt x="1038948" y="1157603"/>
                  <a:pt x="939537" y="1184240"/>
                  <a:pt x="894650" y="1261985"/>
                </a:cubicBezTo>
                <a:cubicBezTo>
                  <a:pt x="849764" y="1339730"/>
                  <a:pt x="750353" y="1366367"/>
                  <a:pt x="672608" y="1321480"/>
                </a:cubicBezTo>
                <a:cubicBezTo>
                  <a:pt x="750353" y="1366367"/>
                  <a:pt x="776990" y="1465778"/>
                  <a:pt x="732104" y="1543523"/>
                </a:cubicBezTo>
                <a:cubicBezTo>
                  <a:pt x="687218" y="1621268"/>
                  <a:pt x="713856" y="1720679"/>
                  <a:pt x="791600" y="1765565"/>
                </a:cubicBezTo>
                <a:lnTo>
                  <a:pt x="994598" y="1882765"/>
                </a:lnTo>
                <a:lnTo>
                  <a:pt x="760196" y="1882766"/>
                </a:lnTo>
                <a:cubicBezTo>
                  <a:pt x="670424" y="1882766"/>
                  <a:pt x="597650" y="1955540"/>
                  <a:pt x="597650" y="2045312"/>
                </a:cubicBezTo>
                <a:cubicBezTo>
                  <a:pt x="597650" y="2135084"/>
                  <a:pt x="524876" y="2207858"/>
                  <a:pt x="435104" y="2207858"/>
                </a:cubicBezTo>
                <a:cubicBezTo>
                  <a:pt x="524876" y="2207858"/>
                  <a:pt x="597650" y="2280632"/>
                  <a:pt x="597651" y="2370404"/>
                </a:cubicBezTo>
                <a:cubicBezTo>
                  <a:pt x="597650" y="2460176"/>
                  <a:pt x="670424" y="2532950"/>
                  <a:pt x="760197" y="2532950"/>
                </a:cubicBezTo>
                <a:lnTo>
                  <a:pt x="994597" y="2532950"/>
                </a:lnTo>
                <a:lnTo>
                  <a:pt x="791600" y="2650151"/>
                </a:lnTo>
                <a:cubicBezTo>
                  <a:pt x="713855" y="2695036"/>
                  <a:pt x="687218" y="2794448"/>
                  <a:pt x="732104" y="2872193"/>
                </a:cubicBezTo>
                <a:cubicBezTo>
                  <a:pt x="776991" y="2949937"/>
                  <a:pt x="750354" y="3049348"/>
                  <a:pt x="672608" y="3094235"/>
                </a:cubicBezTo>
                <a:cubicBezTo>
                  <a:pt x="750354" y="3049348"/>
                  <a:pt x="849765" y="3075986"/>
                  <a:pt x="894650" y="3153731"/>
                </a:cubicBezTo>
                <a:cubicBezTo>
                  <a:pt x="939536" y="3231476"/>
                  <a:pt x="1038947" y="3258113"/>
                  <a:pt x="1116692" y="3213226"/>
                </a:cubicBezTo>
                <a:lnTo>
                  <a:pt x="1319690" y="3096026"/>
                </a:lnTo>
                <a:lnTo>
                  <a:pt x="1202489" y="3299024"/>
                </a:lnTo>
                <a:cubicBezTo>
                  <a:pt x="1157603" y="3376769"/>
                  <a:pt x="1184240" y="3476180"/>
                  <a:pt x="1261985" y="3521065"/>
                </a:cubicBezTo>
                <a:cubicBezTo>
                  <a:pt x="1339730" y="3565952"/>
                  <a:pt x="1366367" y="3665363"/>
                  <a:pt x="1321481" y="3743108"/>
                </a:cubicBezTo>
                <a:cubicBezTo>
                  <a:pt x="1366367" y="3665363"/>
                  <a:pt x="1465778" y="3638726"/>
                  <a:pt x="1543523" y="3683611"/>
                </a:cubicBezTo>
                <a:cubicBezTo>
                  <a:pt x="1621268" y="3728498"/>
                  <a:pt x="1720679" y="3701861"/>
                  <a:pt x="1765565" y="3624115"/>
                </a:cubicBezTo>
                <a:lnTo>
                  <a:pt x="1882766" y="3421118"/>
                </a:lnTo>
                <a:lnTo>
                  <a:pt x="1882767" y="3655519"/>
                </a:lnTo>
                <a:cubicBezTo>
                  <a:pt x="1882766" y="3745291"/>
                  <a:pt x="1955540" y="3818066"/>
                  <a:pt x="2045312" y="3818066"/>
                </a:cubicBezTo>
                <a:cubicBezTo>
                  <a:pt x="2135084" y="3818066"/>
                  <a:pt x="2207858" y="3890839"/>
                  <a:pt x="2207858" y="3980611"/>
                </a:cubicBezTo>
                <a:cubicBezTo>
                  <a:pt x="2207858" y="3890839"/>
                  <a:pt x="2280632" y="3818066"/>
                  <a:pt x="2370404" y="3818066"/>
                </a:cubicBezTo>
                <a:cubicBezTo>
                  <a:pt x="2460176" y="3818066"/>
                  <a:pt x="2532951" y="3745291"/>
                  <a:pt x="2532950" y="3655519"/>
                </a:cubicBezTo>
                <a:lnTo>
                  <a:pt x="2532950" y="3421119"/>
                </a:lnTo>
                <a:lnTo>
                  <a:pt x="2650151" y="3624116"/>
                </a:lnTo>
                <a:cubicBezTo>
                  <a:pt x="2695037" y="3701861"/>
                  <a:pt x="2794448" y="3728498"/>
                  <a:pt x="2872193" y="3683611"/>
                </a:cubicBezTo>
                <a:cubicBezTo>
                  <a:pt x="2949938" y="3638726"/>
                  <a:pt x="3049349" y="3665363"/>
                  <a:pt x="3094235" y="3743107"/>
                </a:cubicBezTo>
                <a:cubicBezTo>
                  <a:pt x="3049349" y="3665363"/>
                  <a:pt x="3075986" y="3565952"/>
                  <a:pt x="3153731" y="3521065"/>
                </a:cubicBezTo>
                <a:cubicBezTo>
                  <a:pt x="3231476" y="3476180"/>
                  <a:pt x="3258113" y="3376768"/>
                  <a:pt x="3213226" y="3299023"/>
                </a:cubicBezTo>
                <a:lnTo>
                  <a:pt x="3096027" y="3096026"/>
                </a:lnTo>
                <a:lnTo>
                  <a:pt x="3299024" y="3213226"/>
                </a:lnTo>
                <a:cubicBezTo>
                  <a:pt x="3376769" y="3258113"/>
                  <a:pt x="3476180" y="3231475"/>
                  <a:pt x="3521065" y="3153731"/>
                </a:cubicBezTo>
                <a:cubicBezTo>
                  <a:pt x="3565952" y="3075986"/>
                  <a:pt x="3665363" y="3049349"/>
                  <a:pt x="3743108" y="3094235"/>
                </a:cubicBezTo>
                <a:close/>
                <a:moveTo>
                  <a:pt x="4119918" y="3311787"/>
                </a:moveTo>
                <a:cubicBezTo>
                  <a:pt x="4023091" y="3255884"/>
                  <a:pt x="3899281" y="3289059"/>
                  <a:pt x="3843377" y="3385885"/>
                </a:cubicBezTo>
                <a:cubicBezTo>
                  <a:pt x="3787475" y="3482711"/>
                  <a:pt x="3663665" y="3515887"/>
                  <a:pt x="3566838" y="3459984"/>
                </a:cubicBezTo>
                <a:lnTo>
                  <a:pt x="3314017" y="3314018"/>
                </a:lnTo>
                <a:lnTo>
                  <a:pt x="3459983" y="3566839"/>
                </a:lnTo>
                <a:cubicBezTo>
                  <a:pt x="3515886" y="3663665"/>
                  <a:pt x="3482711" y="3787476"/>
                  <a:pt x="3385884" y="3843378"/>
                </a:cubicBezTo>
                <a:cubicBezTo>
                  <a:pt x="3289059" y="3899282"/>
                  <a:pt x="3255884" y="4023092"/>
                  <a:pt x="3311786" y="4119918"/>
                </a:cubicBezTo>
                <a:cubicBezTo>
                  <a:pt x="3255884" y="4023092"/>
                  <a:pt x="3132072" y="3989917"/>
                  <a:pt x="3035246" y="4045820"/>
                </a:cubicBezTo>
                <a:cubicBezTo>
                  <a:pt x="2938419" y="4101723"/>
                  <a:pt x="2814609" y="4068548"/>
                  <a:pt x="2758707" y="3971721"/>
                </a:cubicBezTo>
                <a:lnTo>
                  <a:pt x="2612739" y="3718901"/>
                </a:lnTo>
                <a:lnTo>
                  <a:pt x="2612739" y="4010832"/>
                </a:lnTo>
                <a:cubicBezTo>
                  <a:pt x="2612741" y="4122638"/>
                  <a:pt x="2522104" y="4213275"/>
                  <a:pt x="2410298" y="4213274"/>
                </a:cubicBezTo>
                <a:cubicBezTo>
                  <a:pt x="2298493" y="4213275"/>
                  <a:pt x="2207858" y="4303910"/>
                  <a:pt x="2207858" y="4415715"/>
                </a:cubicBezTo>
                <a:cubicBezTo>
                  <a:pt x="2207858" y="4303910"/>
                  <a:pt x="2117222" y="4213274"/>
                  <a:pt x="2005416" y="4213275"/>
                </a:cubicBezTo>
                <a:cubicBezTo>
                  <a:pt x="1893611" y="4213275"/>
                  <a:pt x="1802976" y="4122638"/>
                  <a:pt x="1802976" y="4010832"/>
                </a:cubicBezTo>
                <a:lnTo>
                  <a:pt x="1802976" y="3718900"/>
                </a:lnTo>
                <a:lnTo>
                  <a:pt x="1657008" y="3971721"/>
                </a:lnTo>
                <a:cubicBezTo>
                  <a:pt x="1601106" y="4068548"/>
                  <a:pt x="1477296" y="4101723"/>
                  <a:pt x="1380469" y="4045820"/>
                </a:cubicBezTo>
                <a:cubicBezTo>
                  <a:pt x="1283642" y="3989917"/>
                  <a:pt x="1159831" y="4023092"/>
                  <a:pt x="1103929" y="4119919"/>
                </a:cubicBezTo>
                <a:cubicBezTo>
                  <a:pt x="1159831" y="4023092"/>
                  <a:pt x="1126657" y="3899282"/>
                  <a:pt x="1029830" y="3843378"/>
                </a:cubicBezTo>
                <a:cubicBezTo>
                  <a:pt x="933004" y="3787476"/>
                  <a:pt x="899829" y="3663666"/>
                  <a:pt x="955731" y="3566839"/>
                </a:cubicBezTo>
                <a:lnTo>
                  <a:pt x="1101698" y="3314017"/>
                </a:lnTo>
                <a:lnTo>
                  <a:pt x="848876" y="3459984"/>
                </a:lnTo>
                <a:cubicBezTo>
                  <a:pt x="752050" y="3515887"/>
                  <a:pt x="628239" y="3482712"/>
                  <a:pt x="572336" y="3385885"/>
                </a:cubicBezTo>
                <a:cubicBezTo>
                  <a:pt x="516434" y="3289059"/>
                  <a:pt x="392624" y="3255884"/>
                  <a:pt x="295797" y="3311787"/>
                </a:cubicBezTo>
                <a:cubicBezTo>
                  <a:pt x="392624" y="3255884"/>
                  <a:pt x="425799" y="3132073"/>
                  <a:pt x="369895" y="3035247"/>
                </a:cubicBezTo>
                <a:cubicBezTo>
                  <a:pt x="313993" y="2938420"/>
                  <a:pt x="347168" y="2814609"/>
                  <a:pt x="443994" y="2758707"/>
                </a:cubicBezTo>
                <a:lnTo>
                  <a:pt x="696815" y="2612741"/>
                </a:lnTo>
                <a:lnTo>
                  <a:pt x="404883" y="2612741"/>
                </a:lnTo>
                <a:cubicBezTo>
                  <a:pt x="293077" y="2612741"/>
                  <a:pt x="202441" y="2522105"/>
                  <a:pt x="202441" y="2410299"/>
                </a:cubicBezTo>
                <a:cubicBezTo>
                  <a:pt x="202441" y="2298493"/>
                  <a:pt x="111806" y="2207858"/>
                  <a:pt x="0" y="2207858"/>
                </a:cubicBezTo>
                <a:cubicBezTo>
                  <a:pt x="111806" y="2207858"/>
                  <a:pt x="202441" y="2117222"/>
                  <a:pt x="202441" y="2005417"/>
                </a:cubicBezTo>
                <a:cubicBezTo>
                  <a:pt x="202441" y="1893611"/>
                  <a:pt x="293077" y="1802976"/>
                  <a:pt x="404883" y="1802976"/>
                </a:cubicBezTo>
                <a:lnTo>
                  <a:pt x="696815" y="1802975"/>
                </a:lnTo>
                <a:lnTo>
                  <a:pt x="443994" y="1657009"/>
                </a:lnTo>
                <a:cubicBezTo>
                  <a:pt x="347168" y="1601106"/>
                  <a:pt x="313993" y="1477296"/>
                  <a:pt x="369895" y="1380470"/>
                </a:cubicBezTo>
                <a:cubicBezTo>
                  <a:pt x="425799" y="1283643"/>
                  <a:pt x="392623" y="1159832"/>
                  <a:pt x="295797" y="1103929"/>
                </a:cubicBezTo>
                <a:cubicBezTo>
                  <a:pt x="392623" y="1159832"/>
                  <a:pt x="516434" y="1126658"/>
                  <a:pt x="572337" y="1029831"/>
                </a:cubicBezTo>
                <a:cubicBezTo>
                  <a:pt x="628240" y="933004"/>
                  <a:pt x="752050" y="899829"/>
                  <a:pt x="848876" y="955732"/>
                </a:cubicBezTo>
                <a:lnTo>
                  <a:pt x="1101698" y="1101699"/>
                </a:lnTo>
                <a:lnTo>
                  <a:pt x="955732" y="848877"/>
                </a:lnTo>
                <a:cubicBezTo>
                  <a:pt x="899829" y="752051"/>
                  <a:pt x="933004" y="628240"/>
                  <a:pt x="1029830" y="572338"/>
                </a:cubicBezTo>
                <a:cubicBezTo>
                  <a:pt x="1126657" y="516434"/>
                  <a:pt x="1159831" y="392624"/>
                  <a:pt x="1103929" y="295798"/>
                </a:cubicBezTo>
                <a:cubicBezTo>
                  <a:pt x="1159831" y="392624"/>
                  <a:pt x="1283641" y="425799"/>
                  <a:pt x="1380469" y="369896"/>
                </a:cubicBezTo>
                <a:cubicBezTo>
                  <a:pt x="1477294" y="313993"/>
                  <a:pt x="1601106" y="347168"/>
                  <a:pt x="1657008" y="443995"/>
                </a:cubicBezTo>
                <a:lnTo>
                  <a:pt x="1802975" y="696815"/>
                </a:lnTo>
                <a:lnTo>
                  <a:pt x="1802974" y="404883"/>
                </a:lnTo>
                <a:cubicBezTo>
                  <a:pt x="1802974" y="293078"/>
                  <a:pt x="1893611" y="202441"/>
                  <a:pt x="2005417" y="202441"/>
                </a:cubicBezTo>
                <a:cubicBezTo>
                  <a:pt x="2117222" y="202441"/>
                  <a:pt x="2207858" y="111807"/>
                  <a:pt x="2207857" y="0"/>
                </a:cubicBezTo>
                <a:cubicBezTo>
                  <a:pt x="2207858" y="111807"/>
                  <a:pt x="2298493" y="202441"/>
                  <a:pt x="2410299" y="202441"/>
                </a:cubicBezTo>
                <a:cubicBezTo>
                  <a:pt x="2522104" y="202441"/>
                  <a:pt x="2612739" y="293077"/>
                  <a:pt x="2612739" y="404883"/>
                </a:cubicBezTo>
                <a:lnTo>
                  <a:pt x="2612739" y="696816"/>
                </a:lnTo>
                <a:lnTo>
                  <a:pt x="2758707" y="443995"/>
                </a:lnTo>
                <a:cubicBezTo>
                  <a:pt x="2814609" y="347168"/>
                  <a:pt x="2938419" y="313993"/>
                  <a:pt x="3035246" y="369896"/>
                </a:cubicBezTo>
                <a:cubicBezTo>
                  <a:pt x="3132073" y="425799"/>
                  <a:pt x="3255884" y="392624"/>
                  <a:pt x="3311786" y="295797"/>
                </a:cubicBezTo>
                <a:cubicBezTo>
                  <a:pt x="3255884" y="392624"/>
                  <a:pt x="3289059" y="516434"/>
                  <a:pt x="3385885" y="572338"/>
                </a:cubicBezTo>
                <a:cubicBezTo>
                  <a:pt x="3482711" y="628240"/>
                  <a:pt x="3515886" y="752050"/>
                  <a:pt x="3459984" y="848877"/>
                </a:cubicBezTo>
                <a:lnTo>
                  <a:pt x="3314018" y="1101699"/>
                </a:lnTo>
                <a:lnTo>
                  <a:pt x="3566839" y="955732"/>
                </a:lnTo>
                <a:cubicBezTo>
                  <a:pt x="3663665" y="899829"/>
                  <a:pt x="3787476" y="933004"/>
                  <a:pt x="3843378" y="1029831"/>
                </a:cubicBezTo>
                <a:cubicBezTo>
                  <a:pt x="3899281" y="1126657"/>
                  <a:pt x="4023092" y="1159832"/>
                  <a:pt x="4119918" y="1103929"/>
                </a:cubicBezTo>
                <a:cubicBezTo>
                  <a:pt x="4023092" y="1159832"/>
                  <a:pt x="3989916" y="1283643"/>
                  <a:pt x="4045820" y="1380469"/>
                </a:cubicBezTo>
                <a:cubicBezTo>
                  <a:pt x="4101722" y="1477296"/>
                  <a:pt x="4068547" y="1601106"/>
                  <a:pt x="3971720" y="1657009"/>
                </a:cubicBezTo>
                <a:lnTo>
                  <a:pt x="3718900" y="1802976"/>
                </a:lnTo>
                <a:lnTo>
                  <a:pt x="4010832" y="1802975"/>
                </a:lnTo>
                <a:cubicBezTo>
                  <a:pt x="4122638" y="1802975"/>
                  <a:pt x="4213273" y="1893611"/>
                  <a:pt x="4213273" y="2005417"/>
                </a:cubicBezTo>
                <a:cubicBezTo>
                  <a:pt x="4213273" y="2117222"/>
                  <a:pt x="4303909" y="2207858"/>
                  <a:pt x="4415715" y="2207858"/>
                </a:cubicBezTo>
                <a:cubicBezTo>
                  <a:pt x="4303909" y="2207858"/>
                  <a:pt x="4213273" y="2298493"/>
                  <a:pt x="4213273" y="2410299"/>
                </a:cubicBezTo>
                <a:cubicBezTo>
                  <a:pt x="4213273" y="2522105"/>
                  <a:pt x="4122638" y="2612740"/>
                  <a:pt x="4010831" y="2612740"/>
                </a:cubicBezTo>
                <a:lnTo>
                  <a:pt x="3718900" y="2612741"/>
                </a:lnTo>
                <a:lnTo>
                  <a:pt x="3971720" y="2758707"/>
                </a:lnTo>
                <a:cubicBezTo>
                  <a:pt x="4068547" y="2814609"/>
                  <a:pt x="4101722" y="2938420"/>
                  <a:pt x="4045819" y="3035246"/>
                </a:cubicBezTo>
                <a:cubicBezTo>
                  <a:pt x="3989916" y="3132073"/>
                  <a:pt x="4023091" y="3255884"/>
                  <a:pt x="4119918" y="3311787"/>
                </a:cubicBezTo>
                <a:close/>
              </a:path>
            </a:pathLst>
          </a:custGeom>
          <a:gradFill flip="none" rotWithShape="1">
            <a:gsLst>
              <a:gs pos="0">
                <a:srgbClr val="415D83"/>
              </a:gs>
              <a:gs pos="55000">
                <a:srgbClr val="1A293B"/>
              </a:gs>
              <a:gs pos="66000">
                <a:srgbClr val="090E15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CC9900"/>
            </a:solidFill>
          </a:ln>
          <a:effectLst>
            <a:outerShdw blurRad="101600" dist="139700" dir="144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="" xmlns:a16="http://schemas.microsoft.com/office/drawing/2014/main" id="{8E41A4A4-90E6-4BFA-BF00-57FBF35BEEE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2888568 w 12192000"/>
              <a:gd name="connsiteY0" fmla="*/ 1221143 h 6858000"/>
              <a:gd name="connsiteX1" fmla="*/ 2686126 w 12192000"/>
              <a:gd name="connsiteY1" fmla="*/ 1423585 h 6858000"/>
              <a:gd name="connsiteX2" fmla="*/ 2483685 w 12192000"/>
              <a:gd name="connsiteY2" fmla="*/ 1626026 h 6858000"/>
              <a:gd name="connsiteX3" fmla="*/ 2483685 w 12192000"/>
              <a:gd name="connsiteY3" fmla="*/ 1917958 h 6858000"/>
              <a:gd name="connsiteX4" fmla="*/ 2337719 w 12192000"/>
              <a:gd name="connsiteY4" fmla="*/ 1665138 h 6858000"/>
              <a:gd name="connsiteX5" fmla="*/ 2061179 w 12192000"/>
              <a:gd name="connsiteY5" fmla="*/ 1591039 h 6858000"/>
              <a:gd name="connsiteX6" fmla="*/ 1784638 w 12192000"/>
              <a:gd name="connsiteY6" fmla="*/ 1516940 h 6858000"/>
              <a:gd name="connsiteX7" fmla="*/ 1710540 w 12192000"/>
              <a:gd name="connsiteY7" fmla="*/ 1793480 h 6858000"/>
              <a:gd name="connsiteX8" fmla="*/ 1636441 w 12192000"/>
              <a:gd name="connsiteY8" fmla="*/ 2070020 h 6858000"/>
              <a:gd name="connsiteX9" fmla="*/ 1782407 w 12192000"/>
              <a:gd name="connsiteY9" fmla="*/ 2322840 h 6858000"/>
              <a:gd name="connsiteX10" fmla="*/ 1529587 w 12192000"/>
              <a:gd name="connsiteY10" fmla="*/ 2176875 h 6858000"/>
              <a:gd name="connsiteX11" fmla="*/ 1253046 w 12192000"/>
              <a:gd name="connsiteY11" fmla="*/ 2250973 h 6858000"/>
              <a:gd name="connsiteX12" fmla="*/ 976506 w 12192000"/>
              <a:gd name="connsiteY12" fmla="*/ 2325072 h 6858000"/>
              <a:gd name="connsiteX13" fmla="*/ 1050605 w 12192000"/>
              <a:gd name="connsiteY13" fmla="*/ 2601611 h 6858000"/>
              <a:gd name="connsiteX14" fmla="*/ 1124704 w 12192000"/>
              <a:gd name="connsiteY14" fmla="*/ 2878151 h 6858000"/>
              <a:gd name="connsiteX15" fmla="*/ 1377525 w 12192000"/>
              <a:gd name="connsiteY15" fmla="*/ 3024117 h 6858000"/>
              <a:gd name="connsiteX16" fmla="*/ 1085592 w 12192000"/>
              <a:gd name="connsiteY16" fmla="*/ 3024118 h 6858000"/>
              <a:gd name="connsiteX17" fmla="*/ 883151 w 12192000"/>
              <a:gd name="connsiteY17" fmla="*/ 3226559 h 6858000"/>
              <a:gd name="connsiteX18" fmla="*/ 680709 w 12192000"/>
              <a:gd name="connsiteY18" fmla="*/ 3429001 h 6858000"/>
              <a:gd name="connsiteX19" fmla="*/ 883151 w 12192000"/>
              <a:gd name="connsiteY19" fmla="*/ 3631441 h 6858000"/>
              <a:gd name="connsiteX20" fmla="*/ 1085592 w 12192000"/>
              <a:gd name="connsiteY20" fmla="*/ 3833883 h 6858000"/>
              <a:gd name="connsiteX21" fmla="*/ 1377525 w 12192000"/>
              <a:gd name="connsiteY21" fmla="*/ 3833883 h 6858000"/>
              <a:gd name="connsiteX22" fmla="*/ 1124704 w 12192000"/>
              <a:gd name="connsiteY22" fmla="*/ 3979850 h 6858000"/>
              <a:gd name="connsiteX23" fmla="*/ 1050605 w 12192000"/>
              <a:gd name="connsiteY23" fmla="*/ 4256389 h 6858000"/>
              <a:gd name="connsiteX24" fmla="*/ 976506 w 12192000"/>
              <a:gd name="connsiteY24" fmla="*/ 4532930 h 6858000"/>
              <a:gd name="connsiteX25" fmla="*/ 1253046 w 12192000"/>
              <a:gd name="connsiteY25" fmla="*/ 4607028 h 6858000"/>
              <a:gd name="connsiteX26" fmla="*/ 1529586 w 12192000"/>
              <a:gd name="connsiteY26" fmla="*/ 4681127 h 6858000"/>
              <a:gd name="connsiteX27" fmla="*/ 1782407 w 12192000"/>
              <a:gd name="connsiteY27" fmla="*/ 4535161 h 6858000"/>
              <a:gd name="connsiteX28" fmla="*/ 1636441 w 12192000"/>
              <a:gd name="connsiteY28" fmla="*/ 4787982 h 6858000"/>
              <a:gd name="connsiteX29" fmla="*/ 1710540 w 12192000"/>
              <a:gd name="connsiteY29" fmla="*/ 5064521 h 6858000"/>
              <a:gd name="connsiteX30" fmla="*/ 1784639 w 12192000"/>
              <a:gd name="connsiteY30" fmla="*/ 5341061 h 6858000"/>
              <a:gd name="connsiteX31" fmla="*/ 2061179 w 12192000"/>
              <a:gd name="connsiteY31" fmla="*/ 5266963 h 6858000"/>
              <a:gd name="connsiteX32" fmla="*/ 2337718 w 12192000"/>
              <a:gd name="connsiteY32" fmla="*/ 5192864 h 6858000"/>
              <a:gd name="connsiteX33" fmla="*/ 2483685 w 12192000"/>
              <a:gd name="connsiteY33" fmla="*/ 4940043 h 6858000"/>
              <a:gd name="connsiteX34" fmla="*/ 2483685 w 12192000"/>
              <a:gd name="connsiteY34" fmla="*/ 5231976 h 6858000"/>
              <a:gd name="connsiteX35" fmla="*/ 2686126 w 12192000"/>
              <a:gd name="connsiteY35" fmla="*/ 5434417 h 6858000"/>
              <a:gd name="connsiteX36" fmla="*/ 2888567 w 12192000"/>
              <a:gd name="connsiteY36" fmla="*/ 5636858 h 6858000"/>
              <a:gd name="connsiteX37" fmla="*/ 3091009 w 12192000"/>
              <a:gd name="connsiteY37" fmla="*/ 5434417 h 6858000"/>
              <a:gd name="connsiteX38" fmla="*/ 3293450 w 12192000"/>
              <a:gd name="connsiteY38" fmla="*/ 5231976 h 6858000"/>
              <a:gd name="connsiteX39" fmla="*/ 3293450 w 12192000"/>
              <a:gd name="connsiteY39" fmla="*/ 4940043 h 6858000"/>
              <a:gd name="connsiteX40" fmla="*/ 3439416 w 12192000"/>
              <a:gd name="connsiteY40" fmla="*/ 5192864 h 6858000"/>
              <a:gd name="connsiteX41" fmla="*/ 3715956 w 12192000"/>
              <a:gd name="connsiteY41" fmla="*/ 5266963 h 6858000"/>
              <a:gd name="connsiteX42" fmla="*/ 3992496 w 12192000"/>
              <a:gd name="connsiteY42" fmla="*/ 5341061 h 6858000"/>
              <a:gd name="connsiteX43" fmla="*/ 4066595 w 12192000"/>
              <a:gd name="connsiteY43" fmla="*/ 5064521 h 6858000"/>
              <a:gd name="connsiteX44" fmla="*/ 4140693 w 12192000"/>
              <a:gd name="connsiteY44" fmla="*/ 4787981 h 6858000"/>
              <a:gd name="connsiteX45" fmla="*/ 3994727 w 12192000"/>
              <a:gd name="connsiteY45" fmla="*/ 4535160 h 6858000"/>
              <a:gd name="connsiteX46" fmla="*/ 4247548 w 12192000"/>
              <a:gd name="connsiteY46" fmla="*/ 4681127 h 6858000"/>
              <a:gd name="connsiteX47" fmla="*/ 4524088 w 12192000"/>
              <a:gd name="connsiteY47" fmla="*/ 4607028 h 6858000"/>
              <a:gd name="connsiteX48" fmla="*/ 4800628 w 12192000"/>
              <a:gd name="connsiteY48" fmla="*/ 4532929 h 6858000"/>
              <a:gd name="connsiteX49" fmla="*/ 4726530 w 12192000"/>
              <a:gd name="connsiteY49" fmla="*/ 4256390 h 6858000"/>
              <a:gd name="connsiteX50" fmla="*/ 4652431 w 12192000"/>
              <a:gd name="connsiteY50" fmla="*/ 3979850 h 6858000"/>
              <a:gd name="connsiteX51" fmla="*/ 4399609 w 12192000"/>
              <a:gd name="connsiteY51" fmla="*/ 3833883 h 6858000"/>
              <a:gd name="connsiteX52" fmla="*/ 4691542 w 12192000"/>
              <a:gd name="connsiteY52" fmla="*/ 3833883 h 6858000"/>
              <a:gd name="connsiteX53" fmla="*/ 4893984 w 12192000"/>
              <a:gd name="connsiteY53" fmla="*/ 3631442 h 6858000"/>
              <a:gd name="connsiteX54" fmla="*/ 5096425 w 12192000"/>
              <a:gd name="connsiteY54" fmla="*/ 3429000 h 6858000"/>
              <a:gd name="connsiteX55" fmla="*/ 4893984 w 12192000"/>
              <a:gd name="connsiteY55" fmla="*/ 3226559 h 6858000"/>
              <a:gd name="connsiteX56" fmla="*/ 4691542 w 12192000"/>
              <a:gd name="connsiteY56" fmla="*/ 3024118 h 6858000"/>
              <a:gd name="connsiteX57" fmla="*/ 4399609 w 12192000"/>
              <a:gd name="connsiteY57" fmla="*/ 3024117 h 6858000"/>
              <a:gd name="connsiteX58" fmla="*/ 4652430 w 12192000"/>
              <a:gd name="connsiteY58" fmla="*/ 2878151 h 6858000"/>
              <a:gd name="connsiteX59" fmla="*/ 4726530 w 12192000"/>
              <a:gd name="connsiteY59" fmla="*/ 2601612 h 6858000"/>
              <a:gd name="connsiteX60" fmla="*/ 4800627 w 12192000"/>
              <a:gd name="connsiteY60" fmla="*/ 2325072 h 6858000"/>
              <a:gd name="connsiteX61" fmla="*/ 4524088 w 12192000"/>
              <a:gd name="connsiteY61" fmla="*/ 2250974 h 6858000"/>
              <a:gd name="connsiteX62" fmla="*/ 4247548 w 12192000"/>
              <a:gd name="connsiteY62" fmla="*/ 2176875 h 6858000"/>
              <a:gd name="connsiteX63" fmla="*/ 3994728 w 12192000"/>
              <a:gd name="connsiteY63" fmla="*/ 2322841 h 6858000"/>
              <a:gd name="connsiteX64" fmla="*/ 4140693 w 12192000"/>
              <a:gd name="connsiteY64" fmla="*/ 2070019 h 6858000"/>
              <a:gd name="connsiteX65" fmla="*/ 4066594 w 12192000"/>
              <a:gd name="connsiteY65" fmla="*/ 1793480 h 6858000"/>
              <a:gd name="connsiteX66" fmla="*/ 3992496 w 12192000"/>
              <a:gd name="connsiteY66" fmla="*/ 1516940 h 6858000"/>
              <a:gd name="connsiteX67" fmla="*/ 3715956 w 12192000"/>
              <a:gd name="connsiteY67" fmla="*/ 1591039 h 6858000"/>
              <a:gd name="connsiteX68" fmla="*/ 3439417 w 12192000"/>
              <a:gd name="connsiteY68" fmla="*/ 1665138 h 6858000"/>
              <a:gd name="connsiteX69" fmla="*/ 3293450 w 12192000"/>
              <a:gd name="connsiteY69" fmla="*/ 1917958 h 6858000"/>
              <a:gd name="connsiteX70" fmla="*/ 3293450 w 12192000"/>
              <a:gd name="connsiteY70" fmla="*/ 1626026 h 6858000"/>
              <a:gd name="connsiteX71" fmla="*/ 3091009 w 12192000"/>
              <a:gd name="connsiteY71" fmla="*/ 1423585 h 6858000"/>
              <a:gd name="connsiteX72" fmla="*/ 2888568 w 12192000"/>
              <a:gd name="connsiteY72" fmla="*/ 1221143 h 6858000"/>
              <a:gd name="connsiteX73" fmla="*/ 0 w 12192000"/>
              <a:gd name="connsiteY73" fmla="*/ 0 h 6858000"/>
              <a:gd name="connsiteX74" fmla="*/ 12192000 w 12192000"/>
              <a:gd name="connsiteY74" fmla="*/ 0 h 6858000"/>
              <a:gd name="connsiteX75" fmla="*/ 12192000 w 12192000"/>
              <a:gd name="connsiteY75" fmla="*/ 6858000 h 6858000"/>
              <a:gd name="connsiteX76" fmla="*/ 0 w 12192000"/>
              <a:gd name="connsiteY7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12192000" h="6858000">
                <a:moveTo>
                  <a:pt x="2888568" y="1221143"/>
                </a:moveTo>
                <a:cubicBezTo>
                  <a:pt x="2888567" y="1332949"/>
                  <a:pt x="2797932" y="1423585"/>
                  <a:pt x="2686126" y="1423585"/>
                </a:cubicBezTo>
                <a:cubicBezTo>
                  <a:pt x="2574321" y="1423584"/>
                  <a:pt x="2483684" y="1514220"/>
                  <a:pt x="2483685" y="1626026"/>
                </a:cubicBezTo>
                <a:lnTo>
                  <a:pt x="2483685" y="1917958"/>
                </a:lnTo>
                <a:lnTo>
                  <a:pt x="2337719" y="1665138"/>
                </a:lnTo>
                <a:cubicBezTo>
                  <a:pt x="2281816" y="1568311"/>
                  <a:pt x="2158005" y="1535136"/>
                  <a:pt x="2061179" y="1591039"/>
                </a:cubicBezTo>
                <a:cubicBezTo>
                  <a:pt x="1964352" y="1646942"/>
                  <a:pt x="1840541" y="1613766"/>
                  <a:pt x="1784638" y="1516940"/>
                </a:cubicBezTo>
                <a:cubicBezTo>
                  <a:pt x="1840541" y="1613766"/>
                  <a:pt x="1807366" y="1737577"/>
                  <a:pt x="1710540" y="1793480"/>
                </a:cubicBezTo>
                <a:cubicBezTo>
                  <a:pt x="1613713" y="1849383"/>
                  <a:pt x="1580538" y="1973193"/>
                  <a:pt x="1636441" y="2070020"/>
                </a:cubicBezTo>
                <a:lnTo>
                  <a:pt x="1782407" y="2322840"/>
                </a:lnTo>
                <a:lnTo>
                  <a:pt x="1529587" y="2176875"/>
                </a:lnTo>
                <a:cubicBezTo>
                  <a:pt x="1432759" y="2120972"/>
                  <a:pt x="1308949" y="2154147"/>
                  <a:pt x="1253046" y="2250973"/>
                </a:cubicBezTo>
                <a:cubicBezTo>
                  <a:pt x="1197144" y="2347800"/>
                  <a:pt x="1073333" y="2380974"/>
                  <a:pt x="976506" y="2325072"/>
                </a:cubicBezTo>
                <a:cubicBezTo>
                  <a:pt x="1073333" y="2380974"/>
                  <a:pt x="1106508" y="2504786"/>
                  <a:pt x="1050605" y="2601611"/>
                </a:cubicBezTo>
                <a:cubicBezTo>
                  <a:pt x="994702" y="2698438"/>
                  <a:pt x="1027877" y="2822249"/>
                  <a:pt x="1124704" y="2878151"/>
                </a:cubicBezTo>
                <a:lnTo>
                  <a:pt x="1377525" y="3024117"/>
                </a:lnTo>
                <a:lnTo>
                  <a:pt x="1085592" y="3024118"/>
                </a:lnTo>
                <a:cubicBezTo>
                  <a:pt x="973786" y="3024118"/>
                  <a:pt x="883151" y="3114754"/>
                  <a:pt x="883151" y="3226559"/>
                </a:cubicBezTo>
                <a:cubicBezTo>
                  <a:pt x="883151" y="3338365"/>
                  <a:pt x="792515" y="3429000"/>
                  <a:pt x="680709" y="3429001"/>
                </a:cubicBezTo>
                <a:cubicBezTo>
                  <a:pt x="792515" y="3429000"/>
                  <a:pt x="883151" y="3519636"/>
                  <a:pt x="883151" y="3631441"/>
                </a:cubicBezTo>
                <a:cubicBezTo>
                  <a:pt x="883151" y="3743248"/>
                  <a:pt x="973786" y="3833883"/>
                  <a:pt x="1085592" y="3833883"/>
                </a:cubicBezTo>
                <a:lnTo>
                  <a:pt x="1377525" y="3833883"/>
                </a:lnTo>
                <a:lnTo>
                  <a:pt x="1124704" y="3979850"/>
                </a:lnTo>
                <a:cubicBezTo>
                  <a:pt x="1027877" y="4035753"/>
                  <a:pt x="994702" y="4159563"/>
                  <a:pt x="1050605" y="4256389"/>
                </a:cubicBezTo>
                <a:cubicBezTo>
                  <a:pt x="1106507" y="4353216"/>
                  <a:pt x="1073333" y="4477026"/>
                  <a:pt x="976506" y="4532930"/>
                </a:cubicBezTo>
                <a:cubicBezTo>
                  <a:pt x="1073333" y="4477026"/>
                  <a:pt x="1197143" y="4510201"/>
                  <a:pt x="1253046" y="4607028"/>
                </a:cubicBezTo>
                <a:cubicBezTo>
                  <a:pt x="1308949" y="4703854"/>
                  <a:pt x="1432760" y="4737030"/>
                  <a:pt x="1529586" y="4681127"/>
                </a:cubicBezTo>
                <a:lnTo>
                  <a:pt x="1782407" y="4535161"/>
                </a:lnTo>
                <a:lnTo>
                  <a:pt x="1636441" y="4787982"/>
                </a:lnTo>
                <a:cubicBezTo>
                  <a:pt x="1580538" y="4884808"/>
                  <a:pt x="1613713" y="5008619"/>
                  <a:pt x="1710540" y="5064521"/>
                </a:cubicBezTo>
                <a:cubicBezTo>
                  <a:pt x="1807366" y="5120425"/>
                  <a:pt x="1840541" y="5244235"/>
                  <a:pt x="1784639" y="5341061"/>
                </a:cubicBezTo>
                <a:cubicBezTo>
                  <a:pt x="1840541" y="5244235"/>
                  <a:pt x="1964352" y="5211060"/>
                  <a:pt x="2061179" y="5266963"/>
                </a:cubicBezTo>
                <a:cubicBezTo>
                  <a:pt x="2158005" y="5322865"/>
                  <a:pt x="2281816" y="5289690"/>
                  <a:pt x="2337718" y="5192864"/>
                </a:cubicBezTo>
                <a:lnTo>
                  <a:pt x="2483685" y="4940043"/>
                </a:lnTo>
                <a:lnTo>
                  <a:pt x="2483685" y="5231976"/>
                </a:lnTo>
                <a:cubicBezTo>
                  <a:pt x="2483685" y="5343781"/>
                  <a:pt x="2574320" y="5434417"/>
                  <a:pt x="2686126" y="5434417"/>
                </a:cubicBezTo>
                <a:cubicBezTo>
                  <a:pt x="2797932" y="5434416"/>
                  <a:pt x="2888568" y="5525053"/>
                  <a:pt x="2888567" y="5636858"/>
                </a:cubicBezTo>
                <a:cubicBezTo>
                  <a:pt x="2888568" y="5525053"/>
                  <a:pt x="2979203" y="5434416"/>
                  <a:pt x="3091009" y="5434417"/>
                </a:cubicBezTo>
                <a:cubicBezTo>
                  <a:pt x="3202814" y="5434416"/>
                  <a:pt x="3293449" y="5343781"/>
                  <a:pt x="3293450" y="5231976"/>
                </a:cubicBezTo>
                <a:lnTo>
                  <a:pt x="3293450" y="4940043"/>
                </a:lnTo>
                <a:lnTo>
                  <a:pt x="3439416" y="5192864"/>
                </a:lnTo>
                <a:cubicBezTo>
                  <a:pt x="3495319" y="5289690"/>
                  <a:pt x="3619130" y="5322865"/>
                  <a:pt x="3715956" y="5266963"/>
                </a:cubicBezTo>
                <a:cubicBezTo>
                  <a:pt x="3812782" y="5211060"/>
                  <a:pt x="3936593" y="5244235"/>
                  <a:pt x="3992496" y="5341061"/>
                </a:cubicBezTo>
                <a:cubicBezTo>
                  <a:pt x="3936593" y="5244235"/>
                  <a:pt x="3969768" y="5120424"/>
                  <a:pt x="4066595" y="5064521"/>
                </a:cubicBezTo>
                <a:cubicBezTo>
                  <a:pt x="4163421" y="5008619"/>
                  <a:pt x="4196596" y="4884808"/>
                  <a:pt x="4140693" y="4787981"/>
                </a:cubicBezTo>
                <a:lnTo>
                  <a:pt x="3994727" y="4535160"/>
                </a:lnTo>
                <a:lnTo>
                  <a:pt x="4247548" y="4681127"/>
                </a:lnTo>
                <a:cubicBezTo>
                  <a:pt x="4344374" y="4737030"/>
                  <a:pt x="4468185" y="4703854"/>
                  <a:pt x="4524088" y="4607028"/>
                </a:cubicBezTo>
                <a:cubicBezTo>
                  <a:pt x="4579990" y="4510201"/>
                  <a:pt x="4703801" y="4477026"/>
                  <a:pt x="4800628" y="4532929"/>
                </a:cubicBezTo>
                <a:cubicBezTo>
                  <a:pt x="4703801" y="4477026"/>
                  <a:pt x="4670627" y="4353215"/>
                  <a:pt x="4726530" y="4256390"/>
                </a:cubicBezTo>
                <a:cubicBezTo>
                  <a:pt x="4782433" y="4159563"/>
                  <a:pt x="4749257" y="4035752"/>
                  <a:pt x="4652431" y="3979850"/>
                </a:cubicBezTo>
                <a:lnTo>
                  <a:pt x="4399609" y="3833883"/>
                </a:lnTo>
                <a:lnTo>
                  <a:pt x="4691542" y="3833883"/>
                </a:lnTo>
                <a:cubicBezTo>
                  <a:pt x="4803348" y="3833882"/>
                  <a:pt x="4893984" y="3743247"/>
                  <a:pt x="4893984" y="3631442"/>
                </a:cubicBezTo>
                <a:cubicBezTo>
                  <a:pt x="4893984" y="3519636"/>
                  <a:pt x="4984620" y="3429001"/>
                  <a:pt x="5096425" y="3429000"/>
                </a:cubicBezTo>
                <a:cubicBezTo>
                  <a:pt x="4984620" y="3429001"/>
                  <a:pt x="4893984" y="3338365"/>
                  <a:pt x="4893984" y="3226559"/>
                </a:cubicBezTo>
                <a:cubicBezTo>
                  <a:pt x="4893984" y="3114753"/>
                  <a:pt x="4803348" y="3024118"/>
                  <a:pt x="4691542" y="3024118"/>
                </a:cubicBezTo>
                <a:lnTo>
                  <a:pt x="4399609" y="3024117"/>
                </a:lnTo>
                <a:lnTo>
                  <a:pt x="4652430" y="2878151"/>
                </a:lnTo>
                <a:cubicBezTo>
                  <a:pt x="4749257" y="2822248"/>
                  <a:pt x="4782432" y="2698437"/>
                  <a:pt x="4726530" y="2601612"/>
                </a:cubicBezTo>
                <a:cubicBezTo>
                  <a:pt x="4670627" y="2504785"/>
                  <a:pt x="4703801" y="2380974"/>
                  <a:pt x="4800627" y="2325072"/>
                </a:cubicBezTo>
                <a:cubicBezTo>
                  <a:pt x="4703801" y="2380974"/>
                  <a:pt x="4579991" y="2347800"/>
                  <a:pt x="4524088" y="2250974"/>
                </a:cubicBezTo>
                <a:cubicBezTo>
                  <a:pt x="4468186" y="2154147"/>
                  <a:pt x="4344374" y="2120971"/>
                  <a:pt x="4247548" y="2176875"/>
                </a:cubicBezTo>
                <a:lnTo>
                  <a:pt x="3994728" y="2322841"/>
                </a:lnTo>
                <a:lnTo>
                  <a:pt x="4140693" y="2070019"/>
                </a:lnTo>
                <a:cubicBezTo>
                  <a:pt x="4196596" y="1973193"/>
                  <a:pt x="4163422" y="1849383"/>
                  <a:pt x="4066594" y="1793480"/>
                </a:cubicBezTo>
                <a:cubicBezTo>
                  <a:pt x="3969768" y="1737577"/>
                  <a:pt x="3936593" y="1613766"/>
                  <a:pt x="3992496" y="1516940"/>
                </a:cubicBezTo>
                <a:cubicBezTo>
                  <a:pt x="3936593" y="1613766"/>
                  <a:pt x="3812782" y="1646941"/>
                  <a:pt x="3715956" y="1591039"/>
                </a:cubicBezTo>
                <a:cubicBezTo>
                  <a:pt x="3619130" y="1535136"/>
                  <a:pt x="3495319" y="1568311"/>
                  <a:pt x="3439417" y="1665138"/>
                </a:cubicBezTo>
                <a:lnTo>
                  <a:pt x="3293450" y="1917958"/>
                </a:lnTo>
                <a:lnTo>
                  <a:pt x="3293450" y="1626026"/>
                </a:lnTo>
                <a:cubicBezTo>
                  <a:pt x="3293450" y="1514220"/>
                  <a:pt x="3202814" y="1423585"/>
                  <a:pt x="3091009" y="1423585"/>
                </a:cubicBezTo>
                <a:cubicBezTo>
                  <a:pt x="2979203" y="1423585"/>
                  <a:pt x="2888567" y="1332949"/>
                  <a:pt x="2888568" y="1221143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16000">
                <a:srgbClr val="364B64"/>
              </a:gs>
              <a:gs pos="100000">
                <a:srgbClr val="131F2D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9FBDCA4-2155-4137-A2B6-F5CEA774F58E}"/>
              </a:ext>
            </a:extLst>
          </p:cNvPr>
          <p:cNvSpPr txBox="1"/>
          <p:nvPr/>
        </p:nvSpPr>
        <p:spPr>
          <a:xfrm>
            <a:off x="5308600" y="2693349"/>
            <a:ext cx="42382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انتهى الدرس</a:t>
            </a:r>
            <a:endParaRPr lang="ar-SY" sz="3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DE6B8D6E-7EB1-4368-B390-6762C4AB244A}"/>
              </a:ext>
            </a:extLst>
          </p:cNvPr>
          <p:cNvSpPr txBox="1"/>
          <p:nvPr/>
        </p:nvSpPr>
        <p:spPr>
          <a:xfrm>
            <a:off x="4431317" y="3658843"/>
            <a:ext cx="6798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rgbClr val="CC99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7EF148E4-1C6F-4C6C-92C8-D455B04A655E}"/>
              </a:ext>
            </a:extLst>
          </p:cNvPr>
          <p:cNvCxnSpPr/>
          <p:nvPr/>
        </p:nvCxnSpPr>
        <p:spPr>
          <a:xfrm>
            <a:off x="5903329" y="3498835"/>
            <a:ext cx="3643532" cy="0"/>
          </a:xfrm>
          <a:prstGeom prst="line">
            <a:avLst/>
          </a:prstGeom>
          <a:ln>
            <a:solidFill>
              <a:srgbClr val="CC9900">
                <a:alpha val="66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tar: 5 Points 1">
            <a:extLst>
              <a:ext uri="{FF2B5EF4-FFF2-40B4-BE49-F238E27FC236}">
                <a16:creationId xmlns="" xmlns:a16="http://schemas.microsoft.com/office/drawing/2014/main" id="{CAC8A27C-F447-4662-9606-490C765FD71F}"/>
              </a:ext>
            </a:extLst>
          </p:cNvPr>
          <p:cNvSpPr/>
          <p:nvPr/>
        </p:nvSpPr>
        <p:spPr>
          <a:xfrm>
            <a:off x="2705686" y="2900960"/>
            <a:ext cx="365760" cy="365760"/>
          </a:xfrm>
          <a:prstGeom prst="star5">
            <a:avLst/>
          </a:prstGeom>
          <a:solidFill>
            <a:schemeClr val="bg1"/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="" xmlns:a16="http://schemas.microsoft.com/office/drawing/2014/main" id="{1E48E799-A93B-4B28-9558-1ED4F5DA8C4C}"/>
              </a:ext>
            </a:extLst>
          </p:cNvPr>
          <p:cNvSpPr/>
          <p:nvPr/>
        </p:nvSpPr>
        <p:spPr>
          <a:xfrm>
            <a:off x="3294182" y="4239914"/>
            <a:ext cx="365760" cy="365760"/>
          </a:xfrm>
          <a:prstGeom prst="star5">
            <a:avLst/>
          </a:prstGeom>
          <a:solidFill>
            <a:schemeClr val="bg1">
              <a:alpha val="66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tar: 5 Points 11">
            <a:extLst>
              <a:ext uri="{FF2B5EF4-FFF2-40B4-BE49-F238E27FC236}">
                <a16:creationId xmlns="" xmlns:a16="http://schemas.microsoft.com/office/drawing/2014/main" id="{B3A26600-59DB-4950-9224-3E6ABD51BEA8}"/>
              </a:ext>
            </a:extLst>
          </p:cNvPr>
          <p:cNvSpPr/>
          <p:nvPr/>
        </p:nvSpPr>
        <p:spPr>
          <a:xfrm>
            <a:off x="1362018" y="3083840"/>
            <a:ext cx="274320" cy="274320"/>
          </a:xfrm>
          <a:prstGeom prst="star5">
            <a:avLst/>
          </a:prstGeom>
          <a:solidFill>
            <a:schemeClr val="bg1">
              <a:alpha val="74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tar: 5 Points 13">
            <a:extLst>
              <a:ext uri="{FF2B5EF4-FFF2-40B4-BE49-F238E27FC236}">
                <a16:creationId xmlns="" xmlns:a16="http://schemas.microsoft.com/office/drawing/2014/main" id="{C6067F55-AC28-433C-811B-679484E0FE9A}"/>
              </a:ext>
            </a:extLst>
          </p:cNvPr>
          <p:cNvSpPr/>
          <p:nvPr/>
        </p:nvSpPr>
        <p:spPr>
          <a:xfrm>
            <a:off x="2245937" y="2293704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tar: 5 Points 14">
            <a:extLst>
              <a:ext uri="{FF2B5EF4-FFF2-40B4-BE49-F238E27FC236}">
                <a16:creationId xmlns="" xmlns:a16="http://schemas.microsoft.com/office/drawing/2014/main" id="{0E1E0491-8142-44E4-8230-C21D1256868E}"/>
              </a:ext>
            </a:extLst>
          </p:cNvPr>
          <p:cNvSpPr/>
          <p:nvPr/>
        </p:nvSpPr>
        <p:spPr>
          <a:xfrm>
            <a:off x="2046645" y="4345242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tar: 5 Points 15">
            <a:extLst>
              <a:ext uri="{FF2B5EF4-FFF2-40B4-BE49-F238E27FC236}">
                <a16:creationId xmlns="" xmlns:a16="http://schemas.microsoft.com/office/drawing/2014/main" id="{A5C11212-D8F1-484C-B638-6EFFF0C205F3}"/>
              </a:ext>
            </a:extLst>
          </p:cNvPr>
          <p:cNvSpPr/>
          <p:nvPr/>
        </p:nvSpPr>
        <p:spPr>
          <a:xfrm>
            <a:off x="1847353" y="3498835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tar: 5 Points 16">
            <a:extLst>
              <a:ext uri="{FF2B5EF4-FFF2-40B4-BE49-F238E27FC236}">
                <a16:creationId xmlns="" xmlns:a16="http://schemas.microsoft.com/office/drawing/2014/main" id="{0D18764C-3230-4B72-A295-9E6362C97C14}"/>
              </a:ext>
            </a:extLst>
          </p:cNvPr>
          <p:cNvSpPr/>
          <p:nvPr/>
        </p:nvSpPr>
        <p:spPr>
          <a:xfrm>
            <a:off x="3322115" y="3257341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tar: 5 Points 17">
            <a:extLst>
              <a:ext uri="{FF2B5EF4-FFF2-40B4-BE49-F238E27FC236}">
                <a16:creationId xmlns="" xmlns:a16="http://schemas.microsoft.com/office/drawing/2014/main" id="{A0A7EA76-ADBD-4A2D-82C5-8B1F5C37EF08}"/>
              </a:ext>
            </a:extLst>
          </p:cNvPr>
          <p:cNvSpPr/>
          <p:nvPr/>
        </p:nvSpPr>
        <p:spPr>
          <a:xfrm>
            <a:off x="3263498" y="2439069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tar: 5 Points 18">
            <a:extLst>
              <a:ext uri="{FF2B5EF4-FFF2-40B4-BE49-F238E27FC236}">
                <a16:creationId xmlns="" xmlns:a16="http://schemas.microsoft.com/office/drawing/2014/main" id="{FB188357-878C-455F-AB21-8B8CAB967B3C}"/>
              </a:ext>
            </a:extLst>
          </p:cNvPr>
          <p:cNvSpPr/>
          <p:nvPr/>
        </p:nvSpPr>
        <p:spPr>
          <a:xfrm>
            <a:off x="3781656" y="3576203"/>
            <a:ext cx="274320" cy="274320"/>
          </a:xfrm>
          <a:prstGeom prst="star5">
            <a:avLst/>
          </a:prstGeom>
          <a:solidFill>
            <a:schemeClr val="bg1">
              <a:alpha val="55000"/>
            </a:schemeClr>
          </a:solidFill>
          <a:effectLst>
            <a:softEdge rad="38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956A6EBF-4740-435C-96F1-EBCE9DFBEA61}"/>
              </a:ext>
            </a:extLst>
          </p:cNvPr>
          <p:cNvSpPr txBox="1"/>
          <p:nvPr/>
        </p:nvSpPr>
        <p:spPr>
          <a:xfrm>
            <a:off x="2696511" y="6446211"/>
            <a:ext cx="67989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12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2.59259E-6 L 0.12578 -0.26759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9" y="-1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635"/>
                            </p:stCondLst>
                            <p:childTnLst>
                              <p:par>
                                <p:cTn id="1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2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/>
      <p:bldP spid="10" grpId="0"/>
      <p:bldP spid="2" grpId="0" animBg="1"/>
      <p:bldP spid="2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45508" y="3650809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3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820805" y="381511"/>
            <a:ext cx="1023647" cy="2365989"/>
            <a:chOff x="1130424" y="335569"/>
            <a:chExt cx="1023647" cy="2365989"/>
          </a:xfrm>
        </p:grpSpPr>
        <p:sp>
          <p:nvSpPr>
            <p:cNvPr id="14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130424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616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المُواطَنَة المسؤولة</a:t>
              </a:r>
            </a:p>
          </p:txBody>
        </p:sp>
      </p:grpSp>
      <p:grpSp>
        <p:nvGrpSpPr>
          <p:cNvPr id="3" name="مجموعة 2"/>
          <p:cNvGrpSpPr/>
          <p:nvPr/>
        </p:nvGrpSpPr>
        <p:grpSpPr>
          <a:xfrm>
            <a:off x="3194846" y="1210670"/>
            <a:ext cx="8512401" cy="1817614"/>
            <a:chOff x="4423589" y="1115161"/>
            <a:chExt cx="7272656" cy="1552898"/>
          </a:xfrm>
        </p:grpSpPr>
        <p:sp>
          <p:nvSpPr>
            <p:cNvPr id="47" name="Rectangle 13">
              <a:extLst>
                <a:ext uri="{FF2B5EF4-FFF2-40B4-BE49-F238E27FC236}">
                  <a16:creationId xmlns:a16="http://schemas.microsoft.com/office/drawing/2014/main" xmlns="" id="{468E39C0-3777-42DF-99E5-7E7AA8305FC5}"/>
                </a:ext>
              </a:extLst>
            </p:cNvPr>
            <p:cNvSpPr/>
            <p:nvPr/>
          </p:nvSpPr>
          <p:spPr>
            <a:xfrm rot="173929">
              <a:off x="8968075" y="1776264"/>
              <a:ext cx="2548619" cy="891795"/>
            </a:xfrm>
            <a:prstGeom prst="rect">
              <a:avLst/>
            </a:prstGeom>
            <a:solidFill>
              <a:schemeClr val="tx1">
                <a:alpha val="14000"/>
              </a:schemeClr>
            </a:solidFill>
            <a:ln>
              <a:noFill/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10">
              <a:extLst>
                <a:ext uri="{FF2B5EF4-FFF2-40B4-BE49-F238E27FC236}">
                  <a16:creationId xmlns:a16="http://schemas.microsoft.com/office/drawing/2014/main" xmlns="" id="{6A18B9AE-39F4-4CD2-9308-2E4BC1EAD4F0}"/>
                </a:ext>
              </a:extLst>
            </p:cNvPr>
            <p:cNvSpPr/>
            <p:nvPr/>
          </p:nvSpPr>
          <p:spPr>
            <a:xfrm rot="21269386">
              <a:off x="4423589" y="2109734"/>
              <a:ext cx="2548619" cy="502019"/>
            </a:xfrm>
            <a:prstGeom prst="rect">
              <a:avLst/>
            </a:prstGeom>
            <a:solidFill>
              <a:schemeClr val="tx1">
                <a:alpha val="14000"/>
              </a:schemeClr>
            </a:solidFill>
            <a:ln>
              <a:noFill/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: Shape 46">
              <a:extLst>
                <a:ext uri="{FF2B5EF4-FFF2-40B4-BE49-F238E27FC236}">
                  <a16:creationId xmlns:a16="http://schemas.microsoft.com/office/drawing/2014/main" xmlns="" id="{6B14ACBE-14D9-4D3B-BAD8-0274A075EEBA}"/>
                </a:ext>
              </a:extLst>
            </p:cNvPr>
            <p:cNvSpPr/>
            <p:nvPr/>
          </p:nvSpPr>
          <p:spPr>
            <a:xfrm>
              <a:off x="4742995" y="1241398"/>
              <a:ext cx="6953250" cy="1396556"/>
            </a:xfrm>
            <a:custGeom>
              <a:avLst/>
              <a:gdLst>
                <a:gd name="connsiteX0" fmla="*/ 7750893 w 7968342"/>
                <a:gd name="connsiteY0" fmla="*/ 825347 h 1915885"/>
                <a:gd name="connsiteX1" fmla="*/ 7751085 w 7968342"/>
                <a:gd name="connsiteY1" fmla="*/ 825781 h 1915885"/>
                <a:gd name="connsiteX2" fmla="*/ 7747618 w 7968342"/>
                <a:gd name="connsiteY2" fmla="*/ 836785 h 1915885"/>
                <a:gd name="connsiteX3" fmla="*/ 7747059 w 7968342"/>
                <a:gd name="connsiteY3" fmla="*/ 837999 h 1915885"/>
                <a:gd name="connsiteX4" fmla="*/ 7747421 w 7968342"/>
                <a:gd name="connsiteY4" fmla="*/ 836690 h 1915885"/>
                <a:gd name="connsiteX5" fmla="*/ 7750893 w 7968342"/>
                <a:gd name="connsiteY5" fmla="*/ 825347 h 1915885"/>
                <a:gd name="connsiteX6" fmla="*/ 223920 w 7968342"/>
                <a:gd name="connsiteY6" fmla="*/ 759320 h 1915885"/>
                <a:gd name="connsiteX7" fmla="*/ 155341 w 7968342"/>
                <a:gd name="connsiteY7" fmla="*/ 827900 h 1915885"/>
                <a:gd name="connsiteX8" fmla="*/ 223920 w 7968342"/>
                <a:gd name="connsiteY8" fmla="*/ 896480 h 1915885"/>
                <a:gd name="connsiteX9" fmla="*/ 292500 w 7968342"/>
                <a:gd name="connsiteY9" fmla="*/ 827900 h 1915885"/>
                <a:gd name="connsiteX10" fmla="*/ 223920 w 7968342"/>
                <a:gd name="connsiteY10" fmla="*/ 759320 h 1915885"/>
                <a:gd name="connsiteX11" fmla="*/ 223921 w 7968342"/>
                <a:gd name="connsiteY11" fmla="*/ 567436 h 1915885"/>
                <a:gd name="connsiteX12" fmla="*/ 155341 w 7968342"/>
                <a:gd name="connsiteY12" fmla="*/ 636016 h 1915885"/>
                <a:gd name="connsiteX13" fmla="*/ 223921 w 7968342"/>
                <a:gd name="connsiteY13" fmla="*/ 704596 h 1915885"/>
                <a:gd name="connsiteX14" fmla="*/ 292502 w 7968342"/>
                <a:gd name="connsiteY14" fmla="*/ 636016 h 1915885"/>
                <a:gd name="connsiteX15" fmla="*/ 223921 w 7968342"/>
                <a:gd name="connsiteY15" fmla="*/ 567436 h 1915885"/>
                <a:gd name="connsiteX16" fmla="*/ 223922 w 7968342"/>
                <a:gd name="connsiteY16" fmla="*/ 375552 h 1915885"/>
                <a:gd name="connsiteX17" fmla="*/ 155343 w 7968342"/>
                <a:gd name="connsiteY17" fmla="*/ 444132 h 1915885"/>
                <a:gd name="connsiteX18" fmla="*/ 223922 w 7968342"/>
                <a:gd name="connsiteY18" fmla="*/ 512712 h 1915885"/>
                <a:gd name="connsiteX19" fmla="*/ 292502 w 7968342"/>
                <a:gd name="connsiteY19" fmla="*/ 444132 h 1915885"/>
                <a:gd name="connsiteX20" fmla="*/ 223922 w 7968342"/>
                <a:gd name="connsiteY20" fmla="*/ 375552 h 1915885"/>
                <a:gd name="connsiteX21" fmla="*/ 223923 w 7968342"/>
                <a:gd name="connsiteY21" fmla="*/ 183668 h 1915885"/>
                <a:gd name="connsiteX22" fmla="*/ 155343 w 7968342"/>
                <a:gd name="connsiteY22" fmla="*/ 252248 h 1915885"/>
                <a:gd name="connsiteX23" fmla="*/ 223923 w 7968342"/>
                <a:gd name="connsiteY23" fmla="*/ 320828 h 1915885"/>
                <a:gd name="connsiteX24" fmla="*/ 292503 w 7968342"/>
                <a:gd name="connsiteY24" fmla="*/ 252248 h 1915885"/>
                <a:gd name="connsiteX25" fmla="*/ 223923 w 7968342"/>
                <a:gd name="connsiteY25" fmla="*/ 183668 h 1915885"/>
                <a:gd name="connsiteX26" fmla="*/ 1980393 w 7968342"/>
                <a:gd name="connsiteY26" fmla="*/ 0 h 1915885"/>
                <a:gd name="connsiteX27" fmla="*/ 2100840 w 7968342"/>
                <a:gd name="connsiteY27" fmla="*/ 17226 h 1915885"/>
                <a:gd name="connsiteX28" fmla="*/ 2204080 w 7968342"/>
                <a:gd name="connsiteY28" fmla="*/ 34452 h 1915885"/>
                <a:gd name="connsiteX29" fmla="*/ 2341734 w 7968342"/>
                <a:gd name="connsiteY29" fmla="*/ 51679 h 1915885"/>
                <a:gd name="connsiteX30" fmla="*/ 2444975 w 7968342"/>
                <a:gd name="connsiteY30" fmla="*/ 68904 h 1915885"/>
                <a:gd name="connsiteX31" fmla="*/ 2565422 w 7968342"/>
                <a:gd name="connsiteY31" fmla="*/ 86130 h 1915885"/>
                <a:gd name="connsiteX32" fmla="*/ 2909558 w 7968342"/>
                <a:gd name="connsiteY32" fmla="*/ 137808 h 1915885"/>
                <a:gd name="connsiteX33" fmla="*/ 2995591 w 7968342"/>
                <a:gd name="connsiteY33" fmla="*/ 103357 h 1915885"/>
                <a:gd name="connsiteX34" fmla="*/ 3150452 w 7968342"/>
                <a:gd name="connsiteY34" fmla="*/ 34452 h 1915885"/>
                <a:gd name="connsiteX35" fmla="*/ 4217270 w 7968342"/>
                <a:gd name="connsiteY35" fmla="*/ 17226 h 1915885"/>
                <a:gd name="connsiteX36" fmla="*/ 4733473 w 7968342"/>
                <a:gd name="connsiteY36" fmla="*/ 0 h 1915885"/>
                <a:gd name="connsiteX37" fmla="*/ 4853920 w 7968342"/>
                <a:gd name="connsiteY37" fmla="*/ 51679 h 1915885"/>
                <a:gd name="connsiteX38" fmla="*/ 4905541 w 7968342"/>
                <a:gd name="connsiteY38" fmla="*/ 68904 h 1915885"/>
                <a:gd name="connsiteX39" fmla="*/ 5129229 w 7968342"/>
                <a:gd name="connsiteY39" fmla="*/ 120583 h 1915885"/>
                <a:gd name="connsiteX40" fmla="*/ 5180848 w 7968342"/>
                <a:gd name="connsiteY40" fmla="*/ 103357 h 1915885"/>
                <a:gd name="connsiteX41" fmla="*/ 5284089 w 7968342"/>
                <a:gd name="connsiteY41" fmla="*/ 68904 h 1915885"/>
                <a:gd name="connsiteX42" fmla="*/ 5456156 w 7968342"/>
                <a:gd name="connsiteY42" fmla="*/ 51679 h 1915885"/>
                <a:gd name="connsiteX43" fmla="*/ 6006772 w 7968342"/>
                <a:gd name="connsiteY43" fmla="*/ 34452 h 1915885"/>
                <a:gd name="connsiteX44" fmla="*/ 6041186 w 7968342"/>
                <a:gd name="connsiteY44" fmla="*/ 86130 h 1915885"/>
                <a:gd name="connsiteX45" fmla="*/ 6110013 w 7968342"/>
                <a:gd name="connsiteY45" fmla="*/ 189487 h 1915885"/>
                <a:gd name="connsiteX46" fmla="*/ 6299287 w 7968342"/>
                <a:gd name="connsiteY46" fmla="*/ 206713 h 1915885"/>
                <a:gd name="connsiteX47" fmla="*/ 6350907 w 7968342"/>
                <a:gd name="connsiteY47" fmla="*/ 258391 h 1915885"/>
                <a:gd name="connsiteX48" fmla="*/ 6918729 w 7968342"/>
                <a:gd name="connsiteY48" fmla="*/ 258391 h 1915885"/>
                <a:gd name="connsiteX49" fmla="*/ 7108003 w 7968342"/>
                <a:gd name="connsiteY49" fmla="*/ 241165 h 1915885"/>
                <a:gd name="connsiteX50" fmla="*/ 7314485 w 7968342"/>
                <a:gd name="connsiteY50" fmla="*/ 206713 h 1915885"/>
                <a:gd name="connsiteX51" fmla="*/ 7383312 w 7968342"/>
                <a:gd name="connsiteY51" fmla="*/ 103357 h 1915885"/>
                <a:gd name="connsiteX52" fmla="*/ 7507025 w 7968342"/>
                <a:gd name="connsiteY52" fmla="*/ 89864 h 1915885"/>
                <a:gd name="connsiteX53" fmla="*/ 7559620 w 7968342"/>
                <a:gd name="connsiteY53" fmla="*/ 84509 h 1915885"/>
                <a:gd name="connsiteX54" fmla="*/ 7568913 w 7968342"/>
                <a:gd name="connsiteY54" fmla="*/ 84141 h 1915885"/>
                <a:gd name="connsiteX55" fmla="*/ 7567104 w 7968342"/>
                <a:gd name="connsiteY55" fmla="*/ 83747 h 1915885"/>
                <a:gd name="connsiteX56" fmla="*/ 7559620 w 7968342"/>
                <a:gd name="connsiteY56" fmla="*/ 84509 h 1915885"/>
                <a:gd name="connsiteX57" fmla="*/ 7533844 w 7968342"/>
                <a:gd name="connsiteY57" fmla="*/ 85530 h 1915885"/>
                <a:gd name="connsiteX58" fmla="*/ 7607000 w 7968342"/>
                <a:gd name="connsiteY58" fmla="*/ 68904 h 1915885"/>
                <a:gd name="connsiteX59" fmla="*/ 7727447 w 7968342"/>
                <a:gd name="connsiteY59" fmla="*/ 51679 h 1915885"/>
                <a:gd name="connsiteX60" fmla="*/ 7744654 w 7968342"/>
                <a:gd name="connsiteY60" fmla="*/ 155034 h 1915885"/>
                <a:gd name="connsiteX61" fmla="*/ 7727447 w 7968342"/>
                <a:gd name="connsiteY61" fmla="*/ 447878 h 1915885"/>
                <a:gd name="connsiteX62" fmla="*/ 7744654 w 7968342"/>
                <a:gd name="connsiteY62" fmla="*/ 499556 h 1915885"/>
                <a:gd name="connsiteX63" fmla="*/ 7779068 w 7968342"/>
                <a:gd name="connsiteY63" fmla="*/ 602913 h 1915885"/>
                <a:gd name="connsiteX64" fmla="*/ 7727447 w 7968342"/>
                <a:gd name="connsiteY64" fmla="*/ 792400 h 1915885"/>
                <a:gd name="connsiteX65" fmla="*/ 7741630 w 7968342"/>
                <a:gd name="connsiteY65" fmla="*/ 849777 h 1915885"/>
                <a:gd name="connsiteX66" fmla="*/ 7747059 w 7968342"/>
                <a:gd name="connsiteY66" fmla="*/ 837999 h 1915885"/>
                <a:gd name="connsiteX67" fmla="*/ 7742891 w 7968342"/>
                <a:gd name="connsiteY67" fmla="*/ 853052 h 1915885"/>
                <a:gd name="connsiteX68" fmla="*/ 7727447 w 7968342"/>
                <a:gd name="connsiteY68" fmla="*/ 912982 h 1915885"/>
                <a:gd name="connsiteX69" fmla="*/ 7675827 w 7968342"/>
                <a:gd name="connsiteY69" fmla="*/ 1068017 h 1915885"/>
                <a:gd name="connsiteX70" fmla="*/ 7710240 w 7968342"/>
                <a:gd name="connsiteY70" fmla="*/ 1119695 h 1915885"/>
                <a:gd name="connsiteX71" fmla="*/ 7761861 w 7968342"/>
                <a:gd name="connsiteY71" fmla="*/ 1136922 h 1915885"/>
                <a:gd name="connsiteX72" fmla="*/ 7813481 w 7968342"/>
                <a:gd name="connsiteY72" fmla="*/ 1154147 h 1915885"/>
                <a:gd name="connsiteX73" fmla="*/ 7968342 w 7968342"/>
                <a:gd name="connsiteY73" fmla="*/ 1205826 h 1915885"/>
                <a:gd name="connsiteX74" fmla="*/ 7813481 w 7968342"/>
                <a:gd name="connsiteY74" fmla="*/ 1274730 h 1915885"/>
                <a:gd name="connsiteX75" fmla="*/ 7761861 w 7968342"/>
                <a:gd name="connsiteY75" fmla="*/ 1309183 h 1915885"/>
                <a:gd name="connsiteX76" fmla="*/ 7744654 w 7968342"/>
                <a:gd name="connsiteY76" fmla="*/ 1515895 h 1915885"/>
                <a:gd name="connsiteX77" fmla="*/ 7796275 w 7968342"/>
                <a:gd name="connsiteY77" fmla="*/ 1550348 h 1915885"/>
                <a:gd name="connsiteX78" fmla="*/ 7744654 w 7968342"/>
                <a:gd name="connsiteY78" fmla="*/ 1670930 h 1915885"/>
                <a:gd name="connsiteX79" fmla="*/ 7641413 w 7968342"/>
                <a:gd name="connsiteY79" fmla="*/ 1705382 h 1915885"/>
                <a:gd name="connsiteX80" fmla="*/ 7710240 w 7968342"/>
                <a:gd name="connsiteY80" fmla="*/ 1808739 h 1915885"/>
                <a:gd name="connsiteX81" fmla="*/ 7693033 w 7968342"/>
                <a:gd name="connsiteY81" fmla="*/ 1860417 h 1915885"/>
                <a:gd name="connsiteX82" fmla="*/ 7125211 w 7968342"/>
                <a:gd name="connsiteY82" fmla="*/ 1843190 h 1915885"/>
                <a:gd name="connsiteX83" fmla="*/ 6540181 w 7968342"/>
                <a:gd name="connsiteY83" fmla="*/ 1825965 h 1915885"/>
                <a:gd name="connsiteX84" fmla="*/ 6454148 w 7968342"/>
                <a:gd name="connsiteY84" fmla="*/ 1808739 h 1915885"/>
                <a:gd name="connsiteX85" fmla="*/ 6385320 w 7968342"/>
                <a:gd name="connsiteY85" fmla="*/ 1774286 h 1915885"/>
                <a:gd name="connsiteX86" fmla="*/ 6333701 w 7968342"/>
                <a:gd name="connsiteY86" fmla="*/ 1757060 h 1915885"/>
                <a:gd name="connsiteX87" fmla="*/ 6282081 w 7968342"/>
                <a:gd name="connsiteY87" fmla="*/ 1774286 h 1915885"/>
                <a:gd name="connsiteX88" fmla="*/ 6230460 w 7968342"/>
                <a:gd name="connsiteY88" fmla="*/ 1808739 h 1915885"/>
                <a:gd name="connsiteX89" fmla="*/ 5714257 w 7968342"/>
                <a:gd name="connsiteY89" fmla="*/ 1825965 h 1915885"/>
                <a:gd name="connsiteX90" fmla="*/ 4750679 w 7968342"/>
                <a:gd name="connsiteY90" fmla="*/ 1843190 h 1915885"/>
                <a:gd name="connsiteX91" fmla="*/ 4526992 w 7968342"/>
                <a:gd name="connsiteY91" fmla="*/ 1825965 h 1915885"/>
                <a:gd name="connsiteX92" fmla="*/ 4440958 w 7968342"/>
                <a:gd name="connsiteY92" fmla="*/ 1808739 h 1915885"/>
                <a:gd name="connsiteX93" fmla="*/ 4268890 w 7968342"/>
                <a:gd name="connsiteY93" fmla="*/ 1791513 h 1915885"/>
                <a:gd name="connsiteX94" fmla="*/ 3632241 w 7968342"/>
                <a:gd name="connsiteY94" fmla="*/ 1791513 h 1915885"/>
                <a:gd name="connsiteX95" fmla="*/ 2083633 w 7968342"/>
                <a:gd name="connsiteY95" fmla="*/ 1774286 h 1915885"/>
                <a:gd name="connsiteX96" fmla="*/ 1928773 w 7968342"/>
                <a:gd name="connsiteY96" fmla="*/ 1757060 h 1915885"/>
                <a:gd name="connsiteX97" fmla="*/ 1584638 w 7968342"/>
                <a:gd name="connsiteY97" fmla="*/ 1739835 h 1915885"/>
                <a:gd name="connsiteX98" fmla="*/ 1533018 w 7968342"/>
                <a:gd name="connsiteY98" fmla="*/ 1757060 h 1915885"/>
                <a:gd name="connsiteX99" fmla="*/ 1464191 w 7968342"/>
                <a:gd name="connsiteY99" fmla="*/ 1739835 h 1915885"/>
                <a:gd name="connsiteX100" fmla="*/ 1343744 w 7968342"/>
                <a:gd name="connsiteY100" fmla="*/ 1791513 h 1915885"/>
                <a:gd name="connsiteX101" fmla="*/ 1206089 w 7968342"/>
                <a:gd name="connsiteY101" fmla="*/ 1739835 h 1915885"/>
                <a:gd name="connsiteX102" fmla="*/ 1154469 w 7968342"/>
                <a:gd name="connsiteY102" fmla="*/ 1757060 h 1915885"/>
                <a:gd name="connsiteX103" fmla="*/ 999609 w 7968342"/>
                <a:gd name="connsiteY103" fmla="*/ 1774286 h 1915885"/>
                <a:gd name="connsiteX104" fmla="*/ 913575 w 7968342"/>
                <a:gd name="connsiteY104" fmla="*/ 1791513 h 1915885"/>
                <a:gd name="connsiteX105" fmla="*/ 810334 w 7968342"/>
                <a:gd name="connsiteY105" fmla="*/ 1843190 h 1915885"/>
                <a:gd name="connsiteX106" fmla="*/ 741508 w 7968342"/>
                <a:gd name="connsiteY106" fmla="*/ 1860417 h 1915885"/>
                <a:gd name="connsiteX107" fmla="*/ 707094 w 7968342"/>
                <a:gd name="connsiteY107" fmla="*/ 1860417 h 1915885"/>
                <a:gd name="connsiteX108" fmla="*/ 655473 w 7968342"/>
                <a:gd name="connsiteY108" fmla="*/ 1808739 h 1915885"/>
                <a:gd name="connsiteX109" fmla="*/ 569440 w 7968342"/>
                <a:gd name="connsiteY109" fmla="*/ 1739835 h 1915885"/>
                <a:gd name="connsiteX110" fmla="*/ 517819 w 7968342"/>
                <a:gd name="connsiteY110" fmla="*/ 1757060 h 1915885"/>
                <a:gd name="connsiteX111" fmla="*/ 380166 w 7968342"/>
                <a:gd name="connsiteY111" fmla="*/ 1774286 h 1915885"/>
                <a:gd name="connsiteX112" fmla="*/ 294131 w 7968342"/>
                <a:gd name="connsiteY112" fmla="*/ 1791513 h 1915885"/>
                <a:gd name="connsiteX113" fmla="*/ 242511 w 7968342"/>
                <a:gd name="connsiteY113" fmla="*/ 1774286 h 1915885"/>
                <a:gd name="connsiteX114" fmla="*/ 87651 w 7968342"/>
                <a:gd name="connsiteY114" fmla="*/ 1808739 h 1915885"/>
                <a:gd name="connsiteX115" fmla="*/ 18824 w 7968342"/>
                <a:gd name="connsiteY115" fmla="*/ 1791513 h 1915885"/>
                <a:gd name="connsiteX116" fmla="*/ 1616 w 7968342"/>
                <a:gd name="connsiteY116" fmla="*/ 1584799 h 1915885"/>
                <a:gd name="connsiteX117" fmla="*/ 36030 w 7968342"/>
                <a:gd name="connsiteY117" fmla="*/ 1481442 h 1915885"/>
                <a:gd name="connsiteX118" fmla="*/ 53237 w 7968342"/>
                <a:gd name="connsiteY118" fmla="*/ 1395313 h 1915885"/>
                <a:gd name="connsiteX119" fmla="*/ 87651 w 7968342"/>
                <a:gd name="connsiteY119" fmla="*/ 1291956 h 1915885"/>
                <a:gd name="connsiteX120" fmla="*/ 70444 w 7968342"/>
                <a:gd name="connsiteY120" fmla="*/ 1240277 h 1915885"/>
                <a:gd name="connsiteX121" fmla="*/ 36030 w 7968342"/>
                <a:gd name="connsiteY121" fmla="*/ 1136922 h 1915885"/>
                <a:gd name="connsiteX122" fmla="*/ 53237 w 7968342"/>
                <a:gd name="connsiteY122" fmla="*/ 1033565 h 1915885"/>
                <a:gd name="connsiteX123" fmla="*/ 87651 w 7968342"/>
                <a:gd name="connsiteY123" fmla="*/ 964661 h 1915885"/>
                <a:gd name="connsiteX124" fmla="*/ 122064 w 7968342"/>
                <a:gd name="connsiteY124" fmla="*/ 861304 h 1915885"/>
                <a:gd name="connsiteX125" fmla="*/ 156477 w 7968342"/>
                <a:gd name="connsiteY125" fmla="*/ 809625 h 1915885"/>
                <a:gd name="connsiteX126" fmla="*/ 53237 w 7968342"/>
                <a:gd name="connsiteY126" fmla="*/ 757947 h 1915885"/>
                <a:gd name="connsiteX127" fmla="*/ 87651 w 7968342"/>
                <a:gd name="connsiteY127" fmla="*/ 706270 h 1915885"/>
                <a:gd name="connsiteX128" fmla="*/ 104857 w 7968342"/>
                <a:gd name="connsiteY128" fmla="*/ 654591 h 1915885"/>
                <a:gd name="connsiteX129" fmla="*/ 122064 w 7968342"/>
                <a:gd name="connsiteY129" fmla="*/ 499556 h 1915885"/>
                <a:gd name="connsiteX130" fmla="*/ 70444 w 7968342"/>
                <a:gd name="connsiteY130" fmla="*/ 327295 h 1915885"/>
                <a:gd name="connsiteX131" fmla="*/ 53237 w 7968342"/>
                <a:gd name="connsiteY131" fmla="*/ 241165 h 1915885"/>
                <a:gd name="connsiteX132" fmla="*/ 87651 w 7968342"/>
                <a:gd name="connsiteY132" fmla="*/ 172261 h 1915885"/>
                <a:gd name="connsiteX133" fmla="*/ 18824 w 7968342"/>
                <a:gd name="connsiteY133" fmla="*/ 103357 h 1915885"/>
                <a:gd name="connsiteX134" fmla="*/ 294131 w 7968342"/>
                <a:gd name="connsiteY134" fmla="*/ 86130 h 1915885"/>
                <a:gd name="connsiteX135" fmla="*/ 603853 w 7968342"/>
                <a:gd name="connsiteY135" fmla="*/ 68904 h 1915885"/>
                <a:gd name="connsiteX136" fmla="*/ 844747 w 7968342"/>
                <a:gd name="connsiteY136" fmla="*/ 34452 h 1915885"/>
                <a:gd name="connsiteX137" fmla="*/ 896368 w 7968342"/>
                <a:gd name="connsiteY137" fmla="*/ 17226 h 1915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</a:cxnLst>
              <a:rect l="l" t="t" r="r" b="b"/>
              <a:pathLst>
                <a:path w="7968342" h="1915885">
                  <a:moveTo>
                    <a:pt x="7750893" y="825347"/>
                  </a:moveTo>
                  <a:cubicBezTo>
                    <a:pt x="7751459" y="823783"/>
                    <a:pt x="7751479" y="824181"/>
                    <a:pt x="7751085" y="825781"/>
                  </a:cubicBezTo>
                  <a:cubicBezTo>
                    <a:pt x="7750560" y="827915"/>
                    <a:pt x="7749299" y="832184"/>
                    <a:pt x="7747618" y="836785"/>
                  </a:cubicBezTo>
                  <a:lnTo>
                    <a:pt x="7747059" y="837999"/>
                  </a:lnTo>
                  <a:lnTo>
                    <a:pt x="7747421" y="836690"/>
                  </a:lnTo>
                  <a:cubicBezTo>
                    <a:pt x="7749213" y="830439"/>
                    <a:pt x="7750327" y="826912"/>
                    <a:pt x="7750893" y="825347"/>
                  </a:cubicBezTo>
                  <a:close/>
                  <a:moveTo>
                    <a:pt x="223920" y="759320"/>
                  </a:moveTo>
                  <a:cubicBezTo>
                    <a:pt x="186045" y="759320"/>
                    <a:pt x="155341" y="790024"/>
                    <a:pt x="155341" y="827900"/>
                  </a:cubicBezTo>
                  <a:cubicBezTo>
                    <a:pt x="155341" y="865776"/>
                    <a:pt x="186045" y="896480"/>
                    <a:pt x="223920" y="896480"/>
                  </a:cubicBezTo>
                  <a:cubicBezTo>
                    <a:pt x="261797" y="896480"/>
                    <a:pt x="292500" y="865776"/>
                    <a:pt x="292500" y="827900"/>
                  </a:cubicBezTo>
                  <a:cubicBezTo>
                    <a:pt x="292500" y="790024"/>
                    <a:pt x="261797" y="759320"/>
                    <a:pt x="223920" y="759320"/>
                  </a:cubicBezTo>
                  <a:close/>
                  <a:moveTo>
                    <a:pt x="223921" y="567436"/>
                  </a:moveTo>
                  <a:cubicBezTo>
                    <a:pt x="186045" y="567436"/>
                    <a:pt x="155341" y="598140"/>
                    <a:pt x="155341" y="636016"/>
                  </a:cubicBezTo>
                  <a:cubicBezTo>
                    <a:pt x="155341" y="673892"/>
                    <a:pt x="186045" y="704596"/>
                    <a:pt x="223921" y="704596"/>
                  </a:cubicBezTo>
                  <a:cubicBezTo>
                    <a:pt x="261798" y="704596"/>
                    <a:pt x="292502" y="673892"/>
                    <a:pt x="292502" y="636016"/>
                  </a:cubicBezTo>
                  <a:cubicBezTo>
                    <a:pt x="292502" y="598140"/>
                    <a:pt x="261798" y="567436"/>
                    <a:pt x="223921" y="567436"/>
                  </a:cubicBezTo>
                  <a:close/>
                  <a:moveTo>
                    <a:pt x="223922" y="375552"/>
                  </a:moveTo>
                  <a:cubicBezTo>
                    <a:pt x="186047" y="375552"/>
                    <a:pt x="155343" y="406256"/>
                    <a:pt x="155343" y="444132"/>
                  </a:cubicBezTo>
                  <a:cubicBezTo>
                    <a:pt x="155343" y="482008"/>
                    <a:pt x="186047" y="512712"/>
                    <a:pt x="223922" y="512712"/>
                  </a:cubicBezTo>
                  <a:cubicBezTo>
                    <a:pt x="261798" y="512712"/>
                    <a:pt x="292502" y="482008"/>
                    <a:pt x="292502" y="444132"/>
                  </a:cubicBezTo>
                  <a:cubicBezTo>
                    <a:pt x="292502" y="406256"/>
                    <a:pt x="261798" y="375552"/>
                    <a:pt x="223922" y="375552"/>
                  </a:cubicBezTo>
                  <a:close/>
                  <a:moveTo>
                    <a:pt x="223923" y="183668"/>
                  </a:moveTo>
                  <a:cubicBezTo>
                    <a:pt x="186047" y="183668"/>
                    <a:pt x="155343" y="214372"/>
                    <a:pt x="155343" y="252248"/>
                  </a:cubicBezTo>
                  <a:cubicBezTo>
                    <a:pt x="155343" y="290124"/>
                    <a:pt x="186047" y="320828"/>
                    <a:pt x="223923" y="320828"/>
                  </a:cubicBezTo>
                  <a:cubicBezTo>
                    <a:pt x="261799" y="320828"/>
                    <a:pt x="292503" y="290124"/>
                    <a:pt x="292503" y="252248"/>
                  </a:cubicBezTo>
                  <a:cubicBezTo>
                    <a:pt x="292503" y="214372"/>
                    <a:pt x="261799" y="183668"/>
                    <a:pt x="223923" y="183668"/>
                  </a:cubicBezTo>
                  <a:close/>
                  <a:moveTo>
                    <a:pt x="1980393" y="0"/>
                  </a:moveTo>
                  <a:cubicBezTo>
                    <a:pt x="2020542" y="5742"/>
                    <a:pt x="2060755" y="11052"/>
                    <a:pt x="2100840" y="17226"/>
                  </a:cubicBezTo>
                  <a:cubicBezTo>
                    <a:pt x="2135322" y="22537"/>
                    <a:pt x="2169543" y="29512"/>
                    <a:pt x="2204080" y="34452"/>
                  </a:cubicBezTo>
                  <a:cubicBezTo>
                    <a:pt x="2249858" y="40998"/>
                    <a:pt x="2295957" y="45132"/>
                    <a:pt x="2341734" y="51679"/>
                  </a:cubicBezTo>
                  <a:cubicBezTo>
                    <a:pt x="2376271" y="56618"/>
                    <a:pt x="2410561" y="63162"/>
                    <a:pt x="2444975" y="68904"/>
                  </a:cubicBezTo>
                  <a:cubicBezTo>
                    <a:pt x="2484980" y="75579"/>
                    <a:pt x="2525304" y="80180"/>
                    <a:pt x="2565422" y="86130"/>
                  </a:cubicBezTo>
                  <a:lnTo>
                    <a:pt x="2909558" y="137808"/>
                  </a:lnTo>
                  <a:cubicBezTo>
                    <a:pt x="2938235" y="126325"/>
                    <a:pt x="2967202" y="115537"/>
                    <a:pt x="2995591" y="103357"/>
                  </a:cubicBezTo>
                  <a:cubicBezTo>
                    <a:pt x="3047512" y="81080"/>
                    <a:pt x="3094103" y="38424"/>
                    <a:pt x="3150452" y="34452"/>
                  </a:cubicBezTo>
                  <a:lnTo>
                    <a:pt x="4217270" y="17226"/>
                  </a:lnTo>
                  <a:lnTo>
                    <a:pt x="4733473" y="0"/>
                  </a:lnTo>
                  <a:cubicBezTo>
                    <a:pt x="4876717" y="35851"/>
                    <a:pt x="4735091" y="-7803"/>
                    <a:pt x="4853920" y="51679"/>
                  </a:cubicBezTo>
                  <a:cubicBezTo>
                    <a:pt x="4870143" y="59799"/>
                    <a:pt x="4887944" y="64500"/>
                    <a:pt x="4905541" y="68904"/>
                  </a:cubicBezTo>
                  <a:lnTo>
                    <a:pt x="5129229" y="120583"/>
                  </a:lnTo>
                  <a:lnTo>
                    <a:pt x="5180848" y="103357"/>
                  </a:lnTo>
                  <a:cubicBezTo>
                    <a:pt x="5215262" y="91873"/>
                    <a:pt x="5248435" y="75597"/>
                    <a:pt x="5284089" y="68904"/>
                  </a:cubicBezTo>
                  <a:cubicBezTo>
                    <a:pt x="5340743" y="58269"/>
                    <a:pt x="5398580" y="54424"/>
                    <a:pt x="5456156" y="51679"/>
                  </a:cubicBezTo>
                  <a:lnTo>
                    <a:pt x="6006772" y="34452"/>
                  </a:lnTo>
                  <a:lnTo>
                    <a:pt x="6041186" y="86130"/>
                  </a:lnTo>
                  <a:lnTo>
                    <a:pt x="6110013" y="189487"/>
                  </a:lnTo>
                  <a:cubicBezTo>
                    <a:pt x="6173104" y="195229"/>
                    <a:pt x="6238374" y="189289"/>
                    <a:pt x="6299287" y="206713"/>
                  </a:cubicBezTo>
                  <a:cubicBezTo>
                    <a:pt x="6322685" y="213405"/>
                    <a:pt x="6326761" y="255369"/>
                    <a:pt x="6350907" y="258391"/>
                  </a:cubicBezTo>
                  <a:cubicBezTo>
                    <a:pt x="6747383" y="308006"/>
                    <a:pt x="6706367" y="311540"/>
                    <a:pt x="6918729" y="258391"/>
                  </a:cubicBezTo>
                  <a:lnTo>
                    <a:pt x="7108003" y="241165"/>
                  </a:lnTo>
                  <a:cubicBezTo>
                    <a:pt x="7272659" y="224681"/>
                    <a:pt x="7216467" y="239423"/>
                    <a:pt x="7314485" y="206713"/>
                  </a:cubicBezTo>
                  <a:cubicBezTo>
                    <a:pt x="7353722" y="193618"/>
                    <a:pt x="7360371" y="137808"/>
                    <a:pt x="7383312" y="103357"/>
                  </a:cubicBezTo>
                  <a:cubicBezTo>
                    <a:pt x="7437170" y="97366"/>
                    <a:pt x="7477400" y="93000"/>
                    <a:pt x="7507025" y="89864"/>
                  </a:cubicBezTo>
                  <a:lnTo>
                    <a:pt x="7559620" y="84509"/>
                  </a:lnTo>
                  <a:lnTo>
                    <a:pt x="7568913" y="84141"/>
                  </a:lnTo>
                  <a:cubicBezTo>
                    <a:pt x="7582518" y="82788"/>
                    <a:pt x="7589976" y="81601"/>
                    <a:pt x="7567104" y="83747"/>
                  </a:cubicBezTo>
                  <a:lnTo>
                    <a:pt x="7559620" y="84509"/>
                  </a:lnTo>
                  <a:lnTo>
                    <a:pt x="7533844" y="85530"/>
                  </a:lnTo>
                  <a:cubicBezTo>
                    <a:pt x="7532130" y="84046"/>
                    <a:pt x="7548454" y="79561"/>
                    <a:pt x="7607000" y="68904"/>
                  </a:cubicBezTo>
                  <a:cubicBezTo>
                    <a:pt x="7646903" y="61641"/>
                    <a:pt x="7693056" y="30160"/>
                    <a:pt x="7727447" y="51679"/>
                  </a:cubicBezTo>
                  <a:cubicBezTo>
                    <a:pt x="7757033" y="70190"/>
                    <a:pt x="7744654" y="120107"/>
                    <a:pt x="7744654" y="155034"/>
                  </a:cubicBezTo>
                  <a:cubicBezTo>
                    <a:pt x="7744654" y="252818"/>
                    <a:pt x="7733183" y="350263"/>
                    <a:pt x="7727447" y="447878"/>
                  </a:cubicBezTo>
                  <a:lnTo>
                    <a:pt x="7744654" y="499556"/>
                  </a:lnTo>
                  <a:lnTo>
                    <a:pt x="7779068" y="602913"/>
                  </a:lnTo>
                  <a:cubicBezTo>
                    <a:pt x="7727846" y="679832"/>
                    <a:pt x="7727447" y="663738"/>
                    <a:pt x="7727447" y="792400"/>
                  </a:cubicBezTo>
                  <a:cubicBezTo>
                    <a:pt x="7727447" y="857271"/>
                    <a:pt x="7735011" y="860154"/>
                    <a:pt x="7741630" y="849777"/>
                  </a:cubicBezTo>
                  <a:lnTo>
                    <a:pt x="7747059" y="837999"/>
                  </a:lnTo>
                  <a:lnTo>
                    <a:pt x="7742891" y="853052"/>
                  </a:lnTo>
                  <a:cubicBezTo>
                    <a:pt x="7739214" y="866681"/>
                    <a:pt x="7734171" y="886057"/>
                    <a:pt x="7727447" y="912982"/>
                  </a:cubicBezTo>
                  <a:cubicBezTo>
                    <a:pt x="7691129" y="967520"/>
                    <a:pt x="7666997" y="988445"/>
                    <a:pt x="7675827" y="1068017"/>
                  </a:cubicBezTo>
                  <a:cubicBezTo>
                    <a:pt x="7678111" y="1088594"/>
                    <a:pt x="7698769" y="1102469"/>
                    <a:pt x="7710240" y="1119695"/>
                  </a:cubicBezTo>
                  <a:lnTo>
                    <a:pt x="7761861" y="1136922"/>
                  </a:lnTo>
                  <a:lnTo>
                    <a:pt x="7813481" y="1154147"/>
                  </a:lnTo>
                  <a:lnTo>
                    <a:pt x="7968342" y="1205826"/>
                  </a:lnTo>
                  <a:cubicBezTo>
                    <a:pt x="7851515" y="1283796"/>
                    <a:pt x="7997775" y="1192728"/>
                    <a:pt x="7813481" y="1274730"/>
                  </a:cubicBezTo>
                  <a:cubicBezTo>
                    <a:pt x="7794583" y="1283139"/>
                    <a:pt x="7767541" y="1289276"/>
                    <a:pt x="7761861" y="1309183"/>
                  </a:cubicBezTo>
                  <a:cubicBezTo>
                    <a:pt x="7742887" y="1375666"/>
                    <a:pt x="7750389" y="1446991"/>
                    <a:pt x="7744654" y="1515895"/>
                  </a:cubicBezTo>
                  <a:cubicBezTo>
                    <a:pt x="7761861" y="1527379"/>
                    <a:pt x="7789735" y="1530707"/>
                    <a:pt x="7796275" y="1550348"/>
                  </a:cubicBezTo>
                  <a:cubicBezTo>
                    <a:pt x="7808620" y="1587427"/>
                    <a:pt x="7761957" y="1644948"/>
                    <a:pt x="7744654" y="1670930"/>
                  </a:cubicBezTo>
                  <a:cubicBezTo>
                    <a:pt x="7744654" y="1670930"/>
                    <a:pt x="7664636" y="1677483"/>
                    <a:pt x="7641413" y="1705382"/>
                  </a:cubicBezTo>
                  <a:cubicBezTo>
                    <a:pt x="7601732" y="1753053"/>
                    <a:pt x="7693079" y="1797285"/>
                    <a:pt x="7710240" y="1808739"/>
                  </a:cubicBezTo>
                  <a:cubicBezTo>
                    <a:pt x="7704505" y="1825965"/>
                    <a:pt x="7711011" y="1858017"/>
                    <a:pt x="7693033" y="1860417"/>
                  </a:cubicBezTo>
                  <a:cubicBezTo>
                    <a:pt x="7250287" y="1919517"/>
                    <a:pt x="7330277" y="1945841"/>
                    <a:pt x="7125211" y="1843190"/>
                  </a:cubicBezTo>
                  <a:cubicBezTo>
                    <a:pt x="6930201" y="1837448"/>
                    <a:pt x="6735020" y="1835967"/>
                    <a:pt x="6540181" y="1825965"/>
                  </a:cubicBezTo>
                  <a:cubicBezTo>
                    <a:pt x="6510974" y="1824466"/>
                    <a:pt x="6481893" y="1817997"/>
                    <a:pt x="6454148" y="1808739"/>
                  </a:cubicBezTo>
                  <a:cubicBezTo>
                    <a:pt x="6429813" y="1800618"/>
                    <a:pt x="6408897" y="1784401"/>
                    <a:pt x="6385320" y="1774286"/>
                  </a:cubicBezTo>
                  <a:cubicBezTo>
                    <a:pt x="6368649" y="1767133"/>
                    <a:pt x="6350907" y="1762802"/>
                    <a:pt x="6333701" y="1757060"/>
                  </a:cubicBezTo>
                  <a:cubicBezTo>
                    <a:pt x="6316495" y="1762802"/>
                    <a:pt x="6298303" y="1766166"/>
                    <a:pt x="6282081" y="1774286"/>
                  </a:cubicBezTo>
                  <a:cubicBezTo>
                    <a:pt x="6263584" y="1783545"/>
                    <a:pt x="6251055" y="1806865"/>
                    <a:pt x="6230460" y="1808739"/>
                  </a:cubicBezTo>
                  <a:cubicBezTo>
                    <a:pt x="6059004" y="1824343"/>
                    <a:pt x="5886374" y="1821958"/>
                    <a:pt x="5714257" y="1825965"/>
                  </a:cubicBezTo>
                  <a:lnTo>
                    <a:pt x="4750679" y="1843190"/>
                  </a:lnTo>
                  <a:cubicBezTo>
                    <a:pt x="4676117" y="1837448"/>
                    <a:pt x="4601318" y="1834232"/>
                    <a:pt x="4526992" y="1825965"/>
                  </a:cubicBezTo>
                  <a:cubicBezTo>
                    <a:pt x="4497925" y="1822732"/>
                    <a:pt x="4469947" y="1812608"/>
                    <a:pt x="4440958" y="1808739"/>
                  </a:cubicBezTo>
                  <a:cubicBezTo>
                    <a:pt x="4383821" y="1801112"/>
                    <a:pt x="4326464" y="1794325"/>
                    <a:pt x="4268890" y="1791513"/>
                  </a:cubicBezTo>
                  <a:cubicBezTo>
                    <a:pt x="3744187" y="1765889"/>
                    <a:pt x="3902409" y="1746432"/>
                    <a:pt x="3632241" y="1791513"/>
                  </a:cubicBezTo>
                  <a:lnTo>
                    <a:pt x="2083633" y="1774286"/>
                  </a:lnTo>
                  <a:cubicBezTo>
                    <a:pt x="2031706" y="1773236"/>
                    <a:pt x="1980587" y="1760637"/>
                    <a:pt x="1928773" y="1757060"/>
                  </a:cubicBezTo>
                  <a:cubicBezTo>
                    <a:pt x="1814190" y="1749149"/>
                    <a:pt x="1699494" y="1739835"/>
                    <a:pt x="1584638" y="1739835"/>
                  </a:cubicBezTo>
                  <a:cubicBezTo>
                    <a:pt x="1566501" y="1739835"/>
                    <a:pt x="1550224" y="1751318"/>
                    <a:pt x="1533018" y="1757060"/>
                  </a:cubicBezTo>
                  <a:cubicBezTo>
                    <a:pt x="1510076" y="1751318"/>
                    <a:pt x="1487840" y="1739835"/>
                    <a:pt x="1464191" y="1739835"/>
                  </a:cubicBezTo>
                  <a:cubicBezTo>
                    <a:pt x="1408634" y="1739835"/>
                    <a:pt x="1385892" y="1763383"/>
                    <a:pt x="1343744" y="1791513"/>
                  </a:cubicBezTo>
                  <a:cubicBezTo>
                    <a:pt x="1290340" y="1755871"/>
                    <a:pt x="1280509" y="1739835"/>
                    <a:pt x="1206089" y="1739835"/>
                  </a:cubicBezTo>
                  <a:cubicBezTo>
                    <a:pt x="1187952" y="1739835"/>
                    <a:pt x="1171676" y="1751318"/>
                    <a:pt x="1154469" y="1757060"/>
                  </a:cubicBezTo>
                  <a:cubicBezTo>
                    <a:pt x="1102849" y="1762802"/>
                    <a:pt x="1051025" y="1766932"/>
                    <a:pt x="999609" y="1774286"/>
                  </a:cubicBezTo>
                  <a:cubicBezTo>
                    <a:pt x="970656" y="1778427"/>
                    <a:pt x="936043" y="1772769"/>
                    <a:pt x="913575" y="1791513"/>
                  </a:cubicBezTo>
                  <a:cubicBezTo>
                    <a:pt x="814810" y="1873912"/>
                    <a:pt x="1011647" y="1883500"/>
                    <a:pt x="810334" y="1843190"/>
                  </a:cubicBezTo>
                  <a:cubicBezTo>
                    <a:pt x="787393" y="1848932"/>
                    <a:pt x="759974" y="1845628"/>
                    <a:pt x="741508" y="1860417"/>
                  </a:cubicBezTo>
                  <a:cubicBezTo>
                    <a:pt x="705282" y="1889431"/>
                    <a:pt x="743318" y="1969213"/>
                    <a:pt x="707094" y="1860417"/>
                  </a:cubicBezTo>
                  <a:cubicBezTo>
                    <a:pt x="689887" y="1843191"/>
                    <a:pt x="671052" y="1827454"/>
                    <a:pt x="655473" y="1808739"/>
                  </a:cubicBezTo>
                  <a:cubicBezTo>
                    <a:pt x="622443" y="1769057"/>
                    <a:pt x="630642" y="1739835"/>
                    <a:pt x="569440" y="1739835"/>
                  </a:cubicBezTo>
                  <a:cubicBezTo>
                    <a:pt x="551303" y="1739835"/>
                    <a:pt x="535026" y="1751318"/>
                    <a:pt x="517819" y="1757060"/>
                  </a:cubicBezTo>
                  <a:cubicBezTo>
                    <a:pt x="471935" y="1762802"/>
                    <a:pt x="425869" y="1767247"/>
                    <a:pt x="380166" y="1774286"/>
                  </a:cubicBezTo>
                  <a:cubicBezTo>
                    <a:pt x="351260" y="1778738"/>
                    <a:pt x="323378" y="1791513"/>
                    <a:pt x="294131" y="1791513"/>
                  </a:cubicBezTo>
                  <a:cubicBezTo>
                    <a:pt x="275993" y="1791513"/>
                    <a:pt x="259717" y="1780028"/>
                    <a:pt x="242511" y="1774286"/>
                  </a:cubicBezTo>
                  <a:cubicBezTo>
                    <a:pt x="215962" y="1780931"/>
                    <a:pt x="109500" y="1808739"/>
                    <a:pt x="87651" y="1808739"/>
                  </a:cubicBezTo>
                  <a:cubicBezTo>
                    <a:pt x="64002" y="1808739"/>
                    <a:pt x="27313" y="1813610"/>
                    <a:pt x="18824" y="1791513"/>
                  </a:cubicBezTo>
                  <a:cubicBezTo>
                    <a:pt x="-5970" y="1726979"/>
                    <a:pt x="7352" y="1653703"/>
                    <a:pt x="1616" y="1584799"/>
                  </a:cubicBezTo>
                  <a:cubicBezTo>
                    <a:pt x="1616" y="1584799"/>
                    <a:pt x="26486" y="1516479"/>
                    <a:pt x="36030" y="1481442"/>
                  </a:cubicBezTo>
                  <a:cubicBezTo>
                    <a:pt x="43725" y="1453196"/>
                    <a:pt x="47501" y="1424022"/>
                    <a:pt x="53237" y="1395313"/>
                  </a:cubicBezTo>
                  <a:cubicBezTo>
                    <a:pt x="60351" y="1359702"/>
                    <a:pt x="76180" y="1326408"/>
                    <a:pt x="87651" y="1291956"/>
                  </a:cubicBezTo>
                  <a:lnTo>
                    <a:pt x="70444" y="1240277"/>
                  </a:lnTo>
                  <a:cubicBezTo>
                    <a:pt x="58973" y="1205826"/>
                    <a:pt x="32024" y="1173015"/>
                    <a:pt x="36030" y="1136922"/>
                  </a:cubicBezTo>
                  <a:cubicBezTo>
                    <a:pt x="51802" y="994812"/>
                    <a:pt x="144042" y="1169924"/>
                    <a:pt x="53237" y="1033565"/>
                  </a:cubicBezTo>
                  <a:lnTo>
                    <a:pt x="87651" y="964661"/>
                  </a:lnTo>
                  <a:cubicBezTo>
                    <a:pt x="103873" y="932179"/>
                    <a:pt x="107331" y="894490"/>
                    <a:pt x="122064" y="861304"/>
                  </a:cubicBezTo>
                  <a:cubicBezTo>
                    <a:pt x="130463" y="842384"/>
                    <a:pt x="145007" y="826851"/>
                    <a:pt x="156477" y="809625"/>
                  </a:cubicBezTo>
                  <a:cubicBezTo>
                    <a:pt x="139569" y="803983"/>
                    <a:pt x="58002" y="781800"/>
                    <a:pt x="53237" y="757947"/>
                  </a:cubicBezTo>
                  <a:cubicBezTo>
                    <a:pt x="49181" y="737646"/>
                    <a:pt x="78403" y="724787"/>
                    <a:pt x="87651" y="706270"/>
                  </a:cubicBezTo>
                  <a:cubicBezTo>
                    <a:pt x="95762" y="690029"/>
                    <a:pt x="99122" y="671817"/>
                    <a:pt x="104857" y="654591"/>
                  </a:cubicBezTo>
                  <a:cubicBezTo>
                    <a:pt x="76180" y="568460"/>
                    <a:pt x="81915" y="620139"/>
                    <a:pt x="122064" y="499556"/>
                  </a:cubicBezTo>
                  <a:cubicBezTo>
                    <a:pt x="100209" y="433916"/>
                    <a:pt x="90144" y="406182"/>
                    <a:pt x="70444" y="327295"/>
                  </a:cubicBezTo>
                  <a:cubicBezTo>
                    <a:pt x="63351" y="298891"/>
                    <a:pt x="50369" y="267004"/>
                    <a:pt x="53237" y="241165"/>
                  </a:cubicBezTo>
                  <a:cubicBezTo>
                    <a:pt x="56105" y="215327"/>
                    <a:pt x="107652" y="200295"/>
                    <a:pt x="87651" y="172261"/>
                  </a:cubicBezTo>
                  <a:cubicBezTo>
                    <a:pt x="12147" y="66437"/>
                    <a:pt x="-25193" y="235546"/>
                    <a:pt x="18824" y="103357"/>
                  </a:cubicBezTo>
                  <a:lnTo>
                    <a:pt x="294131" y="86130"/>
                  </a:lnTo>
                  <a:cubicBezTo>
                    <a:pt x="397352" y="80051"/>
                    <a:pt x="500757" y="76843"/>
                    <a:pt x="603853" y="68904"/>
                  </a:cubicBezTo>
                  <a:cubicBezTo>
                    <a:pt x="643702" y="65835"/>
                    <a:pt x="795803" y="45341"/>
                    <a:pt x="844747" y="34452"/>
                  </a:cubicBezTo>
                  <a:cubicBezTo>
                    <a:pt x="862453" y="30513"/>
                    <a:pt x="878239" y="17775"/>
                    <a:pt x="896368" y="17226"/>
                  </a:cubicBezTo>
                  <a:close/>
                </a:path>
              </a:pathLst>
            </a:custGeom>
            <a:pattFill prst="dotGrid">
              <a:fgClr>
                <a:schemeClr val="bg1">
                  <a:lumMod val="95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50" name="Group 4">
              <a:extLst>
                <a:ext uri="{FF2B5EF4-FFF2-40B4-BE49-F238E27FC236}">
                  <a16:creationId xmlns:a16="http://schemas.microsoft.com/office/drawing/2014/main" xmlns="" id="{54CF8F33-453A-45BE-B988-F8BB194E6484}"/>
                </a:ext>
              </a:extLst>
            </p:cNvPr>
            <p:cNvGrpSpPr/>
            <p:nvPr/>
          </p:nvGrpSpPr>
          <p:grpSpPr>
            <a:xfrm>
              <a:off x="4742995" y="1407969"/>
              <a:ext cx="5575209" cy="1025514"/>
              <a:chOff x="2487254" y="518799"/>
              <a:chExt cx="6088102" cy="1406872"/>
            </a:xfrm>
          </p:grpSpPr>
          <p:sp>
            <p:nvSpPr>
              <p:cNvPr id="51" name="TextBox 23">
                <a:extLst>
                  <a:ext uri="{FF2B5EF4-FFF2-40B4-BE49-F238E27FC236}">
                    <a16:creationId xmlns:a16="http://schemas.microsoft.com/office/drawing/2014/main" xmlns="" id="{B533C95B-6D36-440A-89C8-175EC191625C}"/>
                  </a:ext>
                </a:extLst>
              </p:cNvPr>
              <p:cNvSpPr txBox="1"/>
              <p:nvPr/>
            </p:nvSpPr>
            <p:spPr>
              <a:xfrm>
                <a:off x="4781268" y="576307"/>
                <a:ext cx="2410562" cy="504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Hand Of Sean" panose="02000500000000000000" pitchFamily="2" charset="-128"/>
                  <a:ea typeface="Hand Of Sean" panose="02000500000000000000" pitchFamily="2" charset="-128"/>
                </a:endParaRPr>
              </a:p>
            </p:txBody>
          </p:sp>
          <p:sp>
            <p:nvSpPr>
              <p:cNvPr id="52" name="TextBox 24">
                <a:extLst>
                  <a:ext uri="{FF2B5EF4-FFF2-40B4-BE49-F238E27FC236}">
                    <a16:creationId xmlns:a16="http://schemas.microsoft.com/office/drawing/2014/main" xmlns="" id="{1B9EB52A-015D-488D-B598-B0DB7F544E55}"/>
                  </a:ext>
                </a:extLst>
              </p:cNvPr>
              <p:cNvSpPr txBox="1"/>
              <p:nvPr/>
            </p:nvSpPr>
            <p:spPr>
              <a:xfrm flipH="1">
                <a:off x="2487254" y="518799"/>
                <a:ext cx="6088102" cy="14068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 smtClean="0">
                    <a:solidFill>
                      <a:srgbClr val="0070C0"/>
                    </a:solidFill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rPr>
                  <a:t>المواطن الصالح:</a:t>
                </a:r>
                <a:endParaRPr lang="ar-SY" b="1" dirty="0">
                  <a:solidFill>
                    <a:srgbClr val="0070C0"/>
                  </a:solidFill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endParaRPr>
              </a:p>
              <a:p>
                <a:pPr algn="r"/>
                <a:r>
                  <a:rPr lang="ar-SY" b="1" dirty="0" smtClean="0">
                    <a:latin typeface="Roboto" panose="02000000000000000000" pitchFamily="2" charset="0"/>
                    <a:ea typeface="Roboto" panose="02000000000000000000" pitchFamily="2" charset="0"/>
                    <a:cs typeface="Roboto" panose="02000000000000000000" pitchFamily="2" charset="0"/>
                  </a:rPr>
                  <a:t>هو المواطن المسؤول الذي يُدرك انتماءه للوطن, و يؤدي واجباته تجاهه , و يلتزم النظام و يكون فاعلاً في مجتمعه طوال سنوات حياته , له حقوق يتمتع بها و عليه واجبات يلتزمها  </a:t>
                </a:r>
                <a:endParaRPr lang="ar-SY" b="1" dirty="0">
                  <a:latin typeface="Roboto" panose="02000000000000000000" pitchFamily="2" charset="0"/>
                  <a:ea typeface="Roboto" panose="02000000000000000000" pitchFamily="2" charset="0"/>
                  <a:cs typeface="Roboto" panose="02000000000000000000" pitchFamily="2" charset="0"/>
                </a:endParaRPr>
              </a:p>
            </p:txBody>
          </p:sp>
        </p:grpSp>
        <p:grpSp>
          <p:nvGrpSpPr>
            <p:cNvPr id="53" name="Group 7">
              <a:extLst>
                <a:ext uri="{FF2B5EF4-FFF2-40B4-BE49-F238E27FC236}">
                  <a16:creationId xmlns:a16="http://schemas.microsoft.com/office/drawing/2014/main" xmlns="" id="{68C6B186-2980-40AB-8370-2E4C1C8B9EA1}"/>
                </a:ext>
              </a:extLst>
            </p:cNvPr>
            <p:cNvGrpSpPr/>
            <p:nvPr/>
          </p:nvGrpSpPr>
          <p:grpSpPr>
            <a:xfrm>
              <a:off x="10314441" y="1251978"/>
              <a:ext cx="1186709" cy="846479"/>
              <a:chOff x="8571248" y="304800"/>
              <a:chExt cx="1295881" cy="1161254"/>
            </a:xfrm>
          </p:grpSpPr>
          <p:sp>
            <p:nvSpPr>
              <p:cNvPr id="54" name="Rectangle 29">
                <a:extLst>
                  <a:ext uri="{FF2B5EF4-FFF2-40B4-BE49-F238E27FC236}">
                    <a16:creationId xmlns:a16="http://schemas.microsoft.com/office/drawing/2014/main" xmlns="" id="{692190DA-A72F-4D55-877D-0437DA47B195}"/>
                  </a:ext>
                </a:extLst>
              </p:cNvPr>
              <p:cNvSpPr/>
              <p:nvPr/>
            </p:nvSpPr>
            <p:spPr>
              <a:xfrm rot="173929">
                <a:off x="8571248" y="539962"/>
                <a:ext cx="1223613" cy="926092"/>
              </a:xfrm>
              <a:prstGeom prst="rect">
                <a:avLst/>
              </a:prstGeom>
              <a:solidFill>
                <a:schemeClr val="tx1">
                  <a:alpha val="14000"/>
                </a:schemeClr>
              </a:soli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55" name="Group 1">
                <a:extLst>
                  <a:ext uri="{FF2B5EF4-FFF2-40B4-BE49-F238E27FC236}">
                    <a16:creationId xmlns:a16="http://schemas.microsoft.com/office/drawing/2014/main" xmlns="" id="{AA62B52E-3995-45C6-A10F-03C5CC1502AB}"/>
                  </a:ext>
                </a:extLst>
              </p:cNvPr>
              <p:cNvGrpSpPr/>
              <p:nvPr/>
            </p:nvGrpSpPr>
            <p:grpSpPr>
              <a:xfrm>
                <a:off x="8575358" y="304800"/>
                <a:ext cx="1291771" cy="1103086"/>
                <a:chOff x="8575358" y="304800"/>
                <a:chExt cx="1291771" cy="1103086"/>
              </a:xfrm>
            </p:grpSpPr>
            <p:sp>
              <p:nvSpPr>
                <p:cNvPr id="56" name="Freeform: Shape 17">
                  <a:extLst>
                    <a:ext uri="{FF2B5EF4-FFF2-40B4-BE49-F238E27FC236}">
                      <a16:creationId xmlns:a16="http://schemas.microsoft.com/office/drawing/2014/main" xmlns="" id="{C3FA542C-2EBD-4CBB-AC4E-0C341B4486B1}"/>
                    </a:ext>
                  </a:extLst>
                </p:cNvPr>
                <p:cNvSpPr/>
                <p:nvPr/>
              </p:nvSpPr>
              <p:spPr>
                <a:xfrm>
                  <a:off x="8575358" y="304800"/>
                  <a:ext cx="1291771" cy="1103086"/>
                </a:xfrm>
                <a:custGeom>
                  <a:avLst/>
                  <a:gdLst>
                    <a:gd name="connsiteX0" fmla="*/ 0 w 1291771"/>
                    <a:gd name="connsiteY0" fmla="*/ 101600 h 1103086"/>
                    <a:gd name="connsiteX1" fmla="*/ 43543 w 1291771"/>
                    <a:gd name="connsiteY1" fmla="*/ 1103086 h 1103086"/>
                    <a:gd name="connsiteX2" fmla="*/ 1030514 w 1291771"/>
                    <a:gd name="connsiteY2" fmla="*/ 972457 h 1103086"/>
                    <a:gd name="connsiteX3" fmla="*/ 1291771 w 1291771"/>
                    <a:gd name="connsiteY3" fmla="*/ 972457 h 1103086"/>
                    <a:gd name="connsiteX4" fmla="*/ 1204685 w 1291771"/>
                    <a:gd name="connsiteY4" fmla="*/ 348343 h 1103086"/>
                    <a:gd name="connsiteX5" fmla="*/ 1219200 w 1291771"/>
                    <a:gd name="connsiteY5" fmla="*/ 0 h 1103086"/>
                    <a:gd name="connsiteX6" fmla="*/ 0 w 1291771"/>
                    <a:gd name="connsiteY6" fmla="*/ 101600 h 11030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291771" h="1103086">
                      <a:moveTo>
                        <a:pt x="0" y="101600"/>
                      </a:moveTo>
                      <a:lnTo>
                        <a:pt x="43543" y="1103086"/>
                      </a:lnTo>
                      <a:lnTo>
                        <a:pt x="1030514" y="972457"/>
                      </a:lnTo>
                      <a:lnTo>
                        <a:pt x="1291771" y="972457"/>
                      </a:lnTo>
                      <a:lnTo>
                        <a:pt x="1204685" y="348343"/>
                      </a:lnTo>
                      <a:lnTo>
                        <a:pt x="1219200" y="0"/>
                      </a:lnTo>
                      <a:lnTo>
                        <a:pt x="0" y="101600"/>
                      </a:lnTo>
                      <a:close/>
                    </a:path>
                  </a:pathLst>
                </a:custGeom>
                <a:solidFill>
                  <a:srgbClr val="00B0F0"/>
                </a:solidFill>
                <a:ln w="381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pic>
              <p:nvPicPr>
                <p:cNvPr id="57" name="Graphic 30" descr="Lightbulb">
                  <a:extLst>
                    <a:ext uri="{FF2B5EF4-FFF2-40B4-BE49-F238E27FC236}">
                      <a16:creationId xmlns:a16="http://schemas.microsoft.com/office/drawing/2014/main" xmlns="" id="{C943BEB8-1FE1-40B4-A517-EEF820F2618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xmlns="" r:embe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884988" y="616859"/>
                  <a:ext cx="548640" cy="548640"/>
                </a:xfrm>
                <a:prstGeom prst="rect">
                  <a:avLst/>
                </a:prstGeom>
              </p:spPr>
            </p:pic>
          </p:grpSp>
        </p:grpSp>
        <p:sp>
          <p:nvSpPr>
            <p:cNvPr id="58" name="Freeform: Shape 18">
              <a:extLst>
                <a:ext uri="{FF2B5EF4-FFF2-40B4-BE49-F238E27FC236}">
                  <a16:creationId xmlns:a16="http://schemas.microsoft.com/office/drawing/2014/main" xmlns="" id="{CC0B3BAF-40CF-4E53-A6C9-AC9F133B10C5}"/>
                </a:ext>
              </a:extLst>
            </p:cNvPr>
            <p:cNvSpPr/>
            <p:nvPr/>
          </p:nvSpPr>
          <p:spPr>
            <a:xfrm>
              <a:off x="10344514" y="1115161"/>
              <a:ext cx="365170" cy="497821"/>
            </a:xfrm>
            <a:custGeom>
              <a:avLst/>
              <a:gdLst>
                <a:gd name="connsiteX0" fmla="*/ 159957 w 398764"/>
                <a:gd name="connsiteY0" fmla="*/ 289294 h 682943"/>
                <a:gd name="connsiteX1" fmla="*/ 232529 w 398764"/>
                <a:gd name="connsiteY1" fmla="*/ 652151 h 682943"/>
                <a:gd name="connsiteX2" fmla="*/ 392186 w 398764"/>
                <a:gd name="connsiteY2" fmla="*/ 594094 h 682943"/>
                <a:gd name="connsiteX3" fmla="*/ 334129 w 398764"/>
                <a:gd name="connsiteY3" fmla="*/ 42551 h 682943"/>
                <a:gd name="connsiteX4" fmla="*/ 29329 w 398764"/>
                <a:gd name="connsiteY4" fmla="*/ 57065 h 682943"/>
                <a:gd name="connsiteX5" fmla="*/ 29329 w 398764"/>
                <a:gd name="connsiteY5" fmla="*/ 216723 h 682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764" h="682943">
                  <a:moveTo>
                    <a:pt x="159957" y="289294"/>
                  </a:moveTo>
                  <a:cubicBezTo>
                    <a:pt x="176890" y="445322"/>
                    <a:pt x="193824" y="601351"/>
                    <a:pt x="232529" y="652151"/>
                  </a:cubicBezTo>
                  <a:cubicBezTo>
                    <a:pt x="271234" y="702951"/>
                    <a:pt x="375253" y="695694"/>
                    <a:pt x="392186" y="594094"/>
                  </a:cubicBezTo>
                  <a:cubicBezTo>
                    <a:pt x="409119" y="492494"/>
                    <a:pt x="394605" y="132056"/>
                    <a:pt x="334129" y="42551"/>
                  </a:cubicBezTo>
                  <a:cubicBezTo>
                    <a:pt x="273653" y="-46954"/>
                    <a:pt x="80129" y="28036"/>
                    <a:pt x="29329" y="57065"/>
                  </a:cubicBezTo>
                  <a:cubicBezTo>
                    <a:pt x="-21471" y="86094"/>
                    <a:pt x="3929" y="151408"/>
                    <a:pt x="29329" y="216723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5" name="Group 53">
            <a:extLst>
              <a:ext uri="{FF2B5EF4-FFF2-40B4-BE49-F238E27FC236}">
                <a16:creationId xmlns:a16="http://schemas.microsoft.com/office/drawing/2014/main" xmlns="" id="{588DBE0A-494B-4074-B44D-3FF4BEEEFCE9}"/>
              </a:ext>
            </a:extLst>
          </p:cNvPr>
          <p:cNvGrpSpPr/>
          <p:nvPr/>
        </p:nvGrpSpPr>
        <p:grpSpPr>
          <a:xfrm>
            <a:off x="5816598" y="160748"/>
            <a:ext cx="2794750" cy="797811"/>
            <a:chOff x="5203282" y="157026"/>
            <a:chExt cx="1822108" cy="895506"/>
          </a:xfrm>
        </p:grpSpPr>
        <p:sp>
          <p:nvSpPr>
            <p:cNvPr id="66" name="Rectangle: Rounded Corners 18">
              <a:extLst>
                <a:ext uri="{FF2B5EF4-FFF2-40B4-BE49-F238E27FC236}">
                  <a16:creationId xmlns:a16="http://schemas.microsoft.com/office/drawing/2014/main" xmlns="" id="{3F691350-E405-4253-9CED-6E5A863D89D5}"/>
                </a:ext>
              </a:extLst>
            </p:cNvPr>
            <p:cNvSpPr/>
            <p:nvPr/>
          </p:nvSpPr>
          <p:spPr>
            <a:xfrm>
              <a:off x="5203282" y="157026"/>
              <a:ext cx="1822108" cy="895506"/>
            </a:xfrm>
            <a:prstGeom prst="roundRect">
              <a:avLst>
                <a:gd name="adj" fmla="val 41068"/>
              </a:avLst>
            </a:prstGeom>
            <a:solidFill>
              <a:srgbClr val="0070C0"/>
            </a:solidFill>
            <a:ln w="57150">
              <a:solidFill>
                <a:schemeClr val="bg1"/>
              </a:solidFill>
            </a:ln>
            <a:effectLst>
              <a:outerShdw blurRad="215900" dist="177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TextBox 29">
              <a:extLst>
                <a:ext uri="{FF2B5EF4-FFF2-40B4-BE49-F238E27FC236}">
                  <a16:creationId xmlns:a16="http://schemas.microsoft.com/office/drawing/2014/main" xmlns="" id="{D2394BDF-3F06-4F6B-82C4-F7DA188DB043}"/>
                </a:ext>
              </a:extLst>
            </p:cNvPr>
            <p:cNvSpPr txBox="1"/>
            <p:nvPr/>
          </p:nvSpPr>
          <p:spPr>
            <a:xfrm>
              <a:off x="5289445" y="345679"/>
              <a:ext cx="1656522" cy="5181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ar-SY" sz="2400" b="1" dirty="0">
                  <a:solidFill>
                    <a:prstClr val="white"/>
                  </a:solidFill>
                  <a:latin typeface="SansSerif" panose="00000400000000000000" pitchFamily="2" charset="2"/>
                </a:rPr>
                <a:t>المُواطَنَة المسؤولة</a:t>
              </a:r>
            </a:p>
          </p:txBody>
        </p:sp>
      </p:grpSp>
      <p:grpSp>
        <p:nvGrpSpPr>
          <p:cNvPr id="46" name="مجموعة 45"/>
          <p:cNvGrpSpPr/>
          <p:nvPr/>
        </p:nvGrpSpPr>
        <p:grpSpPr>
          <a:xfrm>
            <a:off x="3377994" y="3402362"/>
            <a:ext cx="8540951" cy="1817615"/>
            <a:chOff x="4399197" y="1115161"/>
            <a:chExt cx="7297048" cy="1552898"/>
          </a:xfrm>
        </p:grpSpPr>
        <p:sp>
          <p:nvSpPr>
            <p:cNvPr id="61" name="Rectangle 13">
              <a:extLst>
                <a:ext uri="{FF2B5EF4-FFF2-40B4-BE49-F238E27FC236}">
                  <a16:creationId xmlns:a16="http://schemas.microsoft.com/office/drawing/2014/main" xmlns="" id="{468E39C0-3777-42DF-99E5-7E7AA8305FC5}"/>
                </a:ext>
              </a:extLst>
            </p:cNvPr>
            <p:cNvSpPr/>
            <p:nvPr/>
          </p:nvSpPr>
          <p:spPr>
            <a:xfrm rot="173929">
              <a:off x="8968075" y="1776264"/>
              <a:ext cx="2548619" cy="891795"/>
            </a:xfrm>
            <a:prstGeom prst="rect">
              <a:avLst/>
            </a:prstGeom>
            <a:solidFill>
              <a:schemeClr val="tx1">
                <a:alpha val="14000"/>
              </a:schemeClr>
            </a:solidFill>
            <a:ln>
              <a:noFill/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Rectangle 10">
              <a:extLst>
                <a:ext uri="{FF2B5EF4-FFF2-40B4-BE49-F238E27FC236}">
                  <a16:creationId xmlns:a16="http://schemas.microsoft.com/office/drawing/2014/main" xmlns="" id="{6A18B9AE-39F4-4CD2-9308-2E4BC1EAD4F0}"/>
                </a:ext>
              </a:extLst>
            </p:cNvPr>
            <p:cNvSpPr/>
            <p:nvPr/>
          </p:nvSpPr>
          <p:spPr>
            <a:xfrm rot="21269386">
              <a:off x="4423589" y="2109734"/>
              <a:ext cx="2548619" cy="502019"/>
            </a:xfrm>
            <a:prstGeom prst="rect">
              <a:avLst/>
            </a:prstGeom>
            <a:solidFill>
              <a:schemeClr val="tx1">
                <a:alpha val="14000"/>
              </a:schemeClr>
            </a:solidFill>
            <a:ln>
              <a:noFill/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Freeform: Shape 46">
              <a:extLst>
                <a:ext uri="{FF2B5EF4-FFF2-40B4-BE49-F238E27FC236}">
                  <a16:creationId xmlns:a16="http://schemas.microsoft.com/office/drawing/2014/main" xmlns="" id="{6B14ACBE-14D9-4D3B-BAD8-0274A075EEBA}"/>
                </a:ext>
              </a:extLst>
            </p:cNvPr>
            <p:cNvSpPr/>
            <p:nvPr/>
          </p:nvSpPr>
          <p:spPr>
            <a:xfrm>
              <a:off x="4399197" y="1241398"/>
              <a:ext cx="7297048" cy="1396556"/>
            </a:xfrm>
            <a:custGeom>
              <a:avLst/>
              <a:gdLst>
                <a:gd name="connsiteX0" fmla="*/ 7750893 w 7968342"/>
                <a:gd name="connsiteY0" fmla="*/ 825347 h 1915885"/>
                <a:gd name="connsiteX1" fmla="*/ 7751085 w 7968342"/>
                <a:gd name="connsiteY1" fmla="*/ 825781 h 1915885"/>
                <a:gd name="connsiteX2" fmla="*/ 7747618 w 7968342"/>
                <a:gd name="connsiteY2" fmla="*/ 836785 h 1915885"/>
                <a:gd name="connsiteX3" fmla="*/ 7747059 w 7968342"/>
                <a:gd name="connsiteY3" fmla="*/ 837999 h 1915885"/>
                <a:gd name="connsiteX4" fmla="*/ 7747421 w 7968342"/>
                <a:gd name="connsiteY4" fmla="*/ 836690 h 1915885"/>
                <a:gd name="connsiteX5" fmla="*/ 7750893 w 7968342"/>
                <a:gd name="connsiteY5" fmla="*/ 825347 h 1915885"/>
                <a:gd name="connsiteX6" fmla="*/ 223920 w 7968342"/>
                <a:gd name="connsiteY6" fmla="*/ 759320 h 1915885"/>
                <a:gd name="connsiteX7" fmla="*/ 155341 w 7968342"/>
                <a:gd name="connsiteY7" fmla="*/ 827900 h 1915885"/>
                <a:gd name="connsiteX8" fmla="*/ 223920 w 7968342"/>
                <a:gd name="connsiteY8" fmla="*/ 896480 h 1915885"/>
                <a:gd name="connsiteX9" fmla="*/ 292500 w 7968342"/>
                <a:gd name="connsiteY9" fmla="*/ 827900 h 1915885"/>
                <a:gd name="connsiteX10" fmla="*/ 223920 w 7968342"/>
                <a:gd name="connsiteY10" fmla="*/ 759320 h 1915885"/>
                <a:gd name="connsiteX11" fmla="*/ 223921 w 7968342"/>
                <a:gd name="connsiteY11" fmla="*/ 567436 h 1915885"/>
                <a:gd name="connsiteX12" fmla="*/ 155341 w 7968342"/>
                <a:gd name="connsiteY12" fmla="*/ 636016 h 1915885"/>
                <a:gd name="connsiteX13" fmla="*/ 223921 w 7968342"/>
                <a:gd name="connsiteY13" fmla="*/ 704596 h 1915885"/>
                <a:gd name="connsiteX14" fmla="*/ 292502 w 7968342"/>
                <a:gd name="connsiteY14" fmla="*/ 636016 h 1915885"/>
                <a:gd name="connsiteX15" fmla="*/ 223921 w 7968342"/>
                <a:gd name="connsiteY15" fmla="*/ 567436 h 1915885"/>
                <a:gd name="connsiteX16" fmla="*/ 223922 w 7968342"/>
                <a:gd name="connsiteY16" fmla="*/ 375552 h 1915885"/>
                <a:gd name="connsiteX17" fmla="*/ 155343 w 7968342"/>
                <a:gd name="connsiteY17" fmla="*/ 444132 h 1915885"/>
                <a:gd name="connsiteX18" fmla="*/ 223922 w 7968342"/>
                <a:gd name="connsiteY18" fmla="*/ 512712 h 1915885"/>
                <a:gd name="connsiteX19" fmla="*/ 292502 w 7968342"/>
                <a:gd name="connsiteY19" fmla="*/ 444132 h 1915885"/>
                <a:gd name="connsiteX20" fmla="*/ 223922 w 7968342"/>
                <a:gd name="connsiteY20" fmla="*/ 375552 h 1915885"/>
                <a:gd name="connsiteX21" fmla="*/ 223923 w 7968342"/>
                <a:gd name="connsiteY21" fmla="*/ 183668 h 1915885"/>
                <a:gd name="connsiteX22" fmla="*/ 155343 w 7968342"/>
                <a:gd name="connsiteY22" fmla="*/ 252248 h 1915885"/>
                <a:gd name="connsiteX23" fmla="*/ 223923 w 7968342"/>
                <a:gd name="connsiteY23" fmla="*/ 320828 h 1915885"/>
                <a:gd name="connsiteX24" fmla="*/ 292503 w 7968342"/>
                <a:gd name="connsiteY24" fmla="*/ 252248 h 1915885"/>
                <a:gd name="connsiteX25" fmla="*/ 223923 w 7968342"/>
                <a:gd name="connsiteY25" fmla="*/ 183668 h 1915885"/>
                <a:gd name="connsiteX26" fmla="*/ 1980393 w 7968342"/>
                <a:gd name="connsiteY26" fmla="*/ 0 h 1915885"/>
                <a:gd name="connsiteX27" fmla="*/ 2100840 w 7968342"/>
                <a:gd name="connsiteY27" fmla="*/ 17226 h 1915885"/>
                <a:gd name="connsiteX28" fmla="*/ 2204080 w 7968342"/>
                <a:gd name="connsiteY28" fmla="*/ 34452 h 1915885"/>
                <a:gd name="connsiteX29" fmla="*/ 2341734 w 7968342"/>
                <a:gd name="connsiteY29" fmla="*/ 51679 h 1915885"/>
                <a:gd name="connsiteX30" fmla="*/ 2444975 w 7968342"/>
                <a:gd name="connsiteY30" fmla="*/ 68904 h 1915885"/>
                <a:gd name="connsiteX31" fmla="*/ 2565422 w 7968342"/>
                <a:gd name="connsiteY31" fmla="*/ 86130 h 1915885"/>
                <a:gd name="connsiteX32" fmla="*/ 2909558 w 7968342"/>
                <a:gd name="connsiteY32" fmla="*/ 137808 h 1915885"/>
                <a:gd name="connsiteX33" fmla="*/ 2995591 w 7968342"/>
                <a:gd name="connsiteY33" fmla="*/ 103357 h 1915885"/>
                <a:gd name="connsiteX34" fmla="*/ 3150452 w 7968342"/>
                <a:gd name="connsiteY34" fmla="*/ 34452 h 1915885"/>
                <a:gd name="connsiteX35" fmla="*/ 4217270 w 7968342"/>
                <a:gd name="connsiteY35" fmla="*/ 17226 h 1915885"/>
                <a:gd name="connsiteX36" fmla="*/ 4733473 w 7968342"/>
                <a:gd name="connsiteY36" fmla="*/ 0 h 1915885"/>
                <a:gd name="connsiteX37" fmla="*/ 4853920 w 7968342"/>
                <a:gd name="connsiteY37" fmla="*/ 51679 h 1915885"/>
                <a:gd name="connsiteX38" fmla="*/ 4905541 w 7968342"/>
                <a:gd name="connsiteY38" fmla="*/ 68904 h 1915885"/>
                <a:gd name="connsiteX39" fmla="*/ 5129229 w 7968342"/>
                <a:gd name="connsiteY39" fmla="*/ 120583 h 1915885"/>
                <a:gd name="connsiteX40" fmla="*/ 5180848 w 7968342"/>
                <a:gd name="connsiteY40" fmla="*/ 103357 h 1915885"/>
                <a:gd name="connsiteX41" fmla="*/ 5284089 w 7968342"/>
                <a:gd name="connsiteY41" fmla="*/ 68904 h 1915885"/>
                <a:gd name="connsiteX42" fmla="*/ 5456156 w 7968342"/>
                <a:gd name="connsiteY42" fmla="*/ 51679 h 1915885"/>
                <a:gd name="connsiteX43" fmla="*/ 6006772 w 7968342"/>
                <a:gd name="connsiteY43" fmla="*/ 34452 h 1915885"/>
                <a:gd name="connsiteX44" fmla="*/ 6041186 w 7968342"/>
                <a:gd name="connsiteY44" fmla="*/ 86130 h 1915885"/>
                <a:gd name="connsiteX45" fmla="*/ 6110013 w 7968342"/>
                <a:gd name="connsiteY45" fmla="*/ 189487 h 1915885"/>
                <a:gd name="connsiteX46" fmla="*/ 6299287 w 7968342"/>
                <a:gd name="connsiteY46" fmla="*/ 206713 h 1915885"/>
                <a:gd name="connsiteX47" fmla="*/ 6350907 w 7968342"/>
                <a:gd name="connsiteY47" fmla="*/ 258391 h 1915885"/>
                <a:gd name="connsiteX48" fmla="*/ 6918729 w 7968342"/>
                <a:gd name="connsiteY48" fmla="*/ 258391 h 1915885"/>
                <a:gd name="connsiteX49" fmla="*/ 7108003 w 7968342"/>
                <a:gd name="connsiteY49" fmla="*/ 241165 h 1915885"/>
                <a:gd name="connsiteX50" fmla="*/ 7314485 w 7968342"/>
                <a:gd name="connsiteY50" fmla="*/ 206713 h 1915885"/>
                <a:gd name="connsiteX51" fmla="*/ 7383312 w 7968342"/>
                <a:gd name="connsiteY51" fmla="*/ 103357 h 1915885"/>
                <a:gd name="connsiteX52" fmla="*/ 7507025 w 7968342"/>
                <a:gd name="connsiteY52" fmla="*/ 89864 h 1915885"/>
                <a:gd name="connsiteX53" fmla="*/ 7559620 w 7968342"/>
                <a:gd name="connsiteY53" fmla="*/ 84509 h 1915885"/>
                <a:gd name="connsiteX54" fmla="*/ 7568913 w 7968342"/>
                <a:gd name="connsiteY54" fmla="*/ 84141 h 1915885"/>
                <a:gd name="connsiteX55" fmla="*/ 7567104 w 7968342"/>
                <a:gd name="connsiteY55" fmla="*/ 83747 h 1915885"/>
                <a:gd name="connsiteX56" fmla="*/ 7559620 w 7968342"/>
                <a:gd name="connsiteY56" fmla="*/ 84509 h 1915885"/>
                <a:gd name="connsiteX57" fmla="*/ 7533844 w 7968342"/>
                <a:gd name="connsiteY57" fmla="*/ 85530 h 1915885"/>
                <a:gd name="connsiteX58" fmla="*/ 7607000 w 7968342"/>
                <a:gd name="connsiteY58" fmla="*/ 68904 h 1915885"/>
                <a:gd name="connsiteX59" fmla="*/ 7727447 w 7968342"/>
                <a:gd name="connsiteY59" fmla="*/ 51679 h 1915885"/>
                <a:gd name="connsiteX60" fmla="*/ 7744654 w 7968342"/>
                <a:gd name="connsiteY60" fmla="*/ 155034 h 1915885"/>
                <a:gd name="connsiteX61" fmla="*/ 7727447 w 7968342"/>
                <a:gd name="connsiteY61" fmla="*/ 447878 h 1915885"/>
                <a:gd name="connsiteX62" fmla="*/ 7744654 w 7968342"/>
                <a:gd name="connsiteY62" fmla="*/ 499556 h 1915885"/>
                <a:gd name="connsiteX63" fmla="*/ 7779068 w 7968342"/>
                <a:gd name="connsiteY63" fmla="*/ 602913 h 1915885"/>
                <a:gd name="connsiteX64" fmla="*/ 7727447 w 7968342"/>
                <a:gd name="connsiteY64" fmla="*/ 792400 h 1915885"/>
                <a:gd name="connsiteX65" fmla="*/ 7741630 w 7968342"/>
                <a:gd name="connsiteY65" fmla="*/ 849777 h 1915885"/>
                <a:gd name="connsiteX66" fmla="*/ 7747059 w 7968342"/>
                <a:gd name="connsiteY66" fmla="*/ 837999 h 1915885"/>
                <a:gd name="connsiteX67" fmla="*/ 7742891 w 7968342"/>
                <a:gd name="connsiteY67" fmla="*/ 853052 h 1915885"/>
                <a:gd name="connsiteX68" fmla="*/ 7727447 w 7968342"/>
                <a:gd name="connsiteY68" fmla="*/ 912982 h 1915885"/>
                <a:gd name="connsiteX69" fmla="*/ 7675827 w 7968342"/>
                <a:gd name="connsiteY69" fmla="*/ 1068017 h 1915885"/>
                <a:gd name="connsiteX70" fmla="*/ 7710240 w 7968342"/>
                <a:gd name="connsiteY70" fmla="*/ 1119695 h 1915885"/>
                <a:gd name="connsiteX71" fmla="*/ 7761861 w 7968342"/>
                <a:gd name="connsiteY71" fmla="*/ 1136922 h 1915885"/>
                <a:gd name="connsiteX72" fmla="*/ 7813481 w 7968342"/>
                <a:gd name="connsiteY72" fmla="*/ 1154147 h 1915885"/>
                <a:gd name="connsiteX73" fmla="*/ 7968342 w 7968342"/>
                <a:gd name="connsiteY73" fmla="*/ 1205826 h 1915885"/>
                <a:gd name="connsiteX74" fmla="*/ 7813481 w 7968342"/>
                <a:gd name="connsiteY74" fmla="*/ 1274730 h 1915885"/>
                <a:gd name="connsiteX75" fmla="*/ 7761861 w 7968342"/>
                <a:gd name="connsiteY75" fmla="*/ 1309183 h 1915885"/>
                <a:gd name="connsiteX76" fmla="*/ 7744654 w 7968342"/>
                <a:gd name="connsiteY76" fmla="*/ 1515895 h 1915885"/>
                <a:gd name="connsiteX77" fmla="*/ 7796275 w 7968342"/>
                <a:gd name="connsiteY77" fmla="*/ 1550348 h 1915885"/>
                <a:gd name="connsiteX78" fmla="*/ 7744654 w 7968342"/>
                <a:gd name="connsiteY78" fmla="*/ 1670930 h 1915885"/>
                <a:gd name="connsiteX79" fmla="*/ 7641413 w 7968342"/>
                <a:gd name="connsiteY79" fmla="*/ 1705382 h 1915885"/>
                <a:gd name="connsiteX80" fmla="*/ 7710240 w 7968342"/>
                <a:gd name="connsiteY80" fmla="*/ 1808739 h 1915885"/>
                <a:gd name="connsiteX81" fmla="*/ 7693033 w 7968342"/>
                <a:gd name="connsiteY81" fmla="*/ 1860417 h 1915885"/>
                <a:gd name="connsiteX82" fmla="*/ 7125211 w 7968342"/>
                <a:gd name="connsiteY82" fmla="*/ 1843190 h 1915885"/>
                <a:gd name="connsiteX83" fmla="*/ 6540181 w 7968342"/>
                <a:gd name="connsiteY83" fmla="*/ 1825965 h 1915885"/>
                <a:gd name="connsiteX84" fmla="*/ 6454148 w 7968342"/>
                <a:gd name="connsiteY84" fmla="*/ 1808739 h 1915885"/>
                <a:gd name="connsiteX85" fmla="*/ 6385320 w 7968342"/>
                <a:gd name="connsiteY85" fmla="*/ 1774286 h 1915885"/>
                <a:gd name="connsiteX86" fmla="*/ 6333701 w 7968342"/>
                <a:gd name="connsiteY86" fmla="*/ 1757060 h 1915885"/>
                <a:gd name="connsiteX87" fmla="*/ 6282081 w 7968342"/>
                <a:gd name="connsiteY87" fmla="*/ 1774286 h 1915885"/>
                <a:gd name="connsiteX88" fmla="*/ 6230460 w 7968342"/>
                <a:gd name="connsiteY88" fmla="*/ 1808739 h 1915885"/>
                <a:gd name="connsiteX89" fmla="*/ 5714257 w 7968342"/>
                <a:gd name="connsiteY89" fmla="*/ 1825965 h 1915885"/>
                <a:gd name="connsiteX90" fmla="*/ 4750679 w 7968342"/>
                <a:gd name="connsiteY90" fmla="*/ 1843190 h 1915885"/>
                <a:gd name="connsiteX91" fmla="*/ 4526992 w 7968342"/>
                <a:gd name="connsiteY91" fmla="*/ 1825965 h 1915885"/>
                <a:gd name="connsiteX92" fmla="*/ 4440958 w 7968342"/>
                <a:gd name="connsiteY92" fmla="*/ 1808739 h 1915885"/>
                <a:gd name="connsiteX93" fmla="*/ 4268890 w 7968342"/>
                <a:gd name="connsiteY93" fmla="*/ 1791513 h 1915885"/>
                <a:gd name="connsiteX94" fmla="*/ 3632241 w 7968342"/>
                <a:gd name="connsiteY94" fmla="*/ 1791513 h 1915885"/>
                <a:gd name="connsiteX95" fmla="*/ 2083633 w 7968342"/>
                <a:gd name="connsiteY95" fmla="*/ 1774286 h 1915885"/>
                <a:gd name="connsiteX96" fmla="*/ 1928773 w 7968342"/>
                <a:gd name="connsiteY96" fmla="*/ 1757060 h 1915885"/>
                <a:gd name="connsiteX97" fmla="*/ 1584638 w 7968342"/>
                <a:gd name="connsiteY97" fmla="*/ 1739835 h 1915885"/>
                <a:gd name="connsiteX98" fmla="*/ 1533018 w 7968342"/>
                <a:gd name="connsiteY98" fmla="*/ 1757060 h 1915885"/>
                <a:gd name="connsiteX99" fmla="*/ 1464191 w 7968342"/>
                <a:gd name="connsiteY99" fmla="*/ 1739835 h 1915885"/>
                <a:gd name="connsiteX100" fmla="*/ 1343744 w 7968342"/>
                <a:gd name="connsiteY100" fmla="*/ 1791513 h 1915885"/>
                <a:gd name="connsiteX101" fmla="*/ 1206089 w 7968342"/>
                <a:gd name="connsiteY101" fmla="*/ 1739835 h 1915885"/>
                <a:gd name="connsiteX102" fmla="*/ 1154469 w 7968342"/>
                <a:gd name="connsiteY102" fmla="*/ 1757060 h 1915885"/>
                <a:gd name="connsiteX103" fmla="*/ 999609 w 7968342"/>
                <a:gd name="connsiteY103" fmla="*/ 1774286 h 1915885"/>
                <a:gd name="connsiteX104" fmla="*/ 913575 w 7968342"/>
                <a:gd name="connsiteY104" fmla="*/ 1791513 h 1915885"/>
                <a:gd name="connsiteX105" fmla="*/ 810334 w 7968342"/>
                <a:gd name="connsiteY105" fmla="*/ 1843190 h 1915885"/>
                <a:gd name="connsiteX106" fmla="*/ 741508 w 7968342"/>
                <a:gd name="connsiteY106" fmla="*/ 1860417 h 1915885"/>
                <a:gd name="connsiteX107" fmla="*/ 707094 w 7968342"/>
                <a:gd name="connsiteY107" fmla="*/ 1860417 h 1915885"/>
                <a:gd name="connsiteX108" fmla="*/ 655473 w 7968342"/>
                <a:gd name="connsiteY108" fmla="*/ 1808739 h 1915885"/>
                <a:gd name="connsiteX109" fmla="*/ 569440 w 7968342"/>
                <a:gd name="connsiteY109" fmla="*/ 1739835 h 1915885"/>
                <a:gd name="connsiteX110" fmla="*/ 517819 w 7968342"/>
                <a:gd name="connsiteY110" fmla="*/ 1757060 h 1915885"/>
                <a:gd name="connsiteX111" fmla="*/ 380166 w 7968342"/>
                <a:gd name="connsiteY111" fmla="*/ 1774286 h 1915885"/>
                <a:gd name="connsiteX112" fmla="*/ 294131 w 7968342"/>
                <a:gd name="connsiteY112" fmla="*/ 1791513 h 1915885"/>
                <a:gd name="connsiteX113" fmla="*/ 242511 w 7968342"/>
                <a:gd name="connsiteY113" fmla="*/ 1774286 h 1915885"/>
                <a:gd name="connsiteX114" fmla="*/ 87651 w 7968342"/>
                <a:gd name="connsiteY114" fmla="*/ 1808739 h 1915885"/>
                <a:gd name="connsiteX115" fmla="*/ 18824 w 7968342"/>
                <a:gd name="connsiteY115" fmla="*/ 1791513 h 1915885"/>
                <a:gd name="connsiteX116" fmla="*/ 1616 w 7968342"/>
                <a:gd name="connsiteY116" fmla="*/ 1584799 h 1915885"/>
                <a:gd name="connsiteX117" fmla="*/ 36030 w 7968342"/>
                <a:gd name="connsiteY117" fmla="*/ 1481442 h 1915885"/>
                <a:gd name="connsiteX118" fmla="*/ 53237 w 7968342"/>
                <a:gd name="connsiteY118" fmla="*/ 1395313 h 1915885"/>
                <a:gd name="connsiteX119" fmla="*/ 87651 w 7968342"/>
                <a:gd name="connsiteY119" fmla="*/ 1291956 h 1915885"/>
                <a:gd name="connsiteX120" fmla="*/ 70444 w 7968342"/>
                <a:gd name="connsiteY120" fmla="*/ 1240277 h 1915885"/>
                <a:gd name="connsiteX121" fmla="*/ 36030 w 7968342"/>
                <a:gd name="connsiteY121" fmla="*/ 1136922 h 1915885"/>
                <a:gd name="connsiteX122" fmla="*/ 53237 w 7968342"/>
                <a:gd name="connsiteY122" fmla="*/ 1033565 h 1915885"/>
                <a:gd name="connsiteX123" fmla="*/ 87651 w 7968342"/>
                <a:gd name="connsiteY123" fmla="*/ 964661 h 1915885"/>
                <a:gd name="connsiteX124" fmla="*/ 122064 w 7968342"/>
                <a:gd name="connsiteY124" fmla="*/ 861304 h 1915885"/>
                <a:gd name="connsiteX125" fmla="*/ 156477 w 7968342"/>
                <a:gd name="connsiteY125" fmla="*/ 809625 h 1915885"/>
                <a:gd name="connsiteX126" fmla="*/ 53237 w 7968342"/>
                <a:gd name="connsiteY126" fmla="*/ 757947 h 1915885"/>
                <a:gd name="connsiteX127" fmla="*/ 87651 w 7968342"/>
                <a:gd name="connsiteY127" fmla="*/ 706270 h 1915885"/>
                <a:gd name="connsiteX128" fmla="*/ 104857 w 7968342"/>
                <a:gd name="connsiteY128" fmla="*/ 654591 h 1915885"/>
                <a:gd name="connsiteX129" fmla="*/ 122064 w 7968342"/>
                <a:gd name="connsiteY129" fmla="*/ 499556 h 1915885"/>
                <a:gd name="connsiteX130" fmla="*/ 70444 w 7968342"/>
                <a:gd name="connsiteY130" fmla="*/ 327295 h 1915885"/>
                <a:gd name="connsiteX131" fmla="*/ 53237 w 7968342"/>
                <a:gd name="connsiteY131" fmla="*/ 241165 h 1915885"/>
                <a:gd name="connsiteX132" fmla="*/ 87651 w 7968342"/>
                <a:gd name="connsiteY132" fmla="*/ 172261 h 1915885"/>
                <a:gd name="connsiteX133" fmla="*/ 18824 w 7968342"/>
                <a:gd name="connsiteY133" fmla="*/ 103357 h 1915885"/>
                <a:gd name="connsiteX134" fmla="*/ 294131 w 7968342"/>
                <a:gd name="connsiteY134" fmla="*/ 86130 h 1915885"/>
                <a:gd name="connsiteX135" fmla="*/ 603853 w 7968342"/>
                <a:gd name="connsiteY135" fmla="*/ 68904 h 1915885"/>
                <a:gd name="connsiteX136" fmla="*/ 844747 w 7968342"/>
                <a:gd name="connsiteY136" fmla="*/ 34452 h 1915885"/>
                <a:gd name="connsiteX137" fmla="*/ 896368 w 7968342"/>
                <a:gd name="connsiteY137" fmla="*/ 17226 h 1915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</a:cxnLst>
              <a:rect l="l" t="t" r="r" b="b"/>
              <a:pathLst>
                <a:path w="7968342" h="1915885">
                  <a:moveTo>
                    <a:pt x="7750893" y="825347"/>
                  </a:moveTo>
                  <a:cubicBezTo>
                    <a:pt x="7751459" y="823783"/>
                    <a:pt x="7751479" y="824181"/>
                    <a:pt x="7751085" y="825781"/>
                  </a:cubicBezTo>
                  <a:cubicBezTo>
                    <a:pt x="7750560" y="827915"/>
                    <a:pt x="7749299" y="832184"/>
                    <a:pt x="7747618" y="836785"/>
                  </a:cubicBezTo>
                  <a:lnTo>
                    <a:pt x="7747059" y="837999"/>
                  </a:lnTo>
                  <a:lnTo>
                    <a:pt x="7747421" y="836690"/>
                  </a:lnTo>
                  <a:cubicBezTo>
                    <a:pt x="7749213" y="830439"/>
                    <a:pt x="7750327" y="826912"/>
                    <a:pt x="7750893" y="825347"/>
                  </a:cubicBezTo>
                  <a:close/>
                  <a:moveTo>
                    <a:pt x="223920" y="759320"/>
                  </a:moveTo>
                  <a:cubicBezTo>
                    <a:pt x="186045" y="759320"/>
                    <a:pt x="155341" y="790024"/>
                    <a:pt x="155341" y="827900"/>
                  </a:cubicBezTo>
                  <a:cubicBezTo>
                    <a:pt x="155341" y="865776"/>
                    <a:pt x="186045" y="896480"/>
                    <a:pt x="223920" y="896480"/>
                  </a:cubicBezTo>
                  <a:cubicBezTo>
                    <a:pt x="261797" y="896480"/>
                    <a:pt x="292500" y="865776"/>
                    <a:pt x="292500" y="827900"/>
                  </a:cubicBezTo>
                  <a:cubicBezTo>
                    <a:pt x="292500" y="790024"/>
                    <a:pt x="261797" y="759320"/>
                    <a:pt x="223920" y="759320"/>
                  </a:cubicBezTo>
                  <a:close/>
                  <a:moveTo>
                    <a:pt x="223921" y="567436"/>
                  </a:moveTo>
                  <a:cubicBezTo>
                    <a:pt x="186045" y="567436"/>
                    <a:pt x="155341" y="598140"/>
                    <a:pt x="155341" y="636016"/>
                  </a:cubicBezTo>
                  <a:cubicBezTo>
                    <a:pt x="155341" y="673892"/>
                    <a:pt x="186045" y="704596"/>
                    <a:pt x="223921" y="704596"/>
                  </a:cubicBezTo>
                  <a:cubicBezTo>
                    <a:pt x="261798" y="704596"/>
                    <a:pt x="292502" y="673892"/>
                    <a:pt x="292502" y="636016"/>
                  </a:cubicBezTo>
                  <a:cubicBezTo>
                    <a:pt x="292502" y="598140"/>
                    <a:pt x="261798" y="567436"/>
                    <a:pt x="223921" y="567436"/>
                  </a:cubicBezTo>
                  <a:close/>
                  <a:moveTo>
                    <a:pt x="223922" y="375552"/>
                  </a:moveTo>
                  <a:cubicBezTo>
                    <a:pt x="186047" y="375552"/>
                    <a:pt x="155343" y="406256"/>
                    <a:pt x="155343" y="444132"/>
                  </a:cubicBezTo>
                  <a:cubicBezTo>
                    <a:pt x="155343" y="482008"/>
                    <a:pt x="186047" y="512712"/>
                    <a:pt x="223922" y="512712"/>
                  </a:cubicBezTo>
                  <a:cubicBezTo>
                    <a:pt x="261798" y="512712"/>
                    <a:pt x="292502" y="482008"/>
                    <a:pt x="292502" y="444132"/>
                  </a:cubicBezTo>
                  <a:cubicBezTo>
                    <a:pt x="292502" y="406256"/>
                    <a:pt x="261798" y="375552"/>
                    <a:pt x="223922" y="375552"/>
                  </a:cubicBezTo>
                  <a:close/>
                  <a:moveTo>
                    <a:pt x="223923" y="183668"/>
                  </a:moveTo>
                  <a:cubicBezTo>
                    <a:pt x="186047" y="183668"/>
                    <a:pt x="155343" y="214372"/>
                    <a:pt x="155343" y="252248"/>
                  </a:cubicBezTo>
                  <a:cubicBezTo>
                    <a:pt x="155343" y="290124"/>
                    <a:pt x="186047" y="320828"/>
                    <a:pt x="223923" y="320828"/>
                  </a:cubicBezTo>
                  <a:cubicBezTo>
                    <a:pt x="261799" y="320828"/>
                    <a:pt x="292503" y="290124"/>
                    <a:pt x="292503" y="252248"/>
                  </a:cubicBezTo>
                  <a:cubicBezTo>
                    <a:pt x="292503" y="214372"/>
                    <a:pt x="261799" y="183668"/>
                    <a:pt x="223923" y="183668"/>
                  </a:cubicBezTo>
                  <a:close/>
                  <a:moveTo>
                    <a:pt x="1980393" y="0"/>
                  </a:moveTo>
                  <a:cubicBezTo>
                    <a:pt x="2020542" y="5742"/>
                    <a:pt x="2060755" y="11052"/>
                    <a:pt x="2100840" y="17226"/>
                  </a:cubicBezTo>
                  <a:cubicBezTo>
                    <a:pt x="2135322" y="22537"/>
                    <a:pt x="2169543" y="29512"/>
                    <a:pt x="2204080" y="34452"/>
                  </a:cubicBezTo>
                  <a:cubicBezTo>
                    <a:pt x="2249858" y="40998"/>
                    <a:pt x="2295957" y="45132"/>
                    <a:pt x="2341734" y="51679"/>
                  </a:cubicBezTo>
                  <a:cubicBezTo>
                    <a:pt x="2376271" y="56618"/>
                    <a:pt x="2410561" y="63162"/>
                    <a:pt x="2444975" y="68904"/>
                  </a:cubicBezTo>
                  <a:cubicBezTo>
                    <a:pt x="2484980" y="75579"/>
                    <a:pt x="2525304" y="80180"/>
                    <a:pt x="2565422" y="86130"/>
                  </a:cubicBezTo>
                  <a:lnTo>
                    <a:pt x="2909558" y="137808"/>
                  </a:lnTo>
                  <a:cubicBezTo>
                    <a:pt x="2938235" y="126325"/>
                    <a:pt x="2967202" y="115537"/>
                    <a:pt x="2995591" y="103357"/>
                  </a:cubicBezTo>
                  <a:cubicBezTo>
                    <a:pt x="3047512" y="81080"/>
                    <a:pt x="3094103" y="38424"/>
                    <a:pt x="3150452" y="34452"/>
                  </a:cubicBezTo>
                  <a:lnTo>
                    <a:pt x="4217270" y="17226"/>
                  </a:lnTo>
                  <a:lnTo>
                    <a:pt x="4733473" y="0"/>
                  </a:lnTo>
                  <a:cubicBezTo>
                    <a:pt x="4876717" y="35851"/>
                    <a:pt x="4735091" y="-7803"/>
                    <a:pt x="4853920" y="51679"/>
                  </a:cubicBezTo>
                  <a:cubicBezTo>
                    <a:pt x="4870143" y="59799"/>
                    <a:pt x="4887944" y="64500"/>
                    <a:pt x="4905541" y="68904"/>
                  </a:cubicBezTo>
                  <a:lnTo>
                    <a:pt x="5129229" y="120583"/>
                  </a:lnTo>
                  <a:lnTo>
                    <a:pt x="5180848" y="103357"/>
                  </a:lnTo>
                  <a:cubicBezTo>
                    <a:pt x="5215262" y="91873"/>
                    <a:pt x="5248435" y="75597"/>
                    <a:pt x="5284089" y="68904"/>
                  </a:cubicBezTo>
                  <a:cubicBezTo>
                    <a:pt x="5340743" y="58269"/>
                    <a:pt x="5398580" y="54424"/>
                    <a:pt x="5456156" y="51679"/>
                  </a:cubicBezTo>
                  <a:lnTo>
                    <a:pt x="6006772" y="34452"/>
                  </a:lnTo>
                  <a:lnTo>
                    <a:pt x="6041186" y="86130"/>
                  </a:lnTo>
                  <a:lnTo>
                    <a:pt x="6110013" y="189487"/>
                  </a:lnTo>
                  <a:cubicBezTo>
                    <a:pt x="6173104" y="195229"/>
                    <a:pt x="6238374" y="189289"/>
                    <a:pt x="6299287" y="206713"/>
                  </a:cubicBezTo>
                  <a:cubicBezTo>
                    <a:pt x="6322685" y="213405"/>
                    <a:pt x="6326761" y="255369"/>
                    <a:pt x="6350907" y="258391"/>
                  </a:cubicBezTo>
                  <a:cubicBezTo>
                    <a:pt x="6747383" y="308006"/>
                    <a:pt x="6706367" y="311540"/>
                    <a:pt x="6918729" y="258391"/>
                  </a:cubicBezTo>
                  <a:lnTo>
                    <a:pt x="7108003" y="241165"/>
                  </a:lnTo>
                  <a:cubicBezTo>
                    <a:pt x="7272659" y="224681"/>
                    <a:pt x="7216467" y="239423"/>
                    <a:pt x="7314485" y="206713"/>
                  </a:cubicBezTo>
                  <a:cubicBezTo>
                    <a:pt x="7353722" y="193618"/>
                    <a:pt x="7360371" y="137808"/>
                    <a:pt x="7383312" y="103357"/>
                  </a:cubicBezTo>
                  <a:cubicBezTo>
                    <a:pt x="7437170" y="97366"/>
                    <a:pt x="7477400" y="93000"/>
                    <a:pt x="7507025" y="89864"/>
                  </a:cubicBezTo>
                  <a:lnTo>
                    <a:pt x="7559620" y="84509"/>
                  </a:lnTo>
                  <a:lnTo>
                    <a:pt x="7568913" y="84141"/>
                  </a:lnTo>
                  <a:cubicBezTo>
                    <a:pt x="7582518" y="82788"/>
                    <a:pt x="7589976" y="81601"/>
                    <a:pt x="7567104" y="83747"/>
                  </a:cubicBezTo>
                  <a:lnTo>
                    <a:pt x="7559620" y="84509"/>
                  </a:lnTo>
                  <a:lnTo>
                    <a:pt x="7533844" y="85530"/>
                  </a:lnTo>
                  <a:cubicBezTo>
                    <a:pt x="7532130" y="84046"/>
                    <a:pt x="7548454" y="79561"/>
                    <a:pt x="7607000" y="68904"/>
                  </a:cubicBezTo>
                  <a:cubicBezTo>
                    <a:pt x="7646903" y="61641"/>
                    <a:pt x="7693056" y="30160"/>
                    <a:pt x="7727447" y="51679"/>
                  </a:cubicBezTo>
                  <a:cubicBezTo>
                    <a:pt x="7757033" y="70190"/>
                    <a:pt x="7744654" y="120107"/>
                    <a:pt x="7744654" y="155034"/>
                  </a:cubicBezTo>
                  <a:cubicBezTo>
                    <a:pt x="7744654" y="252818"/>
                    <a:pt x="7733183" y="350263"/>
                    <a:pt x="7727447" y="447878"/>
                  </a:cubicBezTo>
                  <a:lnTo>
                    <a:pt x="7744654" y="499556"/>
                  </a:lnTo>
                  <a:lnTo>
                    <a:pt x="7779068" y="602913"/>
                  </a:lnTo>
                  <a:cubicBezTo>
                    <a:pt x="7727846" y="679832"/>
                    <a:pt x="7727447" y="663738"/>
                    <a:pt x="7727447" y="792400"/>
                  </a:cubicBezTo>
                  <a:cubicBezTo>
                    <a:pt x="7727447" y="857271"/>
                    <a:pt x="7735011" y="860154"/>
                    <a:pt x="7741630" y="849777"/>
                  </a:cubicBezTo>
                  <a:lnTo>
                    <a:pt x="7747059" y="837999"/>
                  </a:lnTo>
                  <a:lnTo>
                    <a:pt x="7742891" y="853052"/>
                  </a:lnTo>
                  <a:cubicBezTo>
                    <a:pt x="7739214" y="866681"/>
                    <a:pt x="7734171" y="886057"/>
                    <a:pt x="7727447" y="912982"/>
                  </a:cubicBezTo>
                  <a:cubicBezTo>
                    <a:pt x="7691129" y="967520"/>
                    <a:pt x="7666997" y="988445"/>
                    <a:pt x="7675827" y="1068017"/>
                  </a:cubicBezTo>
                  <a:cubicBezTo>
                    <a:pt x="7678111" y="1088594"/>
                    <a:pt x="7698769" y="1102469"/>
                    <a:pt x="7710240" y="1119695"/>
                  </a:cubicBezTo>
                  <a:lnTo>
                    <a:pt x="7761861" y="1136922"/>
                  </a:lnTo>
                  <a:lnTo>
                    <a:pt x="7813481" y="1154147"/>
                  </a:lnTo>
                  <a:lnTo>
                    <a:pt x="7968342" y="1205826"/>
                  </a:lnTo>
                  <a:cubicBezTo>
                    <a:pt x="7851515" y="1283796"/>
                    <a:pt x="7997775" y="1192728"/>
                    <a:pt x="7813481" y="1274730"/>
                  </a:cubicBezTo>
                  <a:cubicBezTo>
                    <a:pt x="7794583" y="1283139"/>
                    <a:pt x="7767541" y="1289276"/>
                    <a:pt x="7761861" y="1309183"/>
                  </a:cubicBezTo>
                  <a:cubicBezTo>
                    <a:pt x="7742887" y="1375666"/>
                    <a:pt x="7750389" y="1446991"/>
                    <a:pt x="7744654" y="1515895"/>
                  </a:cubicBezTo>
                  <a:cubicBezTo>
                    <a:pt x="7761861" y="1527379"/>
                    <a:pt x="7789735" y="1530707"/>
                    <a:pt x="7796275" y="1550348"/>
                  </a:cubicBezTo>
                  <a:cubicBezTo>
                    <a:pt x="7808620" y="1587427"/>
                    <a:pt x="7761957" y="1644948"/>
                    <a:pt x="7744654" y="1670930"/>
                  </a:cubicBezTo>
                  <a:cubicBezTo>
                    <a:pt x="7744654" y="1670930"/>
                    <a:pt x="7664636" y="1677483"/>
                    <a:pt x="7641413" y="1705382"/>
                  </a:cubicBezTo>
                  <a:cubicBezTo>
                    <a:pt x="7601732" y="1753053"/>
                    <a:pt x="7693079" y="1797285"/>
                    <a:pt x="7710240" y="1808739"/>
                  </a:cubicBezTo>
                  <a:cubicBezTo>
                    <a:pt x="7704505" y="1825965"/>
                    <a:pt x="7711011" y="1858017"/>
                    <a:pt x="7693033" y="1860417"/>
                  </a:cubicBezTo>
                  <a:cubicBezTo>
                    <a:pt x="7250287" y="1919517"/>
                    <a:pt x="7330277" y="1945841"/>
                    <a:pt x="7125211" y="1843190"/>
                  </a:cubicBezTo>
                  <a:cubicBezTo>
                    <a:pt x="6930201" y="1837448"/>
                    <a:pt x="6735020" y="1835967"/>
                    <a:pt x="6540181" y="1825965"/>
                  </a:cubicBezTo>
                  <a:cubicBezTo>
                    <a:pt x="6510974" y="1824466"/>
                    <a:pt x="6481893" y="1817997"/>
                    <a:pt x="6454148" y="1808739"/>
                  </a:cubicBezTo>
                  <a:cubicBezTo>
                    <a:pt x="6429813" y="1800618"/>
                    <a:pt x="6408897" y="1784401"/>
                    <a:pt x="6385320" y="1774286"/>
                  </a:cubicBezTo>
                  <a:cubicBezTo>
                    <a:pt x="6368649" y="1767133"/>
                    <a:pt x="6350907" y="1762802"/>
                    <a:pt x="6333701" y="1757060"/>
                  </a:cubicBezTo>
                  <a:cubicBezTo>
                    <a:pt x="6316495" y="1762802"/>
                    <a:pt x="6298303" y="1766166"/>
                    <a:pt x="6282081" y="1774286"/>
                  </a:cubicBezTo>
                  <a:cubicBezTo>
                    <a:pt x="6263584" y="1783545"/>
                    <a:pt x="6251055" y="1806865"/>
                    <a:pt x="6230460" y="1808739"/>
                  </a:cubicBezTo>
                  <a:cubicBezTo>
                    <a:pt x="6059004" y="1824343"/>
                    <a:pt x="5886374" y="1821958"/>
                    <a:pt x="5714257" y="1825965"/>
                  </a:cubicBezTo>
                  <a:lnTo>
                    <a:pt x="4750679" y="1843190"/>
                  </a:lnTo>
                  <a:cubicBezTo>
                    <a:pt x="4676117" y="1837448"/>
                    <a:pt x="4601318" y="1834232"/>
                    <a:pt x="4526992" y="1825965"/>
                  </a:cubicBezTo>
                  <a:cubicBezTo>
                    <a:pt x="4497925" y="1822732"/>
                    <a:pt x="4469947" y="1812608"/>
                    <a:pt x="4440958" y="1808739"/>
                  </a:cubicBezTo>
                  <a:cubicBezTo>
                    <a:pt x="4383821" y="1801112"/>
                    <a:pt x="4326464" y="1794325"/>
                    <a:pt x="4268890" y="1791513"/>
                  </a:cubicBezTo>
                  <a:cubicBezTo>
                    <a:pt x="3744187" y="1765889"/>
                    <a:pt x="3902409" y="1746432"/>
                    <a:pt x="3632241" y="1791513"/>
                  </a:cubicBezTo>
                  <a:lnTo>
                    <a:pt x="2083633" y="1774286"/>
                  </a:lnTo>
                  <a:cubicBezTo>
                    <a:pt x="2031706" y="1773236"/>
                    <a:pt x="1980587" y="1760637"/>
                    <a:pt x="1928773" y="1757060"/>
                  </a:cubicBezTo>
                  <a:cubicBezTo>
                    <a:pt x="1814190" y="1749149"/>
                    <a:pt x="1699494" y="1739835"/>
                    <a:pt x="1584638" y="1739835"/>
                  </a:cubicBezTo>
                  <a:cubicBezTo>
                    <a:pt x="1566501" y="1739835"/>
                    <a:pt x="1550224" y="1751318"/>
                    <a:pt x="1533018" y="1757060"/>
                  </a:cubicBezTo>
                  <a:cubicBezTo>
                    <a:pt x="1510076" y="1751318"/>
                    <a:pt x="1487840" y="1739835"/>
                    <a:pt x="1464191" y="1739835"/>
                  </a:cubicBezTo>
                  <a:cubicBezTo>
                    <a:pt x="1408634" y="1739835"/>
                    <a:pt x="1385892" y="1763383"/>
                    <a:pt x="1343744" y="1791513"/>
                  </a:cubicBezTo>
                  <a:cubicBezTo>
                    <a:pt x="1290340" y="1755871"/>
                    <a:pt x="1280509" y="1739835"/>
                    <a:pt x="1206089" y="1739835"/>
                  </a:cubicBezTo>
                  <a:cubicBezTo>
                    <a:pt x="1187952" y="1739835"/>
                    <a:pt x="1171676" y="1751318"/>
                    <a:pt x="1154469" y="1757060"/>
                  </a:cubicBezTo>
                  <a:cubicBezTo>
                    <a:pt x="1102849" y="1762802"/>
                    <a:pt x="1051025" y="1766932"/>
                    <a:pt x="999609" y="1774286"/>
                  </a:cubicBezTo>
                  <a:cubicBezTo>
                    <a:pt x="970656" y="1778427"/>
                    <a:pt x="936043" y="1772769"/>
                    <a:pt x="913575" y="1791513"/>
                  </a:cubicBezTo>
                  <a:cubicBezTo>
                    <a:pt x="814810" y="1873912"/>
                    <a:pt x="1011647" y="1883500"/>
                    <a:pt x="810334" y="1843190"/>
                  </a:cubicBezTo>
                  <a:cubicBezTo>
                    <a:pt x="787393" y="1848932"/>
                    <a:pt x="759974" y="1845628"/>
                    <a:pt x="741508" y="1860417"/>
                  </a:cubicBezTo>
                  <a:cubicBezTo>
                    <a:pt x="705282" y="1889431"/>
                    <a:pt x="743318" y="1969213"/>
                    <a:pt x="707094" y="1860417"/>
                  </a:cubicBezTo>
                  <a:cubicBezTo>
                    <a:pt x="689887" y="1843191"/>
                    <a:pt x="671052" y="1827454"/>
                    <a:pt x="655473" y="1808739"/>
                  </a:cubicBezTo>
                  <a:cubicBezTo>
                    <a:pt x="622443" y="1769057"/>
                    <a:pt x="630642" y="1739835"/>
                    <a:pt x="569440" y="1739835"/>
                  </a:cubicBezTo>
                  <a:cubicBezTo>
                    <a:pt x="551303" y="1739835"/>
                    <a:pt x="535026" y="1751318"/>
                    <a:pt x="517819" y="1757060"/>
                  </a:cubicBezTo>
                  <a:cubicBezTo>
                    <a:pt x="471935" y="1762802"/>
                    <a:pt x="425869" y="1767247"/>
                    <a:pt x="380166" y="1774286"/>
                  </a:cubicBezTo>
                  <a:cubicBezTo>
                    <a:pt x="351260" y="1778738"/>
                    <a:pt x="323378" y="1791513"/>
                    <a:pt x="294131" y="1791513"/>
                  </a:cubicBezTo>
                  <a:cubicBezTo>
                    <a:pt x="275993" y="1791513"/>
                    <a:pt x="259717" y="1780028"/>
                    <a:pt x="242511" y="1774286"/>
                  </a:cubicBezTo>
                  <a:cubicBezTo>
                    <a:pt x="215962" y="1780931"/>
                    <a:pt x="109500" y="1808739"/>
                    <a:pt x="87651" y="1808739"/>
                  </a:cubicBezTo>
                  <a:cubicBezTo>
                    <a:pt x="64002" y="1808739"/>
                    <a:pt x="27313" y="1813610"/>
                    <a:pt x="18824" y="1791513"/>
                  </a:cubicBezTo>
                  <a:cubicBezTo>
                    <a:pt x="-5970" y="1726979"/>
                    <a:pt x="7352" y="1653703"/>
                    <a:pt x="1616" y="1584799"/>
                  </a:cubicBezTo>
                  <a:cubicBezTo>
                    <a:pt x="1616" y="1584799"/>
                    <a:pt x="26486" y="1516479"/>
                    <a:pt x="36030" y="1481442"/>
                  </a:cubicBezTo>
                  <a:cubicBezTo>
                    <a:pt x="43725" y="1453196"/>
                    <a:pt x="47501" y="1424022"/>
                    <a:pt x="53237" y="1395313"/>
                  </a:cubicBezTo>
                  <a:cubicBezTo>
                    <a:pt x="60351" y="1359702"/>
                    <a:pt x="76180" y="1326408"/>
                    <a:pt x="87651" y="1291956"/>
                  </a:cubicBezTo>
                  <a:lnTo>
                    <a:pt x="70444" y="1240277"/>
                  </a:lnTo>
                  <a:cubicBezTo>
                    <a:pt x="58973" y="1205826"/>
                    <a:pt x="32024" y="1173015"/>
                    <a:pt x="36030" y="1136922"/>
                  </a:cubicBezTo>
                  <a:cubicBezTo>
                    <a:pt x="51802" y="994812"/>
                    <a:pt x="144042" y="1169924"/>
                    <a:pt x="53237" y="1033565"/>
                  </a:cubicBezTo>
                  <a:lnTo>
                    <a:pt x="87651" y="964661"/>
                  </a:lnTo>
                  <a:cubicBezTo>
                    <a:pt x="103873" y="932179"/>
                    <a:pt x="107331" y="894490"/>
                    <a:pt x="122064" y="861304"/>
                  </a:cubicBezTo>
                  <a:cubicBezTo>
                    <a:pt x="130463" y="842384"/>
                    <a:pt x="145007" y="826851"/>
                    <a:pt x="156477" y="809625"/>
                  </a:cubicBezTo>
                  <a:cubicBezTo>
                    <a:pt x="139569" y="803983"/>
                    <a:pt x="58002" y="781800"/>
                    <a:pt x="53237" y="757947"/>
                  </a:cubicBezTo>
                  <a:cubicBezTo>
                    <a:pt x="49181" y="737646"/>
                    <a:pt x="78403" y="724787"/>
                    <a:pt x="87651" y="706270"/>
                  </a:cubicBezTo>
                  <a:cubicBezTo>
                    <a:pt x="95762" y="690029"/>
                    <a:pt x="99122" y="671817"/>
                    <a:pt x="104857" y="654591"/>
                  </a:cubicBezTo>
                  <a:cubicBezTo>
                    <a:pt x="76180" y="568460"/>
                    <a:pt x="81915" y="620139"/>
                    <a:pt x="122064" y="499556"/>
                  </a:cubicBezTo>
                  <a:cubicBezTo>
                    <a:pt x="100209" y="433916"/>
                    <a:pt x="90144" y="406182"/>
                    <a:pt x="70444" y="327295"/>
                  </a:cubicBezTo>
                  <a:cubicBezTo>
                    <a:pt x="63351" y="298891"/>
                    <a:pt x="50369" y="267004"/>
                    <a:pt x="53237" y="241165"/>
                  </a:cubicBezTo>
                  <a:cubicBezTo>
                    <a:pt x="56105" y="215327"/>
                    <a:pt x="107652" y="200295"/>
                    <a:pt x="87651" y="172261"/>
                  </a:cubicBezTo>
                  <a:cubicBezTo>
                    <a:pt x="12147" y="66437"/>
                    <a:pt x="-25193" y="235546"/>
                    <a:pt x="18824" y="103357"/>
                  </a:cubicBezTo>
                  <a:lnTo>
                    <a:pt x="294131" y="86130"/>
                  </a:lnTo>
                  <a:cubicBezTo>
                    <a:pt x="397352" y="80051"/>
                    <a:pt x="500757" y="76843"/>
                    <a:pt x="603853" y="68904"/>
                  </a:cubicBezTo>
                  <a:cubicBezTo>
                    <a:pt x="643702" y="65835"/>
                    <a:pt x="795803" y="45341"/>
                    <a:pt x="844747" y="34452"/>
                  </a:cubicBezTo>
                  <a:cubicBezTo>
                    <a:pt x="862453" y="30513"/>
                    <a:pt x="878239" y="17775"/>
                    <a:pt x="896368" y="17226"/>
                  </a:cubicBezTo>
                  <a:close/>
                </a:path>
              </a:pathLst>
            </a:custGeom>
            <a:pattFill prst="dotGrid">
              <a:fgClr>
                <a:schemeClr val="bg1">
                  <a:lumMod val="95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8" name="Group 4">
              <a:extLst>
                <a:ext uri="{FF2B5EF4-FFF2-40B4-BE49-F238E27FC236}">
                  <a16:creationId xmlns:a16="http://schemas.microsoft.com/office/drawing/2014/main" xmlns="" id="{54CF8F33-453A-45BE-B988-F8BB194E6484}"/>
                </a:ext>
              </a:extLst>
            </p:cNvPr>
            <p:cNvGrpSpPr/>
            <p:nvPr/>
          </p:nvGrpSpPr>
          <p:grpSpPr>
            <a:xfrm>
              <a:off x="4670633" y="1449889"/>
              <a:ext cx="5627453" cy="884215"/>
              <a:chOff x="2408236" y="576307"/>
              <a:chExt cx="6145152" cy="1213026"/>
            </a:xfrm>
          </p:grpSpPr>
          <p:sp>
            <p:nvSpPr>
              <p:cNvPr id="81" name="TextBox 23">
                <a:extLst>
                  <a:ext uri="{FF2B5EF4-FFF2-40B4-BE49-F238E27FC236}">
                    <a16:creationId xmlns:a16="http://schemas.microsoft.com/office/drawing/2014/main" xmlns="" id="{B533C95B-6D36-440A-89C8-175EC191625C}"/>
                  </a:ext>
                </a:extLst>
              </p:cNvPr>
              <p:cNvSpPr txBox="1"/>
              <p:nvPr/>
            </p:nvSpPr>
            <p:spPr>
              <a:xfrm>
                <a:off x="4781268" y="576307"/>
                <a:ext cx="2410562" cy="504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Hand Of Sean" panose="02000500000000000000" pitchFamily="2" charset="-128"/>
                  <a:ea typeface="Hand Of Sean" panose="02000500000000000000" pitchFamily="2" charset="-128"/>
                </a:endParaRPr>
              </a:p>
            </p:txBody>
          </p:sp>
          <p:sp>
            <p:nvSpPr>
              <p:cNvPr id="82" name="TextBox 24">
                <a:extLst>
                  <a:ext uri="{FF2B5EF4-FFF2-40B4-BE49-F238E27FC236}">
                    <a16:creationId xmlns:a16="http://schemas.microsoft.com/office/drawing/2014/main" xmlns="" id="{1B9EB52A-015D-488D-B598-B0DB7F544E55}"/>
                  </a:ext>
                </a:extLst>
              </p:cNvPr>
              <p:cNvSpPr txBox="1"/>
              <p:nvPr/>
            </p:nvSpPr>
            <p:spPr>
              <a:xfrm flipH="1">
                <a:off x="2408236" y="707126"/>
                <a:ext cx="6145152" cy="10822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C00000"/>
                    </a:solidFill>
                    <a:latin typeface="SansSerif" panose="00000400000000000000" pitchFamily="2" charset="2"/>
                  </a:rPr>
                  <a:t>مثال آخر : </a:t>
                </a:r>
                <a:r>
                  <a:rPr lang="ar-SY" b="1" dirty="0">
                    <a:latin typeface="SansSerif" panose="00000400000000000000" pitchFamily="2" charset="2"/>
                  </a:rPr>
                  <a:t>أن يتوقّع منك والك معاملة أخوتك الصغار بلطف و استعمال جهاز الحاسب الخاص بك في الوقت المناسب و بالطريقة المُثلى و التزام ضوابط الدخول على المواقع </a:t>
                </a:r>
                <a:r>
                  <a:rPr lang="ar-SY" b="1" dirty="0" smtClean="0">
                    <a:latin typeface="SansSerif" panose="00000400000000000000" pitchFamily="2" charset="2"/>
                  </a:rPr>
                  <a:t>و </a:t>
                </a:r>
                <a:r>
                  <a:rPr lang="ar-SY" b="1" dirty="0">
                    <a:latin typeface="SansSerif" panose="00000400000000000000" pitchFamily="2" charset="2"/>
                  </a:rPr>
                  <a:t>تجنّب المبالغة في تجاوز الأوقات المحدّدة لك , فيكون ذلك من مسؤولياتك . </a:t>
                </a:r>
                <a:endParaRPr lang="ar-SY" b="1" dirty="0">
                  <a:solidFill>
                    <a:srgbClr val="002060"/>
                  </a:solidFill>
                </a:endParaRPr>
              </a:p>
            </p:txBody>
          </p:sp>
        </p:grpSp>
        <p:grpSp>
          <p:nvGrpSpPr>
            <p:cNvPr id="69" name="Group 7">
              <a:extLst>
                <a:ext uri="{FF2B5EF4-FFF2-40B4-BE49-F238E27FC236}">
                  <a16:creationId xmlns:a16="http://schemas.microsoft.com/office/drawing/2014/main" xmlns="" id="{68C6B186-2980-40AB-8370-2E4C1C8B9EA1}"/>
                </a:ext>
              </a:extLst>
            </p:cNvPr>
            <p:cNvGrpSpPr/>
            <p:nvPr/>
          </p:nvGrpSpPr>
          <p:grpSpPr>
            <a:xfrm>
              <a:off x="10314441" y="1251978"/>
              <a:ext cx="1186709" cy="846479"/>
              <a:chOff x="8571248" y="304800"/>
              <a:chExt cx="1295881" cy="1161254"/>
            </a:xfrm>
          </p:grpSpPr>
          <p:sp>
            <p:nvSpPr>
              <p:cNvPr id="77" name="Rectangle 29">
                <a:extLst>
                  <a:ext uri="{FF2B5EF4-FFF2-40B4-BE49-F238E27FC236}">
                    <a16:creationId xmlns:a16="http://schemas.microsoft.com/office/drawing/2014/main" xmlns="" id="{692190DA-A72F-4D55-877D-0437DA47B195}"/>
                  </a:ext>
                </a:extLst>
              </p:cNvPr>
              <p:cNvSpPr/>
              <p:nvPr/>
            </p:nvSpPr>
            <p:spPr>
              <a:xfrm rot="173929">
                <a:off x="8571248" y="539962"/>
                <a:ext cx="1223613" cy="926092"/>
              </a:xfrm>
              <a:prstGeom prst="rect">
                <a:avLst/>
              </a:prstGeom>
              <a:solidFill>
                <a:schemeClr val="tx1">
                  <a:alpha val="14000"/>
                </a:schemeClr>
              </a:soli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78" name="Group 1">
                <a:extLst>
                  <a:ext uri="{FF2B5EF4-FFF2-40B4-BE49-F238E27FC236}">
                    <a16:creationId xmlns:a16="http://schemas.microsoft.com/office/drawing/2014/main" xmlns="" id="{AA62B52E-3995-45C6-A10F-03C5CC1502AB}"/>
                  </a:ext>
                </a:extLst>
              </p:cNvPr>
              <p:cNvGrpSpPr/>
              <p:nvPr/>
            </p:nvGrpSpPr>
            <p:grpSpPr>
              <a:xfrm>
                <a:off x="8575358" y="304800"/>
                <a:ext cx="1291771" cy="1103086"/>
                <a:chOff x="8575358" y="304800"/>
                <a:chExt cx="1291771" cy="1103086"/>
              </a:xfrm>
            </p:grpSpPr>
            <p:sp>
              <p:nvSpPr>
                <p:cNvPr id="79" name="Freeform: Shape 17">
                  <a:extLst>
                    <a:ext uri="{FF2B5EF4-FFF2-40B4-BE49-F238E27FC236}">
                      <a16:creationId xmlns:a16="http://schemas.microsoft.com/office/drawing/2014/main" xmlns="" id="{C3FA542C-2EBD-4CBB-AC4E-0C341B4486B1}"/>
                    </a:ext>
                  </a:extLst>
                </p:cNvPr>
                <p:cNvSpPr/>
                <p:nvPr/>
              </p:nvSpPr>
              <p:spPr>
                <a:xfrm>
                  <a:off x="8575358" y="304800"/>
                  <a:ext cx="1291771" cy="1103086"/>
                </a:xfrm>
                <a:custGeom>
                  <a:avLst/>
                  <a:gdLst>
                    <a:gd name="connsiteX0" fmla="*/ 0 w 1291771"/>
                    <a:gd name="connsiteY0" fmla="*/ 101600 h 1103086"/>
                    <a:gd name="connsiteX1" fmla="*/ 43543 w 1291771"/>
                    <a:gd name="connsiteY1" fmla="*/ 1103086 h 1103086"/>
                    <a:gd name="connsiteX2" fmla="*/ 1030514 w 1291771"/>
                    <a:gd name="connsiteY2" fmla="*/ 972457 h 1103086"/>
                    <a:gd name="connsiteX3" fmla="*/ 1291771 w 1291771"/>
                    <a:gd name="connsiteY3" fmla="*/ 972457 h 1103086"/>
                    <a:gd name="connsiteX4" fmla="*/ 1204685 w 1291771"/>
                    <a:gd name="connsiteY4" fmla="*/ 348343 h 1103086"/>
                    <a:gd name="connsiteX5" fmla="*/ 1219200 w 1291771"/>
                    <a:gd name="connsiteY5" fmla="*/ 0 h 1103086"/>
                    <a:gd name="connsiteX6" fmla="*/ 0 w 1291771"/>
                    <a:gd name="connsiteY6" fmla="*/ 101600 h 11030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291771" h="1103086">
                      <a:moveTo>
                        <a:pt x="0" y="101600"/>
                      </a:moveTo>
                      <a:lnTo>
                        <a:pt x="43543" y="1103086"/>
                      </a:lnTo>
                      <a:lnTo>
                        <a:pt x="1030514" y="972457"/>
                      </a:lnTo>
                      <a:lnTo>
                        <a:pt x="1291771" y="972457"/>
                      </a:lnTo>
                      <a:lnTo>
                        <a:pt x="1204685" y="348343"/>
                      </a:lnTo>
                      <a:lnTo>
                        <a:pt x="1219200" y="0"/>
                      </a:lnTo>
                      <a:lnTo>
                        <a:pt x="0" y="10160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381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pic>
              <p:nvPicPr>
                <p:cNvPr id="80" name="Graphic 30" descr="Lightbulb">
                  <a:extLst>
                    <a:ext uri="{FF2B5EF4-FFF2-40B4-BE49-F238E27FC236}">
                      <a16:creationId xmlns:a16="http://schemas.microsoft.com/office/drawing/2014/main" xmlns="" id="{C943BEB8-1FE1-40B4-A517-EEF820F2618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xmlns="" r:embe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884988" y="616859"/>
                  <a:ext cx="548640" cy="548640"/>
                </a:xfrm>
                <a:prstGeom prst="rect">
                  <a:avLst/>
                </a:prstGeom>
              </p:spPr>
            </p:pic>
          </p:grpSp>
        </p:grpSp>
        <p:sp>
          <p:nvSpPr>
            <p:cNvPr id="70" name="Freeform: Shape 18">
              <a:extLst>
                <a:ext uri="{FF2B5EF4-FFF2-40B4-BE49-F238E27FC236}">
                  <a16:creationId xmlns:a16="http://schemas.microsoft.com/office/drawing/2014/main" xmlns="" id="{CC0B3BAF-40CF-4E53-A6C9-AC9F133B10C5}"/>
                </a:ext>
              </a:extLst>
            </p:cNvPr>
            <p:cNvSpPr/>
            <p:nvPr/>
          </p:nvSpPr>
          <p:spPr>
            <a:xfrm>
              <a:off x="10344514" y="1115161"/>
              <a:ext cx="365170" cy="497821"/>
            </a:xfrm>
            <a:custGeom>
              <a:avLst/>
              <a:gdLst>
                <a:gd name="connsiteX0" fmla="*/ 159957 w 398764"/>
                <a:gd name="connsiteY0" fmla="*/ 289294 h 682943"/>
                <a:gd name="connsiteX1" fmla="*/ 232529 w 398764"/>
                <a:gd name="connsiteY1" fmla="*/ 652151 h 682943"/>
                <a:gd name="connsiteX2" fmla="*/ 392186 w 398764"/>
                <a:gd name="connsiteY2" fmla="*/ 594094 h 682943"/>
                <a:gd name="connsiteX3" fmla="*/ 334129 w 398764"/>
                <a:gd name="connsiteY3" fmla="*/ 42551 h 682943"/>
                <a:gd name="connsiteX4" fmla="*/ 29329 w 398764"/>
                <a:gd name="connsiteY4" fmla="*/ 57065 h 682943"/>
                <a:gd name="connsiteX5" fmla="*/ 29329 w 398764"/>
                <a:gd name="connsiteY5" fmla="*/ 216723 h 682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764" h="682943">
                  <a:moveTo>
                    <a:pt x="159957" y="289294"/>
                  </a:moveTo>
                  <a:cubicBezTo>
                    <a:pt x="176890" y="445322"/>
                    <a:pt x="193824" y="601351"/>
                    <a:pt x="232529" y="652151"/>
                  </a:cubicBezTo>
                  <a:cubicBezTo>
                    <a:pt x="271234" y="702951"/>
                    <a:pt x="375253" y="695694"/>
                    <a:pt x="392186" y="594094"/>
                  </a:cubicBezTo>
                  <a:cubicBezTo>
                    <a:pt x="409119" y="492494"/>
                    <a:pt x="394605" y="132056"/>
                    <a:pt x="334129" y="42551"/>
                  </a:cubicBezTo>
                  <a:cubicBezTo>
                    <a:pt x="273653" y="-46954"/>
                    <a:pt x="80129" y="28036"/>
                    <a:pt x="29329" y="57065"/>
                  </a:cubicBezTo>
                  <a:cubicBezTo>
                    <a:pt x="-21471" y="86094"/>
                    <a:pt x="3929" y="151408"/>
                    <a:pt x="29329" y="216723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4592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45508" y="3650809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3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820805" y="381511"/>
            <a:ext cx="1023647" cy="2365989"/>
            <a:chOff x="1130424" y="335569"/>
            <a:chExt cx="1023647" cy="2365989"/>
          </a:xfrm>
        </p:grpSpPr>
        <p:sp>
          <p:nvSpPr>
            <p:cNvPr id="14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130424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616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المُواطَنَة المسؤولة</a:t>
              </a:r>
            </a:p>
          </p:txBody>
        </p:sp>
      </p:grpSp>
      <p:grpSp>
        <p:nvGrpSpPr>
          <p:cNvPr id="65" name="Group 53">
            <a:extLst>
              <a:ext uri="{FF2B5EF4-FFF2-40B4-BE49-F238E27FC236}">
                <a16:creationId xmlns:a16="http://schemas.microsoft.com/office/drawing/2014/main" xmlns="" id="{588DBE0A-494B-4074-B44D-3FF4BEEEFCE9}"/>
              </a:ext>
            </a:extLst>
          </p:cNvPr>
          <p:cNvGrpSpPr/>
          <p:nvPr/>
        </p:nvGrpSpPr>
        <p:grpSpPr>
          <a:xfrm>
            <a:off x="7921523" y="330539"/>
            <a:ext cx="2794750" cy="568182"/>
            <a:chOff x="5203282" y="157027"/>
            <a:chExt cx="1822108" cy="637758"/>
          </a:xfrm>
        </p:grpSpPr>
        <p:sp>
          <p:nvSpPr>
            <p:cNvPr id="66" name="Rectangle: Rounded Corners 18">
              <a:extLst>
                <a:ext uri="{FF2B5EF4-FFF2-40B4-BE49-F238E27FC236}">
                  <a16:creationId xmlns:a16="http://schemas.microsoft.com/office/drawing/2014/main" xmlns="" id="{3F691350-E405-4253-9CED-6E5A863D89D5}"/>
                </a:ext>
              </a:extLst>
            </p:cNvPr>
            <p:cNvSpPr/>
            <p:nvPr/>
          </p:nvSpPr>
          <p:spPr>
            <a:xfrm>
              <a:off x="5203282" y="157027"/>
              <a:ext cx="1822108" cy="637758"/>
            </a:xfrm>
            <a:prstGeom prst="roundRect">
              <a:avLst>
                <a:gd name="adj" fmla="val 41068"/>
              </a:avLst>
            </a:prstGeom>
            <a:solidFill>
              <a:srgbClr val="0070C0"/>
            </a:solidFill>
            <a:ln w="57150">
              <a:solidFill>
                <a:schemeClr val="bg1"/>
              </a:solidFill>
            </a:ln>
            <a:effectLst>
              <a:outerShdw blurRad="215900" dist="177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TextBox 29">
              <a:extLst>
                <a:ext uri="{FF2B5EF4-FFF2-40B4-BE49-F238E27FC236}">
                  <a16:creationId xmlns:a16="http://schemas.microsoft.com/office/drawing/2014/main" xmlns="" id="{D2394BDF-3F06-4F6B-82C4-F7DA188DB043}"/>
                </a:ext>
              </a:extLst>
            </p:cNvPr>
            <p:cNvSpPr txBox="1"/>
            <p:nvPr/>
          </p:nvSpPr>
          <p:spPr>
            <a:xfrm>
              <a:off x="5289445" y="217382"/>
              <a:ext cx="1656522" cy="4491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ar-SY" sz="2000" b="1" dirty="0" smtClean="0">
                  <a:solidFill>
                    <a:prstClr val="white"/>
                  </a:solidFill>
                  <a:latin typeface="SansSerif" panose="00000400000000000000" pitchFamily="2" charset="2"/>
                </a:rPr>
                <a:t>واجبات المواطن السعودي </a:t>
              </a:r>
              <a:endParaRPr lang="ar-SY" sz="2000" b="1" dirty="0">
                <a:solidFill>
                  <a:prstClr val="white"/>
                </a:solidFill>
                <a:latin typeface="SansSerif" panose="00000400000000000000" pitchFamily="2" charset="2"/>
              </a:endParaRPr>
            </a:p>
          </p:txBody>
        </p:sp>
      </p:grpSp>
      <p:grpSp>
        <p:nvGrpSpPr>
          <p:cNvPr id="46" name="مجموعة 45"/>
          <p:cNvGrpSpPr/>
          <p:nvPr/>
        </p:nvGrpSpPr>
        <p:grpSpPr>
          <a:xfrm>
            <a:off x="3651048" y="1284765"/>
            <a:ext cx="8540951" cy="1817615"/>
            <a:chOff x="4399197" y="1115161"/>
            <a:chExt cx="7297048" cy="1552898"/>
          </a:xfrm>
        </p:grpSpPr>
        <p:sp>
          <p:nvSpPr>
            <p:cNvPr id="61" name="Rectangle 13">
              <a:extLst>
                <a:ext uri="{FF2B5EF4-FFF2-40B4-BE49-F238E27FC236}">
                  <a16:creationId xmlns:a16="http://schemas.microsoft.com/office/drawing/2014/main" xmlns="" id="{468E39C0-3777-42DF-99E5-7E7AA8305FC5}"/>
                </a:ext>
              </a:extLst>
            </p:cNvPr>
            <p:cNvSpPr/>
            <p:nvPr/>
          </p:nvSpPr>
          <p:spPr>
            <a:xfrm rot="173929">
              <a:off x="8968075" y="1776264"/>
              <a:ext cx="2548619" cy="891795"/>
            </a:xfrm>
            <a:prstGeom prst="rect">
              <a:avLst/>
            </a:prstGeom>
            <a:solidFill>
              <a:schemeClr val="tx1">
                <a:alpha val="14000"/>
              </a:schemeClr>
            </a:solidFill>
            <a:ln>
              <a:noFill/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Rectangle 10">
              <a:extLst>
                <a:ext uri="{FF2B5EF4-FFF2-40B4-BE49-F238E27FC236}">
                  <a16:creationId xmlns:a16="http://schemas.microsoft.com/office/drawing/2014/main" xmlns="" id="{6A18B9AE-39F4-4CD2-9308-2E4BC1EAD4F0}"/>
                </a:ext>
              </a:extLst>
            </p:cNvPr>
            <p:cNvSpPr/>
            <p:nvPr/>
          </p:nvSpPr>
          <p:spPr>
            <a:xfrm rot="21269386">
              <a:off x="4423589" y="2109734"/>
              <a:ext cx="2548619" cy="502019"/>
            </a:xfrm>
            <a:prstGeom prst="rect">
              <a:avLst/>
            </a:prstGeom>
            <a:solidFill>
              <a:schemeClr val="tx1">
                <a:alpha val="14000"/>
              </a:schemeClr>
            </a:solidFill>
            <a:ln>
              <a:noFill/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Freeform: Shape 46">
              <a:extLst>
                <a:ext uri="{FF2B5EF4-FFF2-40B4-BE49-F238E27FC236}">
                  <a16:creationId xmlns:a16="http://schemas.microsoft.com/office/drawing/2014/main" xmlns="" id="{6B14ACBE-14D9-4D3B-BAD8-0274A075EEBA}"/>
                </a:ext>
              </a:extLst>
            </p:cNvPr>
            <p:cNvSpPr/>
            <p:nvPr/>
          </p:nvSpPr>
          <p:spPr>
            <a:xfrm>
              <a:off x="4399197" y="1241398"/>
              <a:ext cx="7297048" cy="1396556"/>
            </a:xfrm>
            <a:custGeom>
              <a:avLst/>
              <a:gdLst>
                <a:gd name="connsiteX0" fmla="*/ 7750893 w 7968342"/>
                <a:gd name="connsiteY0" fmla="*/ 825347 h 1915885"/>
                <a:gd name="connsiteX1" fmla="*/ 7751085 w 7968342"/>
                <a:gd name="connsiteY1" fmla="*/ 825781 h 1915885"/>
                <a:gd name="connsiteX2" fmla="*/ 7747618 w 7968342"/>
                <a:gd name="connsiteY2" fmla="*/ 836785 h 1915885"/>
                <a:gd name="connsiteX3" fmla="*/ 7747059 w 7968342"/>
                <a:gd name="connsiteY3" fmla="*/ 837999 h 1915885"/>
                <a:gd name="connsiteX4" fmla="*/ 7747421 w 7968342"/>
                <a:gd name="connsiteY4" fmla="*/ 836690 h 1915885"/>
                <a:gd name="connsiteX5" fmla="*/ 7750893 w 7968342"/>
                <a:gd name="connsiteY5" fmla="*/ 825347 h 1915885"/>
                <a:gd name="connsiteX6" fmla="*/ 223920 w 7968342"/>
                <a:gd name="connsiteY6" fmla="*/ 759320 h 1915885"/>
                <a:gd name="connsiteX7" fmla="*/ 155341 w 7968342"/>
                <a:gd name="connsiteY7" fmla="*/ 827900 h 1915885"/>
                <a:gd name="connsiteX8" fmla="*/ 223920 w 7968342"/>
                <a:gd name="connsiteY8" fmla="*/ 896480 h 1915885"/>
                <a:gd name="connsiteX9" fmla="*/ 292500 w 7968342"/>
                <a:gd name="connsiteY9" fmla="*/ 827900 h 1915885"/>
                <a:gd name="connsiteX10" fmla="*/ 223920 w 7968342"/>
                <a:gd name="connsiteY10" fmla="*/ 759320 h 1915885"/>
                <a:gd name="connsiteX11" fmla="*/ 223921 w 7968342"/>
                <a:gd name="connsiteY11" fmla="*/ 567436 h 1915885"/>
                <a:gd name="connsiteX12" fmla="*/ 155341 w 7968342"/>
                <a:gd name="connsiteY12" fmla="*/ 636016 h 1915885"/>
                <a:gd name="connsiteX13" fmla="*/ 223921 w 7968342"/>
                <a:gd name="connsiteY13" fmla="*/ 704596 h 1915885"/>
                <a:gd name="connsiteX14" fmla="*/ 292502 w 7968342"/>
                <a:gd name="connsiteY14" fmla="*/ 636016 h 1915885"/>
                <a:gd name="connsiteX15" fmla="*/ 223921 w 7968342"/>
                <a:gd name="connsiteY15" fmla="*/ 567436 h 1915885"/>
                <a:gd name="connsiteX16" fmla="*/ 223922 w 7968342"/>
                <a:gd name="connsiteY16" fmla="*/ 375552 h 1915885"/>
                <a:gd name="connsiteX17" fmla="*/ 155343 w 7968342"/>
                <a:gd name="connsiteY17" fmla="*/ 444132 h 1915885"/>
                <a:gd name="connsiteX18" fmla="*/ 223922 w 7968342"/>
                <a:gd name="connsiteY18" fmla="*/ 512712 h 1915885"/>
                <a:gd name="connsiteX19" fmla="*/ 292502 w 7968342"/>
                <a:gd name="connsiteY19" fmla="*/ 444132 h 1915885"/>
                <a:gd name="connsiteX20" fmla="*/ 223922 w 7968342"/>
                <a:gd name="connsiteY20" fmla="*/ 375552 h 1915885"/>
                <a:gd name="connsiteX21" fmla="*/ 223923 w 7968342"/>
                <a:gd name="connsiteY21" fmla="*/ 183668 h 1915885"/>
                <a:gd name="connsiteX22" fmla="*/ 155343 w 7968342"/>
                <a:gd name="connsiteY22" fmla="*/ 252248 h 1915885"/>
                <a:gd name="connsiteX23" fmla="*/ 223923 w 7968342"/>
                <a:gd name="connsiteY23" fmla="*/ 320828 h 1915885"/>
                <a:gd name="connsiteX24" fmla="*/ 292503 w 7968342"/>
                <a:gd name="connsiteY24" fmla="*/ 252248 h 1915885"/>
                <a:gd name="connsiteX25" fmla="*/ 223923 w 7968342"/>
                <a:gd name="connsiteY25" fmla="*/ 183668 h 1915885"/>
                <a:gd name="connsiteX26" fmla="*/ 1980393 w 7968342"/>
                <a:gd name="connsiteY26" fmla="*/ 0 h 1915885"/>
                <a:gd name="connsiteX27" fmla="*/ 2100840 w 7968342"/>
                <a:gd name="connsiteY27" fmla="*/ 17226 h 1915885"/>
                <a:gd name="connsiteX28" fmla="*/ 2204080 w 7968342"/>
                <a:gd name="connsiteY28" fmla="*/ 34452 h 1915885"/>
                <a:gd name="connsiteX29" fmla="*/ 2341734 w 7968342"/>
                <a:gd name="connsiteY29" fmla="*/ 51679 h 1915885"/>
                <a:gd name="connsiteX30" fmla="*/ 2444975 w 7968342"/>
                <a:gd name="connsiteY30" fmla="*/ 68904 h 1915885"/>
                <a:gd name="connsiteX31" fmla="*/ 2565422 w 7968342"/>
                <a:gd name="connsiteY31" fmla="*/ 86130 h 1915885"/>
                <a:gd name="connsiteX32" fmla="*/ 2909558 w 7968342"/>
                <a:gd name="connsiteY32" fmla="*/ 137808 h 1915885"/>
                <a:gd name="connsiteX33" fmla="*/ 2995591 w 7968342"/>
                <a:gd name="connsiteY33" fmla="*/ 103357 h 1915885"/>
                <a:gd name="connsiteX34" fmla="*/ 3150452 w 7968342"/>
                <a:gd name="connsiteY34" fmla="*/ 34452 h 1915885"/>
                <a:gd name="connsiteX35" fmla="*/ 4217270 w 7968342"/>
                <a:gd name="connsiteY35" fmla="*/ 17226 h 1915885"/>
                <a:gd name="connsiteX36" fmla="*/ 4733473 w 7968342"/>
                <a:gd name="connsiteY36" fmla="*/ 0 h 1915885"/>
                <a:gd name="connsiteX37" fmla="*/ 4853920 w 7968342"/>
                <a:gd name="connsiteY37" fmla="*/ 51679 h 1915885"/>
                <a:gd name="connsiteX38" fmla="*/ 4905541 w 7968342"/>
                <a:gd name="connsiteY38" fmla="*/ 68904 h 1915885"/>
                <a:gd name="connsiteX39" fmla="*/ 5129229 w 7968342"/>
                <a:gd name="connsiteY39" fmla="*/ 120583 h 1915885"/>
                <a:gd name="connsiteX40" fmla="*/ 5180848 w 7968342"/>
                <a:gd name="connsiteY40" fmla="*/ 103357 h 1915885"/>
                <a:gd name="connsiteX41" fmla="*/ 5284089 w 7968342"/>
                <a:gd name="connsiteY41" fmla="*/ 68904 h 1915885"/>
                <a:gd name="connsiteX42" fmla="*/ 5456156 w 7968342"/>
                <a:gd name="connsiteY42" fmla="*/ 51679 h 1915885"/>
                <a:gd name="connsiteX43" fmla="*/ 6006772 w 7968342"/>
                <a:gd name="connsiteY43" fmla="*/ 34452 h 1915885"/>
                <a:gd name="connsiteX44" fmla="*/ 6041186 w 7968342"/>
                <a:gd name="connsiteY44" fmla="*/ 86130 h 1915885"/>
                <a:gd name="connsiteX45" fmla="*/ 6110013 w 7968342"/>
                <a:gd name="connsiteY45" fmla="*/ 189487 h 1915885"/>
                <a:gd name="connsiteX46" fmla="*/ 6299287 w 7968342"/>
                <a:gd name="connsiteY46" fmla="*/ 206713 h 1915885"/>
                <a:gd name="connsiteX47" fmla="*/ 6350907 w 7968342"/>
                <a:gd name="connsiteY47" fmla="*/ 258391 h 1915885"/>
                <a:gd name="connsiteX48" fmla="*/ 6918729 w 7968342"/>
                <a:gd name="connsiteY48" fmla="*/ 258391 h 1915885"/>
                <a:gd name="connsiteX49" fmla="*/ 7108003 w 7968342"/>
                <a:gd name="connsiteY49" fmla="*/ 241165 h 1915885"/>
                <a:gd name="connsiteX50" fmla="*/ 7314485 w 7968342"/>
                <a:gd name="connsiteY50" fmla="*/ 206713 h 1915885"/>
                <a:gd name="connsiteX51" fmla="*/ 7383312 w 7968342"/>
                <a:gd name="connsiteY51" fmla="*/ 103357 h 1915885"/>
                <a:gd name="connsiteX52" fmla="*/ 7507025 w 7968342"/>
                <a:gd name="connsiteY52" fmla="*/ 89864 h 1915885"/>
                <a:gd name="connsiteX53" fmla="*/ 7559620 w 7968342"/>
                <a:gd name="connsiteY53" fmla="*/ 84509 h 1915885"/>
                <a:gd name="connsiteX54" fmla="*/ 7568913 w 7968342"/>
                <a:gd name="connsiteY54" fmla="*/ 84141 h 1915885"/>
                <a:gd name="connsiteX55" fmla="*/ 7567104 w 7968342"/>
                <a:gd name="connsiteY55" fmla="*/ 83747 h 1915885"/>
                <a:gd name="connsiteX56" fmla="*/ 7559620 w 7968342"/>
                <a:gd name="connsiteY56" fmla="*/ 84509 h 1915885"/>
                <a:gd name="connsiteX57" fmla="*/ 7533844 w 7968342"/>
                <a:gd name="connsiteY57" fmla="*/ 85530 h 1915885"/>
                <a:gd name="connsiteX58" fmla="*/ 7607000 w 7968342"/>
                <a:gd name="connsiteY58" fmla="*/ 68904 h 1915885"/>
                <a:gd name="connsiteX59" fmla="*/ 7727447 w 7968342"/>
                <a:gd name="connsiteY59" fmla="*/ 51679 h 1915885"/>
                <a:gd name="connsiteX60" fmla="*/ 7744654 w 7968342"/>
                <a:gd name="connsiteY60" fmla="*/ 155034 h 1915885"/>
                <a:gd name="connsiteX61" fmla="*/ 7727447 w 7968342"/>
                <a:gd name="connsiteY61" fmla="*/ 447878 h 1915885"/>
                <a:gd name="connsiteX62" fmla="*/ 7744654 w 7968342"/>
                <a:gd name="connsiteY62" fmla="*/ 499556 h 1915885"/>
                <a:gd name="connsiteX63" fmla="*/ 7779068 w 7968342"/>
                <a:gd name="connsiteY63" fmla="*/ 602913 h 1915885"/>
                <a:gd name="connsiteX64" fmla="*/ 7727447 w 7968342"/>
                <a:gd name="connsiteY64" fmla="*/ 792400 h 1915885"/>
                <a:gd name="connsiteX65" fmla="*/ 7741630 w 7968342"/>
                <a:gd name="connsiteY65" fmla="*/ 849777 h 1915885"/>
                <a:gd name="connsiteX66" fmla="*/ 7747059 w 7968342"/>
                <a:gd name="connsiteY66" fmla="*/ 837999 h 1915885"/>
                <a:gd name="connsiteX67" fmla="*/ 7742891 w 7968342"/>
                <a:gd name="connsiteY67" fmla="*/ 853052 h 1915885"/>
                <a:gd name="connsiteX68" fmla="*/ 7727447 w 7968342"/>
                <a:gd name="connsiteY68" fmla="*/ 912982 h 1915885"/>
                <a:gd name="connsiteX69" fmla="*/ 7675827 w 7968342"/>
                <a:gd name="connsiteY69" fmla="*/ 1068017 h 1915885"/>
                <a:gd name="connsiteX70" fmla="*/ 7710240 w 7968342"/>
                <a:gd name="connsiteY70" fmla="*/ 1119695 h 1915885"/>
                <a:gd name="connsiteX71" fmla="*/ 7761861 w 7968342"/>
                <a:gd name="connsiteY71" fmla="*/ 1136922 h 1915885"/>
                <a:gd name="connsiteX72" fmla="*/ 7813481 w 7968342"/>
                <a:gd name="connsiteY72" fmla="*/ 1154147 h 1915885"/>
                <a:gd name="connsiteX73" fmla="*/ 7968342 w 7968342"/>
                <a:gd name="connsiteY73" fmla="*/ 1205826 h 1915885"/>
                <a:gd name="connsiteX74" fmla="*/ 7813481 w 7968342"/>
                <a:gd name="connsiteY74" fmla="*/ 1274730 h 1915885"/>
                <a:gd name="connsiteX75" fmla="*/ 7761861 w 7968342"/>
                <a:gd name="connsiteY75" fmla="*/ 1309183 h 1915885"/>
                <a:gd name="connsiteX76" fmla="*/ 7744654 w 7968342"/>
                <a:gd name="connsiteY76" fmla="*/ 1515895 h 1915885"/>
                <a:gd name="connsiteX77" fmla="*/ 7796275 w 7968342"/>
                <a:gd name="connsiteY77" fmla="*/ 1550348 h 1915885"/>
                <a:gd name="connsiteX78" fmla="*/ 7744654 w 7968342"/>
                <a:gd name="connsiteY78" fmla="*/ 1670930 h 1915885"/>
                <a:gd name="connsiteX79" fmla="*/ 7641413 w 7968342"/>
                <a:gd name="connsiteY79" fmla="*/ 1705382 h 1915885"/>
                <a:gd name="connsiteX80" fmla="*/ 7710240 w 7968342"/>
                <a:gd name="connsiteY80" fmla="*/ 1808739 h 1915885"/>
                <a:gd name="connsiteX81" fmla="*/ 7693033 w 7968342"/>
                <a:gd name="connsiteY81" fmla="*/ 1860417 h 1915885"/>
                <a:gd name="connsiteX82" fmla="*/ 7125211 w 7968342"/>
                <a:gd name="connsiteY82" fmla="*/ 1843190 h 1915885"/>
                <a:gd name="connsiteX83" fmla="*/ 6540181 w 7968342"/>
                <a:gd name="connsiteY83" fmla="*/ 1825965 h 1915885"/>
                <a:gd name="connsiteX84" fmla="*/ 6454148 w 7968342"/>
                <a:gd name="connsiteY84" fmla="*/ 1808739 h 1915885"/>
                <a:gd name="connsiteX85" fmla="*/ 6385320 w 7968342"/>
                <a:gd name="connsiteY85" fmla="*/ 1774286 h 1915885"/>
                <a:gd name="connsiteX86" fmla="*/ 6333701 w 7968342"/>
                <a:gd name="connsiteY86" fmla="*/ 1757060 h 1915885"/>
                <a:gd name="connsiteX87" fmla="*/ 6282081 w 7968342"/>
                <a:gd name="connsiteY87" fmla="*/ 1774286 h 1915885"/>
                <a:gd name="connsiteX88" fmla="*/ 6230460 w 7968342"/>
                <a:gd name="connsiteY88" fmla="*/ 1808739 h 1915885"/>
                <a:gd name="connsiteX89" fmla="*/ 5714257 w 7968342"/>
                <a:gd name="connsiteY89" fmla="*/ 1825965 h 1915885"/>
                <a:gd name="connsiteX90" fmla="*/ 4750679 w 7968342"/>
                <a:gd name="connsiteY90" fmla="*/ 1843190 h 1915885"/>
                <a:gd name="connsiteX91" fmla="*/ 4526992 w 7968342"/>
                <a:gd name="connsiteY91" fmla="*/ 1825965 h 1915885"/>
                <a:gd name="connsiteX92" fmla="*/ 4440958 w 7968342"/>
                <a:gd name="connsiteY92" fmla="*/ 1808739 h 1915885"/>
                <a:gd name="connsiteX93" fmla="*/ 4268890 w 7968342"/>
                <a:gd name="connsiteY93" fmla="*/ 1791513 h 1915885"/>
                <a:gd name="connsiteX94" fmla="*/ 3632241 w 7968342"/>
                <a:gd name="connsiteY94" fmla="*/ 1791513 h 1915885"/>
                <a:gd name="connsiteX95" fmla="*/ 2083633 w 7968342"/>
                <a:gd name="connsiteY95" fmla="*/ 1774286 h 1915885"/>
                <a:gd name="connsiteX96" fmla="*/ 1928773 w 7968342"/>
                <a:gd name="connsiteY96" fmla="*/ 1757060 h 1915885"/>
                <a:gd name="connsiteX97" fmla="*/ 1584638 w 7968342"/>
                <a:gd name="connsiteY97" fmla="*/ 1739835 h 1915885"/>
                <a:gd name="connsiteX98" fmla="*/ 1533018 w 7968342"/>
                <a:gd name="connsiteY98" fmla="*/ 1757060 h 1915885"/>
                <a:gd name="connsiteX99" fmla="*/ 1464191 w 7968342"/>
                <a:gd name="connsiteY99" fmla="*/ 1739835 h 1915885"/>
                <a:gd name="connsiteX100" fmla="*/ 1343744 w 7968342"/>
                <a:gd name="connsiteY100" fmla="*/ 1791513 h 1915885"/>
                <a:gd name="connsiteX101" fmla="*/ 1206089 w 7968342"/>
                <a:gd name="connsiteY101" fmla="*/ 1739835 h 1915885"/>
                <a:gd name="connsiteX102" fmla="*/ 1154469 w 7968342"/>
                <a:gd name="connsiteY102" fmla="*/ 1757060 h 1915885"/>
                <a:gd name="connsiteX103" fmla="*/ 999609 w 7968342"/>
                <a:gd name="connsiteY103" fmla="*/ 1774286 h 1915885"/>
                <a:gd name="connsiteX104" fmla="*/ 913575 w 7968342"/>
                <a:gd name="connsiteY104" fmla="*/ 1791513 h 1915885"/>
                <a:gd name="connsiteX105" fmla="*/ 810334 w 7968342"/>
                <a:gd name="connsiteY105" fmla="*/ 1843190 h 1915885"/>
                <a:gd name="connsiteX106" fmla="*/ 741508 w 7968342"/>
                <a:gd name="connsiteY106" fmla="*/ 1860417 h 1915885"/>
                <a:gd name="connsiteX107" fmla="*/ 707094 w 7968342"/>
                <a:gd name="connsiteY107" fmla="*/ 1860417 h 1915885"/>
                <a:gd name="connsiteX108" fmla="*/ 655473 w 7968342"/>
                <a:gd name="connsiteY108" fmla="*/ 1808739 h 1915885"/>
                <a:gd name="connsiteX109" fmla="*/ 569440 w 7968342"/>
                <a:gd name="connsiteY109" fmla="*/ 1739835 h 1915885"/>
                <a:gd name="connsiteX110" fmla="*/ 517819 w 7968342"/>
                <a:gd name="connsiteY110" fmla="*/ 1757060 h 1915885"/>
                <a:gd name="connsiteX111" fmla="*/ 380166 w 7968342"/>
                <a:gd name="connsiteY111" fmla="*/ 1774286 h 1915885"/>
                <a:gd name="connsiteX112" fmla="*/ 294131 w 7968342"/>
                <a:gd name="connsiteY112" fmla="*/ 1791513 h 1915885"/>
                <a:gd name="connsiteX113" fmla="*/ 242511 w 7968342"/>
                <a:gd name="connsiteY113" fmla="*/ 1774286 h 1915885"/>
                <a:gd name="connsiteX114" fmla="*/ 87651 w 7968342"/>
                <a:gd name="connsiteY114" fmla="*/ 1808739 h 1915885"/>
                <a:gd name="connsiteX115" fmla="*/ 18824 w 7968342"/>
                <a:gd name="connsiteY115" fmla="*/ 1791513 h 1915885"/>
                <a:gd name="connsiteX116" fmla="*/ 1616 w 7968342"/>
                <a:gd name="connsiteY116" fmla="*/ 1584799 h 1915885"/>
                <a:gd name="connsiteX117" fmla="*/ 36030 w 7968342"/>
                <a:gd name="connsiteY117" fmla="*/ 1481442 h 1915885"/>
                <a:gd name="connsiteX118" fmla="*/ 53237 w 7968342"/>
                <a:gd name="connsiteY118" fmla="*/ 1395313 h 1915885"/>
                <a:gd name="connsiteX119" fmla="*/ 87651 w 7968342"/>
                <a:gd name="connsiteY119" fmla="*/ 1291956 h 1915885"/>
                <a:gd name="connsiteX120" fmla="*/ 70444 w 7968342"/>
                <a:gd name="connsiteY120" fmla="*/ 1240277 h 1915885"/>
                <a:gd name="connsiteX121" fmla="*/ 36030 w 7968342"/>
                <a:gd name="connsiteY121" fmla="*/ 1136922 h 1915885"/>
                <a:gd name="connsiteX122" fmla="*/ 53237 w 7968342"/>
                <a:gd name="connsiteY122" fmla="*/ 1033565 h 1915885"/>
                <a:gd name="connsiteX123" fmla="*/ 87651 w 7968342"/>
                <a:gd name="connsiteY123" fmla="*/ 964661 h 1915885"/>
                <a:gd name="connsiteX124" fmla="*/ 122064 w 7968342"/>
                <a:gd name="connsiteY124" fmla="*/ 861304 h 1915885"/>
                <a:gd name="connsiteX125" fmla="*/ 156477 w 7968342"/>
                <a:gd name="connsiteY125" fmla="*/ 809625 h 1915885"/>
                <a:gd name="connsiteX126" fmla="*/ 53237 w 7968342"/>
                <a:gd name="connsiteY126" fmla="*/ 757947 h 1915885"/>
                <a:gd name="connsiteX127" fmla="*/ 87651 w 7968342"/>
                <a:gd name="connsiteY127" fmla="*/ 706270 h 1915885"/>
                <a:gd name="connsiteX128" fmla="*/ 104857 w 7968342"/>
                <a:gd name="connsiteY128" fmla="*/ 654591 h 1915885"/>
                <a:gd name="connsiteX129" fmla="*/ 122064 w 7968342"/>
                <a:gd name="connsiteY129" fmla="*/ 499556 h 1915885"/>
                <a:gd name="connsiteX130" fmla="*/ 70444 w 7968342"/>
                <a:gd name="connsiteY130" fmla="*/ 327295 h 1915885"/>
                <a:gd name="connsiteX131" fmla="*/ 53237 w 7968342"/>
                <a:gd name="connsiteY131" fmla="*/ 241165 h 1915885"/>
                <a:gd name="connsiteX132" fmla="*/ 87651 w 7968342"/>
                <a:gd name="connsiteY132" fmla="*/ 172261 h 1915885"/>
                <a:gd name="connsiteX133" fmla="*/ 18824 w 7968342"/>
                <a:gd name="connsiteY133" fmla="*/ 103357 h 1915885"/>
                <a:gd name="connsiteX134" fmla="*/ 294131 w 7968342"/>
                <a:gd name="connsiteY134" fmla="*/ 86130 h 1915885"/>
                <a:gd name="connsiteX135" fmla="*/ 603853 w 7968342"/>
                <a:gd name="connsiteY135" fmla="*/ 68904 h 1915885"/>
                <a:gd name="connsiteX136" fmla="*/ 844747 w 7968342"/>
                <a:gd name="connsiteY136" fmla="*/ 34452 h 1915885"/>
                <a:gd name="connsiteX137" fmla="*/ 896368 w 7968342"/>
                <a:gd name="connsiteY137" fmla="*/ 17226 h 1915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</a:cxnLst>
              <a:rect l="l" t="t" r="r" b="b"/>
              <a:pathLst>
                <a:path w="7968342" h="1915885">
                  <a:moveTo>
                    <a:pt x="7750893" y="825347"/>
                  </a:moveTo>
                  <a:cubicBezTo>
                    <a:pt x="7751459" y="823783"/>
                    <a:pt x="7751479" y="824181"/>
                    <a:pt x="7751085" y="825781"/>
                  </a:cubicBezTo>
                  <a:cubicBezTo>
                    <a:pt x="7750560" y="827915"/>
                    <a:pt x="7749299" y="832184"/>
                    <a:pt x="7747618" y="836785"/>
                  </a:cubicBezTo>
                  <a:lnTo>
                    <a:pt x="7747059" y="837999"/>
                  </a:lnTo>
                  <a:lnTo>
                    <a:pt x="7747421" y="836690"/>
                  </a:lnTo>
                  <a:cubicBezTo>
                    <a:pt x="7749213" y="830439"/>
                    <a:pt x="7750327" y="826912"/>
                    <a:pt x="7750893" y="825347"/>
                  </a:cubicBezTo>
                  <a:close/>
                  <a:moveTo>
                    <a:pt x="223920" y="759320"/>
                  </a:moveTo>
                  <a:cubicBezTo>
                    <a:pt x="186045" y="759320"/>
                    <a:pt x="155341" y="790024"/>
                    <a:pt x="155341" y="827900"/>
                  </a:cubicBezTo>
                  <a:cubicBezTo>
                    <a:pt x="155341" y="865776"/>
                    <a:pt x="186045" y="896480"/>
                    <a:pt x="223920" y="896480"/>
                  </a:cubicBezTo>
                  <a:cubicBezTo>
                    <a:pt x="261797" y="896480"/>
                    <a:pt x="292500" y="865776"/>
                    <a:pt x="292500" y="827900"/>
                  </a:cubicBezTo>
                  <a:cubicBezTo>
                    <a:pt x="292500" y="790024"/>
                    <a:pt x="261797" y="759320"/>
                    <a:pt x="223920" y="759320"/>
                  </a:cubicBezTo>
                  <a:close/>
                  <a:moveTo>
                    <a:pt x="223921" y="567436"/>
                  </a:moveTo>
                  <a:cubicBezTo>
                    <a:pt x="186045" y="567436"/>
                    <a:pt x="155341" y="598140"/>
                    <a:pt x="155341" y="636016"/>
                  </a:cubicBezTo>
                  <a:cubicBezTo>
                    <a:pt x="155341" y="673892"/>
                    <a:pt x="186045" y="704596"/>
                    <a:pt x="223921" y="704596"/>
                  </a:cubicBezTo>
                  <a:cubicBezTo>
                    <a:pt x="261798" y="704596"/>
                    <a:pt x="292502" y="673892"/>
                    <a:pt x="292502" y="636016"/>
                  </a:cubicBezTo>
                  <a:cubicBezTo>
                    <a:pt x="292502" y="598140"/>
                    <a:pt x="261798" y="567436"/>
                    <a:pt x="223921" y="567436"/>
                  </a:cubicBezTo>
                  <a:close/>
                  <a:moveTo>
                    <a:pt x="223922" y="375552"/>
                  </a:moveTo>
                  <a:cubicBezTo>
                    <a:pt x="186047" y="375552"/>
                    <a:pt x="155343" y="406256"/>
                    <a:pt x="155343" y="444132"/>
                  </a:cubicBezTo>
                  <a:cubicBezTo>
                    <a:pt x="155343" y="482008"/>
                    <a:pt x="186047" y="512712"/>
                    <a:pt x="223922" y="512712"/>
                  </a:cubicBezTo>
                  <a:cubicBezTo>
                    <a:pt x="261798" y="512712"/>
                    <a:pt x="292502" y="482008"/>
                    <a:pt x="292502" y="444132"/>
                  </a:cubicBezTo>
                  <a:cubicBezTo>
                    <a:pt x="292502" y="406256"/>
                    <a:pt x="261798" y="375552"/>
                    <a:pt x="223922" y="375552"/>
                  </a:cubicBezTo>
                  <a:close/>
                  <a:moveTo>
                    <a:pt x="223923" y="183668"/>
                  </a:moveTo>
                  <a:cubicBezTo>
                    <a:pt x="186047" y="183668"/>
                    <a:pt x="155343" y="214372"/>
                    <a:pt x="155343" y="252248"/>
                  </a:cubicBezTo>
                  <a:cubicBezTo>
                    <a:pt x="155343" y="290124"/>
                    <a:pt x="186047" y="320828"/>
                    <a:pt x="223923" y="320828"/>
                  </a:cubicBezTo>
                  <a:cubicBezTo>
                    <a:pt x="261799" y="320828"/>
                    <a:pt x="292503" y="290124"/>
                    <a:pt x="292503" y="252248"/>
                  </a:cubicBezTo>
                  <a:cubicBezTo>
                    <a:pt x="292503" y="214372"/>
                    <a:pt x="261799" y="183668"/>
                    <a:pt x="223923" y="183668"/>
                  </a:cubicBezTo>
                  <a:close/>
                  <a:moveTo>
                    <a:pt x="1980393" y="0"/>
                  </a:moveTo>
                  <a:cubicBezTo>
                    <a:pt x="2020542" y="5742"/>
                    <a:pt x="2060755" y="11052"/>
                    <a:pt x="2100840" y="17226"/>
                  </a:cubicBezTo>
                  <a:cubicBezTo>
                    <a:pt x="2135322" y="22537"/>
                    <a:pt x="2169543" y="29512"/>
                    <a:pt x="2204080" y="34452"/>
                  </a:cubicBezTo>
                  <a:cubicBezTo>
                    <a:pt x="2249858" y="40998"/>
                    <a:pt x="2295957" y="45132"/>
                    <a:pt x="2341734" y="51679"/>
                  </a:cubicBezTo>
                  <a:cubicBezTo>
                    <a:pt x="2376271" y="56618"/>
                    <a:pt x="2410561" y="63162"/>
                    <a:pt x="2444975" y="68904"/>
                  </a:cubicBezTo>
                  <a:cubicBezTo>
                    <a:pt x="2484980" y="75579"/>
                    <a:pt x="2525304" y="80180"/>
                    <a:pt x="2565422" y="86130"/>
                  </a:cubicBezTo>
                  <a:lnTo>
                    <a:pt x="2909558" y="137808"/>
                  </a:lnTo>
                  <a:cubicBezTo>
                    <a:pt x="2938235" y="126325"/>
                    <a:pt x="2967202" y="115537"/>
                    <a:pt x="2995591" y="103357"/>
                  </a:cubicBezTo>
                  <a:cubicBezTo>
                    <a:pt x="3047512" y="81080"/>
                    <a:pt x="3094103" y="38424"/>
                    <a:pt x="3150452" y="34452"/>
                  </a:cubicBezTo>
                  <a:lnTo>
                    <a:pt x="4217270" y="17226"/>
                  </a:lnTo>
                  <a:lnTo>
                    <a:pt x="4733473" y="0"/>
                  </a:lnTo>
                  <a:cubicBezTo>
                    <a:pt x="4876717" y="35851"/>
                    <a:pt x="4735091" y="-7803"/>
                    <a:pt x="4853920" y="51679"/>
                  </a:cubicBezTo>
                  <a:cubicBezTo>
                    <a:pt x="4870143" y="59799"/>
                    <a:pt x="4887944" y="64500"/>
                    <a:pt x="4905541" y="68904"/>
                  </a:cubicBezTo>
                  <a:lnTo>
                    <a:pt x="5129229" y="120583"/>
                  </a:lnTo>
                  <a:lnTo>
                    <a:pt x="5180848" y="103357"/>
                  </a:lnTo>
                  <a:cubicBezTo>
                    <a:pt x="5215262" y="91873"/>
                    <a:pt x="5248435" y="75597"/>
                    <a:pt x="5284089" y="68904"/>
                  </a:cubicBezTo>
                  <a:cubicBezTo>
                    <a:pt x="5340743" y="58269"/>
                    <a:pt x="5398580" y="54424"/>
                    <a:pt x="5456156" y="51679"/>
                  </a:cubicBezTo>
                  <a:lnTo>
                    <a:pt x="6006772" y="34452"/>
                  </a:lnTo>
                  <a:lnTo>
                    <a:pt x="6041186" y="86130"/>
                  </a:lnTo>
                  <a:lnTo>
                    <a:pt x="6110013" y="189487"/>
                  </a:lnTo>
                  <a:cubicBezTo>
                    <a:pt x="6173104" y="195229"/>
                    <a:pt x="6238374" y="189289"/>
                    <a:pt x="6299287" y="206713"/>
                  </a:cubicBezTo>
                  <a:cubicBezTo>
                    <a:pt x="6322685" y="213405"/>
                    <a:pt x="6326761" y="255369"/>
                    <a:pt x="6350907" y="258391"/>
                  </a:cubicBezTo>
                  <a:cubicBezTo>
                    <a:pt x="6747383" y="308006"/>
                    <a:pt x="6706367" y="311540"/>
                    <a:pt x="6918729" y="258391"/>
                  </a:cubicBezTo>
                  <a:lnTo>
                    <a:pt x="7108003" y="241165"/>
                  </a:lnTo>
                  <a:cubicBezTo>
                    <a:pt x="7272659" y="224681"/>
                    <a:pt x="7216467" y="239423"/>
                    <a:pt x="7314485" y="206713"/>
                  </a:cubicBezTo>
                  <a:cubicBezTo>
                    <a:pt x="7353722" y="193618"/>
                    <a:pt x="7360371" y="137808"/>
                    <a:pt x="7383312" y="103357"/>
                  </a:cubicBezTo>
                  <a:cubicBezTo>
                    <a:pt x="7437170" y="97366"/>
                    <a:pt x="7477400" y="93000"/>
                    <a:pt x="7507025" y="89864"/>
                  </a:cubicBezTo>
                  <a:lnTo>
                    <a:pt x="7559620" y="84509"/>
                  </a:lnTo>
                  <a:lnTo>
                    <a:pt x="7568913" y="84141"/>
                  </a:lnTo>
                  <a:cubicBezTo>
                    <a:pt x="7582518" y="82788"/>
                    <a:pt x="7589976" y="81601"/>
                    <a:pt x="7567104" y="83747"/>
                  </a:cubicBezTo>
                  <a:lnTo>
                    <a:pt x="7559620" y="84509"/>
                  </a:lnTo>
                  <a:lnTo>
                    <a:pt x="7533844" y="85530"/>
                  </a:lnTo>
                  <a:cubicBezTo>
                    <a:pt x="7532130" y="84046"/>
                    <a:pt x="7548454" y="79561"/>
                    <a:pt x="7607000" y="68904"/>
                  </a:cubicBezTo>
                  <a:cubicBezTo>
                    <a:pt x="7646903" y="61641"/>
                    <a:pt x="7693056" y="30160"/>
                    <a:pt x="7727447" y="51679"/>
                  </a:cubicBezTo>
                  <a:cubicBezTo>
                    <a:pt x="7757033" y="70190"/>
                    <a:pt x="7744654" y="120107"/>
                    <a:pt x="7744654" y="155034"/>
                  </a:cubicBezTo>
                  <a:cubicBezTo>
                    <a:pt x="7744654" y="252818"/>
                    <a:pt x="7733183" y="350263"/>
                    <a:pt x="7727447" y="447878"/>
                  </a:cubicBezTo>
                  <a:lnTo>
                    <a:pt x="7744654" y="499556"/>
                  </a:lnTo>
                  <a:lnTo>
                    <a:pt x="7779068" y="602913"/>
                  </a:lnTo>
                  <a:cubicBezTo>
                    <a:pt x="7727846" y="679832"/>
                    <a:pt x="7727447" y="663738"/>
                    <a:pt x="7727447" y="792400"/>
                  </a:cubicBezTo>
                  <a:cubicBezTo>
                    <a:pt x="7727447" y="857271"/>
                    <a:pt x="7735011" y="860154"/>
                    <a:pt x="7741630" y="849777"/>
                  </a:cubicBezTo>
                  <a:lnTo>
                    <a:pt x="7747059" y="837999"/>
                  </a:lnTo>
                  <a:lnTo>
                    <a:pt x="7742891" y="853052"/>
                  </a:lnTo>
                  <a:cubicBezTo>
                    <a:pt x="7739214" y="866681"/>
                    <a:pt x="7734171" y="886057"/>
                    <a:pt x="7727447" y="912982"/>
                  </a:cubicBezTo>
                  <a:cubicBezTo>
                    <a:pt x="7691129" y="967520"/>
                    <a:pt x="7666997" y="988445"/>
                    <a:pt x="7675827" y="1068017"/>
                  </a:cubicBezTo>
                  <a:cubicBezTo>
                    <a:pt x="7678111" y="1088594"/>
                    <a:pt x="7698769" y="1102469"/>
                    <a:pt x="7710240" y="1119695"/>
                  </a:cubicBezTo>
                  <a:lnTo>
                    <a:pt x="7761861" y="1136922"/>
                  </a:lnTo>
                  <a:lnTo>
                    <a:pt x="7813481" y="1154147"/>
                  </a:lnTo>
                  <a:lnTo>
                    <a:pt x="7968342" y="1205826"/>
                  </a:lnTo>
                  <a:cubicBezTo>
                    <a:pt x="7851515" y="1283796"/>
                    <a:pt x="7997775" y="1192728"/>
                    <a:pt x="7813481" y="1274730"/>
                  </a:cubicBezTo>
                  <a:cubicBezTo>
                    <a:pt x="7794583" y="1283139"/>
                    <a:pt x="7767541" y="1289276"/>
                    <a:pt x="7761861" y="1309183"/>
                  </a:cubicBezTo>
                  <a:cubicBezTo>
                    <a:pt x="7742887" y="1375666"/>
                    <a:pt x="7750389" y="1446991"/>
                    <a:pt x="7744654" y="1515895"/>
                  </a:cubicBezTo>
                  <a:cubicBezTo>
                    <a:pt x="7761861" y="1527379"/>
                    <a:pt x="7789735" y="1530707"/>
                    <a:pt x="7796275" y="1550348"/>
                  </a:cubicBezTo>
                  <a:cubicBezTo>
                    <a:pt x="7808620" y="1587427"/>
                    <a:pt x="7761957" y="1644948"/>
                    <a:pt x="7744654" y="1670930"/>
                  </a:cubicBezTo>
                  <a:cubicBezTo>
                    <a:pt x="7744654" y="1670930"/>
                    <a:pt x="7664636" y="1677483"/>
                    <a:pt x="7641413" y="1705382"/>
                  </a:cubicBezTo>
                  <a:cubicBezTo>
                    <a:pt x="7601732" y="1753053"/>
                    <a:pt x="7693079" y="1797285"/>
                    <a:pt x="7710240" y="1808739"/>
                  </a:cubicBezTo>
                  <a:cubicBezTo>
                    <a:pt x="7704505" y="1825965"/>
                    <a:pt x="7711011" y="1858017"/>
                    <a:pt x="7693033" y="1860417"/>
                  </a:cubicBezTo>
                  <a:cubicBezTo>
                    <a:pt x="7250287" y="1919517"/>
                    <a:pt x="7330277" y="1945841"/>
                    <a:pt x="7125211" y="1843190"/>
                  </a:cubicBezTo>
                  <a:cubicBezTo>
                    <a:pt x="6930201" y="1837448"/>
                    <a:pt x="6735020" y="1835967"/>
                    <a:pt x="6540181" y="1825965"/>
                  </a:cubicBezTo>
                  <a:cubicBezTo>
                    <a:pt x="6510974" y="1824466"/>
                    <a:pt x="6481893" y="1817997"/>
                    <a:pt x="6454148" y="1808739"/>
                  </a:cubicBezTo>
                  <a:cubicBezTo>
                    <a:pt x="6429813" y="1800618"/>
                    <a:pt x="6408897" y="1784401"/>
                    <a:pt x="6385320" y="1774286"/>
                  </a:cubicBezTo>
                  <a:cubicBezTo>
                    <a:pt x="6368649" y="1767133"/>
                    <a:pt x="6350907" y="1762802"/>
                    <a:pt x="6333701" y="1757060"/>
                  </a:cubicBezTo>
                  <a:cubicBezTo>
                    <a:pt x="6316495" y="1762802"/>
                    <a:pt x="6298303" y="1766166"/>
                    <a:pt x="6282081" y="1774286"/>
                  </a:cubicBezTo>
                  <a:cubicBezTo>
                    <a:pt x="6263584" y="1783545"/>
                    <a:pt x="6251055" y="1806865"/>
                    <a:pt x="6230460" y="1808739"/>
                  </a:cubicBezTo>
                  <a:cubicBezTo>
                    <a:pt x="6059004" y="1824343"/>
                    <a:pt x="5886374" y="1821958"/>
                    <a:pt x="5714257" y="1825965"/>
                  </a:cubicBezTo>
                  <a:lnTo>
                    <a:pt x="4750679" y="1843190"/>
                  </a:lnTo>
                  <a:cubicBezTo>
                    <a:pt x="4676117" y="1837448"/>
                    <a:pt x="4601318" y="1834232"/>
                    <a:pt x="4526992" y="1825965"/>
                  </a:cubicBezTo>
                  <a:cubicBezTo>
                    <a:pt x="4497925" y="1822732"/>
                    <a:pt x="4469947" y="1812608"/>
                    <a:pt x="4440958" y="1808739"/>
                  </a:cubicBezTo>
                  <a:cubicBezTo>
                    <a:pt x="4383821" y="1801112"/>
                    <a:pt x="4326464" y="1794325"/>
                    <a:pt x="4268890" y="1791513"/>
                  </a:cubicBezTo>
                  <a:cubicBezTo>
                    <a:pt x="3744187" y="1765889"/>
                    <a:pt x="3902409" y="1746432"/>
                    <a:pt x="3632241" y="1791513"/>
                  </a:cubicBezTo>
                  <a:lnTo>
                    <a:pt x="2083633" y="1774286"/>
                  </a:lnTo>
                  <a:cubicBezTo>
                    <a:pt x="2031706" y="1773236"/>
                    <a:pt x="1980587" y="1760637"/>
                    <a:pt x="1928773" y="1757060"/>
                  </a:cubicBezTo>
                  <a:cubicBezTo>
                    <a:pt x="1814190" y="1749149"/>
                    <a:pt x="1699494" y="1739835"/>
                    <a:pt x="1584638" y="1739835"/>
                  </a:cubicBezTo>
                  <a:cubicBezTo>
                    <a:pt x="1566501" y="1739835"/>
                    <a:pt x="1550224" y="1751318"/>
                    <a:pt x="1533018" y="1757060"/>
                  </a:cubicBezTo>
                  <a:cubicBezTo>
                    <a:pt x="1510076" y="1751318"/>
                    <a:pt x="1487840" y="1739835"/>
                    <a:pt x="1464191" y="1739835"/>
                  </a:cubicBezTo>
                  <a:cubicBezTo>
                    <a:pt x="1408634" y="1739835"/>
                    <a:pt x="1385892" y="1763383"/>
                    <a:pt x="1343744" y="1791513"/>
                  </a:cubicBezTo>
                  <a:cubicBezTo>
                    <a:pt x="1290340" y="1755871"/>
                    <a:pt x="1280509" y="1739835"/>
                    <a:pt x="1206089" y="1739835"/>
                  </a:cubicBezTo>
                  <a:cubicBezTo>
                    <a:pt x="1187952" y="1739835"/>
                    <a:pt x="1171676" y="1751318"/>
                    <a:pt x="1154469" y="1757060"/>
                  </a:cubicBezTo>
                  <a:cubicBezTo>
                    <a:pt x="1102849" y="1762802"/>
                    <a:pt x="1051025" y="1766932"/>
                    <a:pt x="999609" y="1774286"/>
                  </a:cubicBezTo>
                  <a:cubicBezTo>
                    <a:pt x="970656" y="1778427"/>
                    <a:pt x="936043" y="1772769"/>
                    <a:pt x="913575" y="1791513"/>
                  </a:cubicBezTo>
                  <a:cubicBezTo>
                    <a:pt x="814810" y="1873912"/>
                    <a:pt x="1011647" y="1883500"/>
                    <a:pt x="810334" y="1843190"/>
                  </a:cubicBezTo>
                  <a:cubicBezTo>
                    <a:pt x="787393" y="1848932"/>
                    <a:pt x="759974" y="1845628"/>
                    <a:pt x="741508" y="1860417"/>
                  </a:cubicBezTo>
                  <a:cubicBezTo>
                    <a:pt x="705282" y="1889431"/>
                    <a:pt x="743318" y="1969213"/>
                    <a:pt x="707094" y="1860417"/>
                  </a:cubicBezTo>
                  <a:cubicBezTo>
                    <a:pt x="689887" y="1843191"/>
                    <a:pt x="671052" y="1827454"/>
                    <a:pt x="655473" y="1808739"/>
                  </a:cubicBezTo>
                  <a:cubicBezTo>
                    <a:pt x="622443" y="1769057"/>
                    <a:pt x="630642" y="1739835"/>
                    <a:pt x="569440" y="1739835"/>
                  </a:cubicBezTo>
                  <a:cubicBezTo>
                    <a:pt x="551303" y="1739835"/>
                    <a:pt x="535026" y="1751318"/>
                    <a:pt x="517819" y="1757060"/>
                  </a:cubicBezTo>
                  <a:cubicBezTo>
                    <a:pt x="471935" y="1762802"/>
                    <a:pt x="425869" y="1767247"/>
                    <a:pt x="380166" y="1774286"/>
                  </a:cubicBezTo>
                  <a:cubicBezTo>
                    <a:pt x="351260" y="1778738"/>
                    <a:pt x="323378" y="1791513"/>
                    <a:pt x="294131" y="1791513"/>
                  </a:cubicBezTo>
                  <a:cubicBezTo>
                    <a:pt x="275993" y="1791513"/>
                    <a:pt x="259717" y="1780028"/>
                    <a:pt x="242511" y="1774286"/>
                  </a:cubicBezTo>
                  <a:cubicBezTo>
                    <a:pt x="215962" y="1780931"/>
                    <a:pt x="109500" y="1808739"/>
                    <a:pt x="87651" y="1808739"/>
                  </a:cubicBezTo>
                  <a:cubicBezTo>
                    <a:pt x="64002" y="1808739"/>
                    <a:pt x="27313" y="1813610"/>
                    <a:pt x="18824" y="1791513"/>
                  </a:cubicBezTo>
                  <a:cubicBezTo>
                    <a:pt x="-5970" y="1726979"/>
                    <a:pt x="7352" y="1653703"/>
                    <a:pt x="1616" y="1584799"/>
                  </a:cubicBezTo>
                  <a:cubicBezTo>
                    <a:pt x="1616" y="1584799"/>
                    <a:pt x="26486" y="1516479"/>
                    <a:pt x="36030" y="1481442"/>
                  </a:cubicBezTo>
                  <a:cubicBezTo>
                    <a:pt x="43725" y="1453196"/>
                    <a:pt x="47501" y="1424022"/>
                    <a:pt x="53237" y="1395313"/>
                  </a:cubicBezTo>
                  <a:cubicBezTo>
                    <a:pt x="60351" y="1359702"/>
                    <a:pt x="76180" y="1326408"/>
                    <a:pt x="87651" y="1291956"/>
                  </a:cubicBezTo>
                  <a:lnTo>
                    <a:pt x="70444" y="1240277"/>
                  </a:lnTo>
                  <a:cubicBezTo>
                    <a:pt x="58973" y="1205826"/>
                    <a:pt x="32024" y="1173015"/>
                    <a:pt x="36030" y="1136922"/>
                  </a:cubicBezTo>
                  <a:cubicBezTo>
                    <a:pt x="51802" y="994812"/>
                    <a:pt x="144042" y="1169924"/>
                    <a:pt x="53237" y="1033565"/>
                  </a:cubicBezTo>
                  <a:lnTo>
                    <a:pt x="87651" y="964661"/>
                  </a:lnTo>
                  <a:cubicBezTo>
                    <a:pt x="103873" y="932179"/>
                    <a:pt x="107331" y="894490"/>
                    <a:pt x="122064" y="861304"/>
                  </a:cubicBezTo>
                  <a:cubicBezTo>
                    <a:pt x="130463" y="842384"/>
                    <a:pt x="145007" y="826851"/>
                    <a:pt x="156477" y="809625"/>
                  </a:cubicBezTo>
                  <a:cubicBezTo>
                    <a:pt x="139569" y="803983"/>
                    <a:pt x="58002" y="781800"/>
                    <a:pt x="53237" y="757947"/>
                  </a:cubicBezTo>
                  <a:cubicBezTo>
                    <a:pt x="49181" y="737646"/>
                    <a:pt x="78403" y="724787"/>
                    <a:pt x="87651" y="706270"/>
                  </a:cubicBezTo>
                  <a:cubicBezTo>
                    <a:pt x="95762" y="690029"/>
                    <a:pt x="99122" y="671817"/>
                    <a:pt x="104857" y="654591"/>
                  </a:cubicBezTo>
                  <a:cubicBezTo>
                    <a:pt x="76180" y="568460"/>
                    <a:pt x="81915" y="620139"/>
                    <a:pt x="122064" y="499556"/>
                  </a:cubicBezTo>
                  <a:cubicBezTo>
                    <a:pt x="100209" y="433916"/>
                    <a:pt x="90144" y="406182"/>
                    <a:pt x="70444" y="327295"/>
                  </a:cubicBezTo>
                  <a:cubicBezTo>
                    <a:pt x="63351" y="298891"/>
                    <a:pt x="50369" y="267004"/>
                    <a:pt x="53237" y="241165"/>
                  </a:cubicBezTo>
                  <a:cubicBezTo>
                    <a:pt x="56105" y="215327"/>
                    <a:pt x="107652" y="200295"/>
                    <a:pt x="87651" y="172261"/>
                  </a:cubicBezTo>
                  <a:cubicBezTo>
                    <a:pt x="12147" y="66437"/>
                    <a:pt x="-25193" y="235546"/>
                    <a:pt x="18824" y="103357"/>
                  </a:cubicBezTo>
                  <a:lnTo>
                    <a:pt x="294131" y="86130"/>
                  </a:lnTo>
                  <a:cubicBezTo>
                    <a:pt x="397352" y="80051"/>
                    <a:pt x="500757" y="76843"/>
                    <a:pt x="603853" y="68904"/>
                  </a:cubicBezTo>
                  <a:cubicBezTo>
                    <a:pt x="643702" y="65835"/>
                    <a:pt x="795803" y="45341"/>
                    <a:pt x="844747" y="34452"/>
                  </a:cubicBezTo>
                  <a:cubicBezTo>
                    <a:pt x="862453" y="30513"/>
                    <a:pt x="878239" y="17775"/>
                    <a:pt x="896368" y="17226"/>
                  </a:cubicBezTo>
                  <a:close/>
                </a:path>
              </a:pathLst>
            </a:custGeom>
            <a:pattFill prst="dotGrid">
              <a:fgClr>
                <a:schemeClr val="bg1">
                  <a:lumMod val="95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8" name="Group 4">
              <a:extLst>
                <a:ext uri="{FF2B5EF4-FFF2-40B4-BE49-F238E27FC236}">
                  <a16:creationId xmlns:a16="http://schemas.microsoft.com/office/drawing/2014/main" xmlns="" id="{54CF8F33-453A-45BE-B988-F8BB194E6484}"/>
                </a:ext>
              </a:extLst>
            </p:cNvPr>
            <p:cNvGrpSpPr/>
            <p:nvPr/>
          </p:nvGrpSpPr>
          <p:grpSpPr>
            <a:xfrm>
              <a:off x="4670633" y="1445761"/>
              <a:ext cx="5627453" cy="1025514"/>
              <a:chOff x="2408236" y="570644"/>
              <a:chExt cx="6145152" cy="1406869"/>
            </a:xfrm>
          </p:grpSpPr>
          <p:sp>
            <p:nvSpPr>
              <p:cNvPr id="81" name="TextBox 23">
                <a:extLst>
                  <a:ext uri="{FF2B5EF4-FFF2-40B4-BE49-F238E27FC236}">
                    <a16:creationId xmlns:a16="http://schemas.microsoft.com/office/drawing/2014/main" xmlns="" id="{B533C95B-6D36-440A-89C8-175EC191625C}"/>
                  </a:ext>
                </a:extLst>
              </p:cNvPr>
              <p:cNvSpPr txBox="1"/>
              <p:nvPr/>
            </p:nvSpPr>
            <p:spPr>
              <a:xfrm>
                <a:off x="4781268" y="576307"/>
                <a:ext cx="2410562" cy="504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Hand Of Sean" panose="02000500000000000000" pitchFamily="2" charset="-128"/>
                  <a:ea typeface="Hand Of Sean" panose="02000500000000000000" pitchFamily="2" charset="-128"/>
                </a:endParaRPr>
              </a:p>
            </p:txBody>
          </p:sp>
          <p:sp>
            <p:nvSpPr>
              <p:cNvPr id="82" name="TextBox 24">
                <a:extLst>
                  <a:ext uri="{FF2B5EF4-FFF2-40B4-BE49-F238E27FC236}">
                    <a16:creationId xmlns:a16="http://schemas.microsoft.com/office/drawing/2014/main" xmlns="" id="{1B9EB52A-015D-488D-B598-B0DB7F544E55}"/>
                  </a:ext>
                </a:extLst>
              </p:cNvPr>
              <p:cNvSpPr txBox="1"/>
              <p:nvPr/>
            </p:nvSpPr>
            <p:spPr>
              <a:xfrm flipH="1">
                <a:off x="2408236" y="570644"/>
                <a:ext cx="6145152" cy="14068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 smtClean="0">
                    <a:solidFill>
                      <a:srgbClr val="C00000"/>
                    </a:solidFill>
                    <a:latin typeface="SansSerif" panose="00000400000000000000" pitchFamily="2" charset="2"/>
                  </a:rPr>
                  <a:t>1- الانتماء و الولاء للوطن : </a:t>
                </a:r>
              </a:p>
              <a:p>
                <a:pPr algn="r"/>
                <a:r>
                  <a:rPr lang="ar-SY" b="1" dirty="0" smtClean="0">
                    <a:latin typeface="SansSerif" panose="00000400000000000000" pitchFamily="2" charset="2"/>
                  </a:rPr>
                  <a:t>هو إحساس فطري يرتبط فيه المواطن بوطنه , و بكل ما يرمز إليه من قيم و ثقافة و تاريخ , مع الإخلاص في خدمته , و الحرص على سلامته و أمنه  تحقيق تقدّمه و تطوره </a:t>
                </a:r>
                <a:r>
                  <a:rPr lang="ar-SY" b="1" dirty="0" smtClean="0">
                    <a:solidFill>
                      <a:srgbClr val="C00000"/>
                    </a:solidFill>
                    <a:latin typeface="SansSerif" panose="00000400000000000000" pitchFamily="2" charset="2"/>
                  </a:rPr>
                  <a:t>و ذلك في الجوانب الآتية:</a:t>
                </a:r>
                <a:endParaRPr lang="ar-SY" b="1" dirty="0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69" name="Group 7">
              <a:extLst>
                <a:ext uri="{FF2B5EF4-FFF2-40B4-BE49-F238E27FC236}">
                  <a16:creationId xmlns:a16="http://schemas.microsoft.com/office/drawing/2014/main" xmlns="" id="{68C6B186-2980-40AB-8370-2E4C1C8B9EA1}"/>
                </a:ext>
              </a:extLst>
            </p:cNvPr>
            <p:cNvGrpSpPr/>
            <p:nvPr/>
          </p:nvGrpSpPr>
          <p:grpSpPr>
            <a:xfrm>
              <a:off x="10314441" y="1251978"/>
              <a:ext cx="1186709" cy="846479"/>
              <a:chOff x="8571248" y="304800"/>
              <a:chExt cx="1295881" cy="1161254"/>
            </a:xfrm>
          </p:grpSpPr>
          <p:sp>
            <p:nvSpPr>
              <p:cNvPr id="77" name="Rectangle 29">
                <a:extLst>
                  <a:ext uri="{FF2B5EF4-FFF2-40B4-BE49-F238E27FC236}">
                    <a16:creationId xmlns:a16="http://schemas.microsoft.com/office/drawing/2014/main" xmlns="" id="{692190DA-A72F-4D55-877D-0437DA47B195}"/>
                  </a:ext>
                </a:extLst>
              </p:cNvPr>
              <p:cNvSpPr/>
              <p:nvPr/>
            </p:nvSpPr>
            <p:spPr>
              <a:xfrm rot="173929">
                <a:off x="8571248" y="539962"/>
                <a:ext cx="1223613" cy="926092"/>
              </a:xfrm>
              <a:prstGeom prst="rect">
                <a:avLst/>
              </a:prstGeom>
              <a:solidFill>
                <a:schemeClr val="tx1">
                  <a:alpha val="14000"/>
                </a:schemeClr>
              </a:soli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78" name="Group 1">
                <a:extLst>
                  <a:ext uri="{FF2B5EF4-FFF2-40B4-BE49-F238E27FC236}">
                    <a16:creationId xmlns:a16="http://schemas.microsoft.com/office/drawing/2014/main" xmlns="" id="{AA62B52E-3995-45C6-A10F-03C5CC1502AB}"/>
                  </a:ext>
                </a:extLst>
              </p:cNvPr>
              <p:cNvGrpSpPr/>
              <p:nvPr/>
            </p:nvGrpSpPr>
            <p:grpSpPr>
              <a:xfrm>
                <a:off x="8575358" y="304800"/>
                <a:ext cx="1291771" cy="1103086"/>
                <a:chOff x="8575358" y="304800"/>
                <a:chExt cx="1291771" cy="1103086"/>
              </a:xfrm>
            </p:grpSpPr>
            <p:sp>
              <p:nvSpPr>
                <p:cNvPr id="79" name="Freeform: Shape 17">
                  <a:extLst>
                    <a:ext uri="{FF2B5EF4-FFF2-40B4-BE49-F238E27FC236}">
                      <a16:creationId xmlns:a16="http://schemas.microsoft.com/office/drawing/2014/main" xmlns="" id="{C3FA542C-2EBD-4CBB-AC4E-0C341B4486B1}"/>
                    </a:ext>
                  </a:extLst>
                </p:cNvPr>
                <p:cNvSpPr/>
                <p:nvPr/>
              </p:nvSpPr>
              <p:spPr>
                <a:xfrm>
                  <a:off x="8575358" y="304800"/>
                  <a:ext cx="1291771" cy="1103086"/>
                </a:xfrm>
                <a:custGeom>
                  <a:avLst/>
                  <a:gdLst>
                    <a:gd name="connsiteX0" fmla="*/ 0 w 1291771"/>
                    <a:gd name="connsiteY0" fmla="*/ 101600 h 1103086"/>
                    <a:gd name="connsiteX1" fmla="*/ 43543 w 1291771"/>
                    <a:gd name="connsiteY1" fmla="*/ 1103086 h 1103086"/>
                    <a:gd name="connsiteX2" fmla="*/ 1030514 w 1291771"/>
                    <a:gd name="connsiteY2" fmla="*/ 972457 h 1103086"/>
                    <a:gd name="connsiteX3" fmla="*/ 1291771 w 1291771"/>
                    <a:gd name="connsiteY3" fmla="*/ 972457 h 1103086"/>
                    <a:gd name="connsiteX4" fmla="*/ 1204685 w 1291771"/>
                    <a:gd name="connsiteY4" fmla="*/ 348343 h 1103086"/>
                    <a:gd name="connsiteX5" fmla="*/ 1219200 w 1291771"/>
                    <a:gd name="connsiteY5" fmla="*/ 0 h 1103086"/>
                    <a:gd name="connsiteX6" fmla="*/ 0 w 1291771"/>
                    <a:gd name="connsiteY6" fmla="*/ 101600 h 11030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291771" h="1103086">
                      <a:moveTo>
                        <a:pt x="0" y="101600"/>
                      </a:moveTo>
                      <a:lnTo>
                        <a:pt x="43543" y="1103086"/>
                      </a:lnTo>
                      <a:lnTo>
                        <a:pt x="1030514" y="972457"/>
                      </a:lnTo>
                      <a:lnTo>
                        <a:pt x="1291771" y="972457"/>
                      </a:lnTo>
                      <a:lnTo>
                        <a:pt x="1204685" y="348343"/>
                      </a:lnTo>
                      <a:lnTo>
                        <a:pt x="1219200" y="0"/>
                      </a:lnTo>
                      <a:lnTo>
                        <a:pt x="0" y="10160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381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pic>
              <p:nvPicPr>
                <p:cNvPr id="80" name="Graphic 30" descr="Lightbulb">
                  <a:extLst>
                    <a:ext uri="{FF2B5EF4-FFF2-40B4-BE49-F238E27FC236}">
                      <a16:creationId xmlns:a16="http://schemas.microsoft.com/office/drawing/2014/main" xmlns="" id="{C943BEB8-1FE1-40B4-A517-EEF820F2618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xmlns="" r:embe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884988" y="616859"/>
                  <a:ext cx="548640" cy="548640"/>
                </a:xfrm>
                <a:prstGeom prst="rect">
                  <a:avLst/>
                </a:prstGeom>
              </p:spPr>
            </p:pic>
          </p:grpSp>
        </p:grpSp>
        <p:sp>
          <p:nvSpPr>
            <p:cNvPr id="70" name="Freeform: Shape 18">
              <a:extLst>
                <a:ext uri="{FF2B5EF4-FFF2-40B4-BE49-F238E27FC236}">
                  <a16:creationId xmlns:a16="http://schemas.microsoft.com/office/drawing/2014/main" xmlns="" id="{CC0B3BAF-40CF-4E53-A6C9-AC9F133B10C5}"/>
                </a:ext>
              </a:extLst>
            </p:cNvPr>
            <p:cNvSpPr/>
            <p:nvPr/>
          </p:nvSpPr>
          <p:spPr>
            <a:xfrm>
              <a:off x="10344514" y="1115161"/>
              <a:ext cx="365170" cy="497821"/>
            </a:xfrm>
            <a:custGeom>
              <a:avLst/>
              <a:gdLst>
                <a:gd name="connsiteX0" fmla="*/ 159957 w 398764"/>
                <a:gd name="connsiteY0" fmla="*/ 289294 h 682943"/>
                <a:gd name="connsiteX1" fmla="*/ 232529 w 398764"/>
                <a:gd name="connsiteY1" fmla="*/ 652151 h 682943"/>
                <a:gd name="connsiteX2" fmla="*/ 392186 w 398764"/>
                <a:gd name="connsiteY2" fmla="*/ 594094 h 682943"/>
                <a:gd name="connsiteX3" fmla="*/ 334129 w 398764"/>
                <a:gd name="connsiteY3" fmla="*/ 42551 h 682943"/>
                <a:gd name="connsiteX4" fmla="*/ 29329 w 398764"/>
                <a:gd name="connsiteY4" fmla="*/ 57065 h 682943"/>
                <a:gd name="connsiteX5" fmla="*/ 29329 w 398764"/>
                <a:gd name="connsiteY5" fmla="*/ 216723 h 682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764" h="682943">
                  <a:moveTo>
                    <a:pt x="159957" y="289294"/>
                  </a:moveTo>
                  <a:cubicBezTo>
                    <a:pt x="176890" y="445322"/>
                    <a:pt x="193824" y="601351"/>
                    <a:pt x="232529" y="652151"/>
                  </a:cubicBezTo>
                  <a:cubicBezTo>
                    <a:pt x="271234" y="702951"/>
                    <a:pt x="375253" y="695694"/>
                    <a:pt x="392186" y="594094"/>
                  </a:cubicBezTo>
                  <a:cubicBezTo>
                    <a:pt x="409119" y="492494"/>
                    <a:pt x="394605" y="132056"/>
                    <a:pt x="334129" y="42551"/>
                  </a:cubicBezTo>
                  <a:cubicBezTo>
                    <a:pt x="273653" y="-46954"/>
                    <a:pt x="80129" y="28036"/>
                    <a:pt x="29329" y="57065"/>
                  </a:cubicBezTo>
                  <a:cubicBezTo>
                    <a:pt x="-21471" y="86094"/>
                    <a:pt x="3929" y="151408"/>
                    <a:pt x="29329" y="216723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1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4061369" y="3309422"/>
            <a:ext cx="7321453" cy="1084778"/>
            <a:chOff x="-47210859" y="1434405"/>
            <a:chExt cx="49516059" cy="1264072"/>
          </a:xfrm>
        </p:grpSpPr>
        <p:sp>
          <p:nvSpPr>
            <p:cNvPr id="42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-47210859" y="1508400"/>
              <a:ext cx="48768650" cy="430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accent2"/>
                  </a:solidFill>
                  <a:latin typeface="Century Gothic" panose="020B0502020202020204" pitchFamily="34" charset="0"/>
                </a:rPr>
                <a:t>*</a:t>
              </a:r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  الولاء لولي الأمر ( الملك ) و يكون بطاعته و تقديره و الوفاء له بالعهد , قال الله تعالى:</a:t>
              </a:r>
              <a:endParaRPr lang="ar-SY" dirty="0">
                <a:solidFill>
                  <a:schemeClr val="bg1"/>
                </a:solidFill>
              </a:endParaRPr>
            </a:p>
          </p:txBody>
        </p:sp>
        <p:sp>
          <p:nvSpPr>
            <p:cNvPr id="43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-47050762" y="1434405"/>
              <a:ext cx="49355962" cy="1264072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4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4026897" y="4668322"/>
            <a:ext cx="7375967" cy="1263828"/>
            <a:chOff x="-47837221" y="1434405"/>
            <a:chExt cx="49884745" cy="1472716"/>
          </a:xfrm>
        </p:grpSpPr>
        <p:sp>
          <p:nvSpPr>
            <p:cNvPr id="45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-47837221" y="1508400"/>
              <a:ext cx="48768650" cy="1398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accent2"/>
                  </a:solidFill>
                  <a:latin typeface="Century Gothic" panose="020B0502020202020204" pitchFamily="34" charset="0"/>
                </a:rPr>
                <a:t>*</a:t>
              </a:r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  الانتماء للوطن , و يكون بمحبّته و إعماره و الدفاع عنه , و عن منجزاته , و بيئته , و تحقيق التعاون و التّكافل بين أفراد مجتمعه , و نبذ ما يؤثّر في وحدته الوطنية , سواء أكان تمييزاً أو تعصباً أو انحرافاً فكريّاً أو الإضرار بأمن الوطن أو بسمعته.</a:t>
              </a:r>
              <a:endParaRPr lang="ar-SY" dirty="0">
                <a:solidFill>
                  <a:schemeClr val="bg1"/>
                </a:solidFill>
              </a:endParaRPr>
            </a:p>
            <a:p>
              <a:pPr algn="ctr"/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9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-47308438" y="1434405"/>
              <a:ext cx="49355962" cy="1219675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0" name="Picture 2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761"/>
          <a:stretch/>
        </p:blipFill>
        <p:spPr bwMode="auto">
          <a:xfrm>
            <a:off x="4744063" y="3731581"/>
            <a:ext cx="6166866" cy="5980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532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45508" y="3650809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3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820805" y="381511"/>
            <a:ext cx="1023647" cy="2365989"/>
            <a:chOff x="1130424" y="335569"/>
            <a:chExt cx="1023647" cy="2365989"/>
          </a:xfrm>
        </p:grpSpPr>
        <p:sp>
          <p:nvSpPr>
            <p:cNvPr id="14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130424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616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المُواطَنَة المسؤولة</a:t>
              </a:r>
            </a:p>
          </p:txBody>
        </p:sp>
      </p:grpSp>
      <p:grpSp>
        <p:nvGrpSpPr>
          <p:cNvPr id="46" name="مجموعة 45"/>
          <p:cNvGrpSpPr/>
          <p:nvPr/>
        </p:nvGrpSpPr>
        <p:grpSpPr>
          <a:xfrm>
            <a:off x="3533731" y="1766763"/>
            <a:ext cx="8540951" cy="1817615"/>
            <a:chOff x="4399197" y="1115161"/>
            <a:chExt cx="7297048" cy="1552898"/>
          </a:xfrm>
        </p:grpSpPr>
        <p:sp>
          <p:nvSpPr>
            <p:cNvPr id="61" name="Rectangle 13">
              <a:extLst>
                <a:ext uri="{FF2B5EF4-FFF2-40B4-BE49-F238E27FC236}">
                  <a16:creationId xmlns:a16="http://schemas.microsoft.com/office/drawing/2014/main" xmlns="" id="{468E39C0-3777-42DF-99E5-7E7AA8305FC5}"/>
                </a:ext>
              </a:extLst>
            </p:cNvPr>
            <p:cNvSpPr/>
            <p:nvPr/>
          </p:nvSpPr>
          <p:spPr>
            <a:xfrm rot="173929">
              <a:off x="8968075" y="1776264"/>
              <a:ext cx="2548619" cy="891795"/>
            </a:xfrm>
            <a:prstGeom prst="rect">
              <a:avLst/>
            </a:prstGeom>
            <a:solidFill>
              <a:schemeClr val="tx1">
                <a:alpha val="14000"/>
              </a:schemeClr>
            </a:solidFill>
            <a:ln>
              <a:noFill/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Rectangle 10">
              <a:extLst>
                <a:ext uri="{FF2B5EF4-FFF2-40B4-BE49-F238E27FC236}">
                  <a16:creationId xmlns:a16="http://schemas.microsoft.com/office/drawing/2014/main" xmlns="" id="{6A18B9AE-39F4-4CD2-9308-2E4BC1EAD4F0}"/>
                </a:ext>
              </a:extLst>
            </p:cNvPr>
            <p:cNvSpPr/>
            <p:nvPr/>
          </p:nvSpPr>
          <p:spPr>
            <a:xfrm rot="21269386">
              <a:off x="4423589" y="2109734"/>
              <a:ext cx="2548619" cy="502019"/>
            </a:xfrm>
            <a:prstGeom prst="rect">
              <a:avLst/>
            </a:prstGeom>
            <a:solidFill>
              <a:schemeClr val="tx1">
                <a:alpha val="14000"/>
              </a:schemeClr>
            </a:solidFill>
            <a:ln>
              <a:noFill/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Freeform: Shape 46">
              <a:extLst>
                <a:ext uri="{FF2B5EF4-FFF2-40B4-BE49-F238E27FC236}">
                  <a16:creationId xmlns:a16="http://schemas.microsoft.com/office/drawing/2014/main" xmlns="" id="{6B14ACBE-14D9-4D3B-BAD8-0274A075EEBA}"/>
                </a:ext>
              </a:extLst>
            </p:cNvPr>
            <p:cNvSpPr/>
            <p:nvPr/>
          </p:nvSpPr>
          <p:spPr>
            <a:xfrm>
              <a:off x="4399197" y="1241398"/>
              <a:ext cx="7297048" cy="1396556"/>
            </a:xfrm>
            <a:custGeom>
              <a:avLst/>
              <a:gdLst>
                <a:gd name="connsiteX0" fmla="*/ 7750893 w 7968342"/>
                <a:gd name="connsiteY0" fmla="*/ 825347 h 1915885"/>
                <a:gd name="connsiteX1" fmla="*/ 7751085 w 7968342"/>
                <a:gd name="connsiteY1" fmla="*/ 825781 h 1915885"/>
                <a:gd name="connsiteX2" fmla="*/ 7747618 w 7968342"/>
                <a:gd name="connsiteY2" fmla="*/ 836785 h 1915885"/>
                <a:gd name="connsiteX3" fmla="*/ 7747059 w 7968342"/>
                <a:gd name="connsiteY3" fmla="*/ 837999 h 1915885"/>
                <a:gd name="connsiteX4" fmla="*/ 7747421 w 7968342"/>
                <a:gd name="connsiteY4" fmla="*/ 836690 h 1915885"/>
                <a:gd name="connsiteX5" fmla="*/ 7750893 w 7968342"/>
                <a:gd name="connsiteY5" fmla="*/ 825347 h 1915885"/>
                <a:gd name="connsiteX6" fmla="*/ 223920 w 7968342"/>
                <a:gd name="connsiteY6" fmla="*/ 759320 h 1915885"/>
                <a:gd name="connsiteX7" fmla="*/ 155341 w 7968342"/>
                <a:gd name="connsiteY7" fmla="*/ 827900 h 1915885"/>
                <a:gd name="connsiteX8" fmla="*/ 223920 w 7968342"/>
                <a:gd name="connsiteY8" fmla="*/ 896480 h 1915885"/>
                <a:gd name="connsiteX9" fmla="*/ 292500 w 7968342"/>
                <a:gd name="connsiteY9" fmla="*/ 827900 h 1915885"/>
                <a:gd name="connsiteX10" fmla="*/ 223920 w 7968342"/>
                <a:gd name="connsiteY10" fmla="*/ 759320 h 1915885"/>
                <a:gd name="connsiteX11" fmla="*/ 223921 w 7968342"/>
                <a:gd name="connsiteY11" fmla="*/ 567436 h 1915885"/>
                <a:gd name="connsiteX12" fmla="*/ 155341 w 7968342"/>
                <a:gd name="connsiteY12" fmla="*/ 636016 h 1915885"/>
                <a:gd name="connsiteX13" fmla="*/ 223921 w 7968342"/>
                <a:gd name="connsiteY13" fmla="*/ 704596 h 1915885"/>
                <a:gd name="connsiteX14" fmla="*/ 292502 w 7968342"/>
                <a:gd name="connsiteY14" fmla="*/ 636016 h 1915885"/>
                <a:gd name="connsiteX15" fmla="*/ 223921 w 7968342"/>
                <a:gd name="connsiteY15" fmla="*/ 567436 h 1915885"/>
                <a:gd name="connsiteX16" fmla="*/ 223922 w 7968342"/>
                <a:gd name="connsiteY16" fmla="*/ 375552 h 1915885"/>
                <a:gd name="connsiteX17" fmla="*/ 155343 w 7968342"/>
                <a:gd name="connsiteY17" fmla="*/ 444132 h 1915885"/>
                <a:gd name="connsiteX18" fmla="*/ 223922 w 7968342"/>
                <a:gd name="connsiteY18" fmla="*/ 512712 h 1915885"/>
                <a:gd name="connsiteX19" fmla="*/ 292502 w 7968342"/>
                <a:gd name="connsiteY19" fmla="*/ 444132 h 1915885"/>
                <a:gd name="connsiteX20" fmla="*/ 223922 w 7968342"/>
                <a:gd name="connsiteY20" fmla="*/ 375552 h 1915885"/>
                <a:gd name="connsiteX21" fmla="*/ 223923 w 7968342"/>
                <a:gd name="connsiteY21" fmla="*/ 183668 h 1915885"/>
                <a:gd name="connsiteX22" fmla="*/ 155343 w 7968342"/>
                <a:gd name="connsiteY22" fmla="*/ 252248 h 1915885"/>
                <a:gd name="connsiteX23" fmla="*/ 223923 w 7968342"/>
                <a:gd name="connsiteY23" fmla="*/ 320828 h 1915885"/>
                <a:gd name="connsiteX24" fmla="*/ 292503 w 7968342"/>
                <a:gd name="connsiteY24" fmla="*/ 252248 h 1915885"/>
                <a:gd name="connsiteX25" fmla="*/ 223923 w 7968342"/>
                <a:gd name="connsiteY25" fmla="*/ 183668 h 1915885"/>
                <a:gd name="connsiteX26" fmla="*/ 1980393 w 7968342"/>
                <a:gd name="connsiteY26" fmla="*/ 0 h 1915885"/>
                <a:gd name="connsiteX27" fmla="*/ 2100840 w 7968342"/>
                <a:gd name="connsiteY27" fmla="*/ 17226 h 1915885"/>
                <a:gd name="connsiteX28" fmla="*/ 2204080 w 7968342"/>
                <a:gd name="connsiteY28" fmla="*/ 34452 h 1915885"/>
                <a:gd name="connsiteX29" fmla="*/ 2341734 w 7968342"/>
                <a:gd name="connsiteY29" fmla="*/ 51679 h 1915885"/>
                <a:gd name="connsiteX30" fmla="*/ 2444975 w 7968342"/>
                <a:gd name="connsiteY30" fmla="*/ 68904 h 1915885"/>
                <a:gd name="connsiteX31" fmla="*/ 2565422 w 7968342"/>
                <a:gd name="connsiteY31" fmla="*/ 86130 h 1915885"/>
                <a:gd name="connsiteX32" fmla="*/ 2909558 w 7968342"/>
                <a:gd name="connsiteY32" fmla="*/ 137808 h 1915885"/>
                <a:gd name="connsiteX33" fmla="*/ 2995591 w 7968342"/>
                <a:gd name="connsiteY33" fmla="*/ 103357 h 1915885"/>
                <a:gd name="connsiteX34" fmla="*/ 3150452 w 7968342"/>
                <a:gd name="connsiteY34" fmla="*/ 34452 h 1915885"/>
                <a:gd name="connsiteX35" fmla="*/ 4217270 w 7968342"/>
                <a:gd name="connsiteY35" fmla="*/ 17226 h 1915885"/>
                <a:gd name="connsiteX36" fmla="*/ 4733473 w 7968342"/>
                <a:gd name="connsiteY36" fmla="*/ 0 h 1915885"/>
                <a:gd name="connsiteX37" fmla="*/ 4853920 w 7968342"/>
                <a:gd name="connsiteY37" fmla="*/ 51679 h 1915885"/>
                <a:gd name="connsiteX38" fmla="*/ 4905541 w 7968342"/>
                <a:gd name="connsiteY38" fmla="*/ 68904 h 1915885"/>
                <a:gd name="connsiteX39" fmla="*/ 5129229 w 7968342"/>
                <a:gd name="connsiteY39" fmla="*/ 120583 h 1915885"/>
                <a:gd name="connsiteX40" fmla="*/ 5180848 w 7968342"/>
                <a:gd name="connsiteY40" fmla="*/ 103357 h 1915885"/>
                <a:gd name="connsiteX41" fmla="*/ 5284089 w 7968342"/>
                <a:gd name="connsiteY41" fmla="*/ 68904 h 1915885"/>
                <a:gd name="connsiteX42" fmla="*/ 5456156 w 7968342"/>
                <a:gd name="connsiteY42" fmla="*/ 51679 h 1915885"/>
                <a:gd name="connsiteX43" fmla="*/ 6006772 w 7968342"/>
                <a:gd name="connsiteY43" fmla="*/ 34452 h 1915885"/>
                <a:gd name="connsiteX44" fmla="*/ 6041186 w 7968342"/>
                <a:gd name="connsiteY44" fmla="*/ 86130 h 1915885"/>
                <a:gd name="connsiteX45" fmla="*/ 6110013 w 7968342"/>
                <a:gd name="connsiteY45" fmla="*/ 189487 h 1915885"/>
                <a:gd name="connsiteX46" fmla="*/ 6299287 w 7968342"/>
                <a:gd name="connsiteY46" fmla="*/ 206713 h 1915885"/>
                <a:gd name="connsiteX47" fmla="*/ 6350907 w 7968342"/>
                <a:gd name="connsiteY47" fmla="*/ 258391 h 1915885"/>
                <a:gd name="connsiteX48" fmla="*/ 6918729 w 7968342"/>
                <a:gd name="connsiteY48" fmla="*/ 258391 h 1915885"/>
                <a:gd name="connsiteX49" fmla="*/ 7108003 w 7968342"/>
                <a:gd name="connsiteY49" fmla="*/ 241165 h 1915885"/>
                <a:gd name="connsiteX50" fmla="*/ 7314485 w 7968342"/>
                <a:gd name="connsiteY50" fmla="*/ 206713 h 1915885"/>
                <a:gd name="connsiteX51" fmla="*/ 7383312 w 7968342"/>
                <a:gd name="connsiteY51" fmla="*/ 103357 h 1915885"/>
                <a:gd name="connsiteX52" fmla="*/ 7507025 w 7968342"/>
                <a:gd name="connsiteY52" fmla="*/ 89864 h 1915885"/>
                <a:gd name="connsiteX53" fmla="*/ 7559620 w 7968342"/>
                <a:gd name="connsiteY53" fmla="*/ 84509 h 1915885"/>
                <a:gd name="connsiteX54" fmla="*/ 7568913 w 7968342"/>
                <a:gd name="connsiteY54" fmla="*/ 84141 h 1915885"/>
                <a:gd name="connsiteX55" fmla="*/ 7567104 w 7968342"/>
                <a:gd name="connsiteY55" fmla="*/ 83747 h 1915885"/>
                <a:gd name="connsiteX56" fmla="*/ 7559620 w 7968342"/>
                <a:gd name="connsiteY56" fmla="*/ 84509 h 1915885"/>
                <a:gd name="connsiteX57" fmla="*/ 7533844 w 7968342"/>
                <a:gd name="connsiteY57" fmla="*/ 85530 h 1915885"/>
                <a:gd name="connsiteX58" fmla="*/ 7607000 w 7968342"/>
                <a:gd name="connsiteY58" fmla="*/ 68904 h 1915885"/>
                <a:gd name="connsiteX59" fmla="*/ 7727447 w 7968342"/>
                <a:gd name="connsiteY59" fmla="*/ 51679 h 1915885"/>
                <a:gd name="connsiteX60" fmla="*/ 7744654 w 7968342"/>
                <a:gd name="connsiteY60" fmla="*/ 155034 h 1915885"/>
                <a:gd name="connsiteX61" fmla="*/ 7727447 w 7968342"/>
                <a:gd name="connsiteY61" fmla="*/ 447878 h 1915885"/>
                <a:gd name="connsiteX62" fmla="*/ 7744654 w 7968342"/>
                <a:gd name="connsiteY62" fmla="*/ 499556 h 1915885"/>
                <a:gd name="connsiteX63" fmla="*/ 7779068 w 7968342"/>
                <a:gd name="connsiteY63" fmla="*/ 602913 h 1915885"/>
                <a:gd name="connsiteX64" fmla="*/ 7727447 w 7968342"/>
                <a:gd name="connsiteY64" fmla="*/ 792400 h 1915885"/>
                <a:gd name="connsiteX65" fmla="*/ 7741630 w 7968342"/>
                <a:gd name="connsiteY65" fmla="*/ 849777 h 1915885"/>
                <a:gd name="connsiteX66" fmla="*/ 7747059 w 7968342"/>
                <a:gd name="connsiteY66" fmla="*/ 837999 h 1915885"/>
                <a:gd name="connsiteX67" fmla="*/ 7742891 w 7968342"/>
                <a:gd name="connsiteY67" fmla="*/ 853052 h 1915885"/>
                <a:gd name="connsiteX68" fmla="*/ 7727447 w 7968342"/>
                <a:gd name="connsiteY68" fmla="*/ 912982 h 1915885"/>
                <a:gd name="connsiteX69" fmla="*/ 7675827 w 7968342"/>
                <a:gd name="connsiteY69" fmla="*/ 1068017 h 1915885"/>
                <a:gd name="connsiteX70" fmla="*/ 7710240 w 7968342"/>
                <a:gd name="connsiteY70" fmla="*/ 1119695 h 1915885"/>
                <a:gd name="connsiteX71" fmla="*/ 7761861 w 7968342"/>
                <a:gd name="connsiteY71" fmla="*/ 1136922 h 1915885"/>
                <a:gd name="connsiteX72" fmla="*/ 7813481 w 7968342"/>
                <a:gd name="connsiteY72" fmla="*/ 1154147 h 1915885"/>
                <a:gd name="connsiteX73" fmla="*/ 7968342 w 7968342"/>
                <a:gd name="connsiteY73" fmla="*/ 1205826 h 1915885"/>
                <a:gd name="connsiteX74" fmla="*/ 7813481 w 7968342"/>
                <a:gd name="connsiteY74" fmla="*/ 1274730 h 1915885"/>
                <a:gd name="connsiteX75" fmla="*/ 7761861 w 7968342"/>
                <a:gd name="connsiteY75" fmla="*/ 1309183 h 1915885"/>
                <a:gd name="connsiteX76" fmla="*/ 7744654 w 7968342"/>
                <a:gd name="connsiteY76" fmla="*/ 1515895 h 1915885"/>
                <a:gd name="connsiteX77" fmla="*/ 7796275 w 7968342"/>
                <a:gd name="connsiteY77" fmla="*/ 1550348 h 1915885"/>
                <a:gd name="connsiteX78" fmla="*/ 7744654 w 7968342"/>
                <a:gd name="connsiteY78" fmla="*/ 1670930 h 1915885"/>
                <a:gd name="connsiteX79" fmla="*/ 7641413 w 7968342"/>
                <a:gd name="connsiteY79" fmla="*/ 1705382 h 1915885"/>
                <a:gd name="connsiteX80" fmla="*/ 7710240 w 7968342"/>
                <a:gd name="connsiteY80" fmla="*/ 1808739 h 1915885"/>
                <a:gd name="connsiteX81" fmla="*/ 7693033 w 7968342"/>
                <a:gd name="connsiteY81" fmla="*/ 1860417 h 1915885"/>
                <a:gd name="connsiteX82" fmla="*/ 7125211 w 7968342"/>
                <a:gd name="connsiteY82" fmla="*/ 1843190 h 1915885"/>
                <a:gd name="connsiteX83" fmla="*/ 6540181 w 7968342"/>
                <a:gd name="connsiteY83" fmla="*/ 1825965 h 1915885"/>
                <a:gd name="connsiteX84" fmla="*/ 6454148 w 7968342"/>
                <a:gd name="connsiteY84" fmla="*/ 1808739 h 1915885"/>
                <a:gd name="connsiteX85" fmla="*/ 6385320 w 7968342"/>
                <a:gd name="connsiteY85" fmla="*/ 1774286 h 1915885"/>
                <a:gd name="connsiteX86" fmla="*/ 6333701 w 7968342"/>
                <a:gd name="connsiteY86" fmla="*/ 1757060 h 1915885"/>
                <a:gd name="connsiteX87" fmla="*/ 6282081 w 7968342"/>
                <a:gd name="connsiteY87" fmla="*/ 1774286 h 1915885"/>
                <a:gd name="connsiteX88" fmla="*/ 6230460 w 7968342"/>
                <a:gd name="connsiteY88" fmla="*/ 1808739 h 1915885"/>
                <a:gd name="connsiteX89" fmla="*/ 5714257 w 7968342"/>
                <a:gd name="connsiteY89" fmla="*/ 1825965 h 1915885"/>
                <a:gd name="connsiteX90" fmla="*/ 4750679 w 7968342"/>
                <a:gd name="connsiteY90" fmla="*/ 1843190 h 1915885"/>
                <a:gd name="connsiteX91" fmla="*/ 4526992 w 7968342"/>
                <a:gd name="connsiteY91" fmla="*/ 1825965 h 1915885"/>
                <a:gd name="connsiteX92" fmla="*/ 4440958 w 7968342"/>
                <a:gd name="connsiteY92" fmla="*/ 1808739 h 1915885"/>
                <a:gd name="connsiteX93" fmla="*/ 4268890 w 7968342"/>
                <a:gd name="connsiteY93" fmla="*/ 1791513 h 1915885"/>
                <a:gd name="connsiteX94" fmla="*/ 3632241 w 7968342"/>
                <a:gd name="connsiteY94" fmla="*/ 1791513 h 1915885"/>
                <a:gd name="connsiteX95" fmla="*/ 2083633 w 7968342"/>
                <a:gd name="connsiteY95" fmla="*/ 1774286 h 1915885"/>
                <a:gd name="connsiteX96" fmla="*/ 1928773 w 7968342"/>
                <a:gd name="connsiteY96" fmla="*/ 1757060 h 1915885"/>
                <a:gd name="connsiteX97" fmla="*/ 1584638 w 7968342"/>
                <a:gd name="connsiteY97" fmla="*/ 1739835 h 1915885"/>
                <a:gd name="connsiteX98" fmla="*/ 1533018 w 7968342"/>
                <a:gd name="connsiteY98" fmla="*/ 1757060 h 1915885"/>
                <a:gd name="connsiteX99" fmla="*/ 1464191 w 7968342"/>
                <a:gd name="connsiteY99" fmla="*/ 1739835 h 1915885"/>
                <a:gd name="connsiteX100" fmla="*/ 1343744 w 7968342"/>
                <a:gd name="connsiteY100" fmla="*/ 1791513 h 1915885"/>
                <a:gd name="connsiteX101" fmla="*/ 1206089 w 7968342"/>
                <a:gd name="connsiteY101" fmla="*/ 1739835 h 1915885"/>
                <a:gd name="connsiteX102" fmla="*/ 1154469 w 7968342"/>
                <a:gd name="connsiteY102" fmla="*/ 1757060 h 1915885"/>
                <a:gd name="connsiteX103" fmla="*/ 999609 w 7968342"/>
                <a:gd name="connsiteY103" fmla="*/ 1774286 h 1915885"/>
                <a:gd name="connsiteX104" fmla="*/ 913575 w 7968342"/>
                <a:gd name="connsiteY104" fmla="*/ 1791513 h 1915885"/>
                <a:gd name="connsiteX105" fmla="*/ 810334 w 7968342"/>
                <a:gd name="connsiteY105" fmla="*/ 1843190 h 1915885"/>
                <a:gd name="connsiteX106" fmla="*/ 741508 w 7968342"/>
                <a:gd name="connsiteY106" fmla="*/ 1860417 h 1915885"/>
                <a:gd name="connsiteX107" fmla="*/ 707094 w 7968342"/>
                <a:gd name="connsiteY107" fmla="*/ 1860417 h 1915885"/>
                <a:gd name="connsiteX108" fmla="*/ 655473 w 7968342"/>
                <a:gd name="connsiteY108" fmla="*/ 1808739 h 1915885"/>
                <a:gd name="connsiteX109" fmla="*/ 569440 w 7968342"/>
                <a:gd name="connsiteY109" fmla="*/ 1739835 h 1915885"/>
                <a:gd name="connsiteX110" fmla="*/ 517819 w 7968342"/>
                <a:gd name="connsiteY110" fmla="*/ 1757060 h 1915885"/>
                <a:gd name="connsiteX111" fmla="*/ 380166 w 7968342"/>
                <a:gd name="connsiteY111" fmla="*/ 1774286 h 1915885"/>
                <a:gd name="connsiteX112" fmla="*/ 294131 w 7968342"/>
                <a:gd name="connsiteY112" fmla="*/ 1791513 h 1915885"/>
                <a:gd name="connsiteX113" fmla="*/ 242511 w 7968342"/>
                <a:gd name="connsiteY113" fmla="*/ 1774286 h 1915885"/>
                <a:gd name="connsiteX114" fmla="*/ 87651 w 7968342"/>
                <a:gd name="connsiteY114" fmla="*/ 1808739 h 1915885"/>
                <a:gd name="connsiteX115" fmla="*/ 18824 w 7968342"/>
                <a:gd name="connsiteY115" fmla="*/ 1791513 h 1915885"/>
                <a:gd name="connsiteX116" fmla="*/ 1616 w 7968342"/>
                <a:gd name="connsiteY116" fmla="*/ 1584799 h 1915885"/>
                <a:gd name="connsiteX117" fmla="*/ 36030 w 7968342"/>
                <a:gd name="connsiteY117" fmla="*/ 1481442 h 1915885"/>
                <a:gd name="connsiteX118" fmla="*/ 53237 w 7968342"/>
                <a:gd name="connsiteY118" fmla="*/ 1395313 h 1915885"/>
                <a:gd name="connsiteX119" fmla="*/ 87651 w 7968342"/>
                <a:gd name="connsiteY119" fmla="*/ 1291956 h 1915885"/>
                <a:gd name="connsiteX120" fmla="*/ 70444 w 7968342"/>
                <a:gd name="connsiteY120" fmla="*/ 1240277 h 1915885"/>
                <a:gd name="connsiteX121" fmla="*/ 36030 w 7968342"/>
                <a:gd name="connsiteY121" fmla="*/ 1136922 h 1915885"/>
                <a:gd name="connsiteX122" fmla="*/ 53237 w 7968342"/>
                <a:gd name="connsiteY122" fmla="*/ 1033565 h 1915885"/>
                <a:gd name="connsiteX123" fmla="*/ 87651 w 7968342"/>
                <a:gd name="connsiteY123" fmla="*/ 964661 h 1915885"/>
                <a:gd name="connsiteX124" fmla="*/ 122064 w 7968342"/>
                <a:gd name="connsiteY124" fmla="*/ 861304 h 1915885"/>
                <a:gd name="connsiteX125" fmla="*/ 156477 w 7968342"/>
                <a:gd name="connsiteY125" fmla="*/ 809625 h 1915885"/>
                <a:gd name="connsiteX126" fmla="*/ 53237 w 7968342"/>
                <a:gd name="connsiteY126" fmla="*/ 757947 h 1915885"/>
                <a:gd name="connsiteX127" fmla="*/ 87651 w 7968342"/>
                <a:gd name="connsiteY127" fmla="*/ 706270 h 1915885"/>
                <a:gd name="connsiteX128" fmla="*/ 104857 w 7968342"/>
                <a:gd name="connsiteY128" fmla="*/ 654591 h 1915885"/>
                <a:gd name="connsiteX129" fmla="*/ 122064 w 7968342"/>
                <a:gd name="connsiteY129" fmla="*/ 499556 h 1915885"/>
                <a:gd name="connsiteX130" fmla="*/ 70444 w 7968342"/>
                <a:gd name="connsiteY130" fmla="*/ 327295 h 1915885"/>
                <a:gd name="connsiteX131" fmla="*/ 53237 w 7968342"/>
                <a:gd name="connsiteY131" fmla="*/ 241165 h 1915885"/>
                <a:gd name="connsiteX132" fmla="*/ 87651 w 7968342"/>
                <a:gd name="connsiteY132" fmla="*/ 172261 h 1915885"/>
                <a:gd name="connsiteX133" fmla="*/ 18824 w 7968342"/>
                <a:gd name="connsiteY133" fmla="*/ 103357 h 1915885"/>
                <a:gd name="connsiteX134" fmla="*/ 294131 w 7968342"/>
                <a:gd name="connsiteY134" fmla="*/ 86130 h 1915885"/>
                <a:gd name="connsiteX135" fmla="*/ 603853 w 7968342"/>
                <a:gd name="connsiteY135" fmla="*/ 68904 h 1915885"/>
                <a:gd name="connsiteX136" fmla="*/ 844747 w 7968342"/>
                <a:gd name="connsiteY136" fmla="*/ 34452 h 1915885"/>
                <a:gd name="connsiteX137" fmla="*/ 896368 w 7968342"/>
                <a:gd name="connsiteY137" fmla="*/ 17226 h 1915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</a:cxnLst>
              <a:rect l="l" t="t" r="r" b="b"/>
              <a:pathLst>
                <a:path w="7968342" h="1915885">
                  <a:moveTo>
                    <a:pt x="7750893" y="825347"/>
                  </a:moveTo>
                  <a:cubicBezTo>
                    <a:pt x="7751459" y="823783"/>
                    <a:pt x="7751479" y="824181"/>
                    <a:pt x="7751085" y="825781"/>
                  </a:cubicBezTo>
                  <a:cubicBezTo>
                    <a:pt x="7750560" y="827915"/>
                    <a:pt x="7749299" y="832184"/>
                    <a:pt x="7747618" y="836785"/>
                  </a:cubicBezTo>
                  <a:lnTo>
                    <a:pt x="7747059" y="837999"/>
                  </a:lnTo>
                  <a:lnTo>
                    <a:pt x="7747421" y="836690"/>
                  </a:lnTo>
                  <a:cubicBezTo>
                    <a:pt x="7749213" y="830439"/>
                    <a:pt x="7750327" y="826912"/>
                    <a:pt x="7750893" y="825347"/>
                  </a:cubicBezTo>
                  <a:close/>
                  <a:moveTo>
                    <a:pt x="223920" y="759320"/>
                  </a:moveTo>
                  <a:cubicBezTo>
                    <a:pt x="186045" y="759320"/>
                    <a:pt x="155341" y="790024"/>
                    <a:pt x="155341" y="827900"/>
                  </a:cubicBezTo>
                  <a:cubicBezTo>
                    <a:pt x="155341" y="865776"/>
                    <a:pt x="186045" y="896480"/>
                    <a:pt x="223920" y="896480"/>
                  </a:cubicBezTo>
                  <a:cubicBezTo>
                    <a:pt x="261797" y="896480"/>
                    <a:pt x="292500" y="865776"/>
                    <a:pt x="292500" y="827900"/>
                  </a:cubicBezTo>
                  <a:cubicBezTo>
                    <a:pt x="292500" y="790024"/>
                    <a:pt x="261797" y="759320"/>
                    <a:pt x="223920" y="759320"/>
                  </a:cubicBezTo>
                  <a:close/>
                  <a:moveTo>
                    <a:pt x="223921" y="567436"/>
                  </a:moveTo>
                  <a:cubicBezTo>
                    <a:pt x="186045" y="567436"/>
                    <a:pt x="155341" y="598140"/>
                    <a:pt x="155341" y="636016"/>
                  </a:cubicBezTo>
                  <a:cubicBezTo>
                    <a:pt x="155341" y="673892"/>
                    <a:pt x="186045" y="704596"/>
                    <a:pt x="223921" y="704596"/>
                  </a:cubicBezTo>
                  <a:cubicBezTo>
                    <a:pt x="261798" y="704596"/>
                    <a:pt x="292502" y="673892"/>
                    <a:pt x="292502" y="636016"/>
                  </a:cubicBezTo>
                  <a:cubicBezTo>
                    <a:pt x="292502" y="598140"/>
                    <a:pt x="261798" y="567436"/>
                    <a:pt x="223921" y="567436"/>
                  </a:cubicBezTo>
                  <a:close/>
                  <a:moveTo>
                    <a:pt x="223922" y="375552"/>
                  </a:moveTo>
                  <a:cubicBezTo>
                    <a:pt x="186047" y="375552"/>
                    <a:pt x="155343" y="406256"/>
                    <a:pt x="155343" y="444132"/>
                  </a:cubicBezTo>
                  <a:cubicBezTo>
                    <a:pt x="155343" y="482008"/>
                    <a:pt x="186047" y="512712"/>
                    <a:pt x="223922" y="512712"/>
                  </a:cubicBezTo>
                  <a:cubicBezTo>
                    <a:pt x="261798" y="512712"/>
                    <a:pt x="292502" y="482008"/>
                    <a:pt x="292502" y="444132"/>
                  </a:cubicBezTo>
                  <a:cubicBezTo>
                    <a:pt x="292502" y="406256"/>
                    <a:pt x="261798" y="375552"/>
                    <a:pt x="223922" y="375552"/>
                  </a:cubicBezTo>
                  <a:close/>
                  <a:moveTo>
                    <a:pt x="223923" y="183668"/>
                  </a:moveTo>
                  <a:cubicBezTo>
                    <a:pt x="186047" y="183668"/>
                    <a:pt x="155343" y="214372"/>
                    <a:pt x="155343" y="252248"/>
                  </a:cubicBezTo>
                  <a:cubicBezTo>
                    <a:pt x="155343" y="290124"/>
                    <a:pt x="186047" y="320828"/>
                    <a:pt x="223923" y="320828"/>
                  </a:cubicBezTo>
                  <a:cubicBezTo>
                    <a:pt x="261799" y="320828"/>
                    <a:pt x="292503" y="290124"/>
                    <a:pt x="292503" y="252248"/>
                  </a:cubicBezTo>
                  <a:cubicBezTo>
                    <a:pt x="292503" y="214372"/>
                    <a:pt x="261799" y="183668"/>
                    <a:pt x="223923" y="183668"/>
                  </a:cubicBezTo>
                  <a:close/>
                  <a:moveTo>
                    <a:pt x="1980393" y="0"/>
                  </a:moveTo>
                  <a:cubicBezTo>
                    <a:pt x="2020542" y="5742"/>
                    <a:pt x="2060755" y="11052"/>
                    <a:pt x="2100840" y="17226"/>
                  </a:cubicBezTo>
                  <a:cubicBezTo>
                    <a:pt x="2135322" y="22537"/>
                    <a:pt x="2169543" y="29512"/>
                    <a:pt x="2204080" y="34452"/>
                  </a:cubicBezTo>
                  <a:cubicBezTo>
                    <a:pt x="2249858" y="40998"/>
                    <a:pt x="2295957" y="45132"/>
                    <a:pt x="2341734" y="51679"/>
                  </a:cubicBezTo>
                  <a:cubicBezTo>
                    <a:pt x="2376271" y="56618"/>
                    <a:pt x="2410561" y="63162"/>
                    <a:pt x="2444975" y="68904"/>
                  </a:cubicBezTo>
                  <a:cubicBezTo>
                    <a:pt x="2484980" y="75579"/>
                    <a:pt x="2525304" y="80180"/>
                    <a:pt x="2565422" y="86130"/>
                  </a:cubicBezTo>
                  <a:lnTo>
                    <a:pt x="2909558" y="137808"/>
                  </a:lnTo>
                  <a:cubicBezTo>
                    <a:pt x="2938235" y="126325"/>
                    <a:pt x="2967202" y="115537"/>
                    <a:pt x="2995591" y="103357"/>
                  </a:cubicBezTo>
                  <a:cubicBezTo>
                    <a:pt x="3047512" y="81080"/>
                    <a:pt x="3094103" y="38424"/>
                    <a:pt x="3150452" y="34452"/>
                  </a:cubicBezTo>
                  <a:lnTo>
                    <a:pt x="4217270" y="17226"/>
                  </a:lnTo>
                  <a:lnTo>
                    <a:pt x="4733473" y="0"/>
                  </a:lnTo>
                  <a:cubicBezTo>
                    <a:pt x="4876717" y="35851"/>
                    <a:pt x="4735091" y="-7803"/>
                    <a:pt x="4853920" y="51679"/>
                  </a:cubicBezTo>
                  <a:cubicBezTo>
                    <a:pt x="4870143" y="59799"/>
                    <a:pt x="4887944" y="64500"/>
                    <a:pt x="4905541" y="68904"/>
                  </a:cubicBezTo>
                  <a:lnTo>
                    <a:pt x="5129229" y="120583"/>
                  </a:lnTo>
                  <a:lnTo>
                    <a:pt x="5180848" y="103357"/>
                  </a:lnTo>
                  <a:cubicBezTo>
                    <a:pt x="5215262" y="91873"/>
                    <a:pt x="5248435" y="75597"/>
                    <a:pt x="5284089" y="68904"/>
                  </a:cubicBezTo>
                  <a:cubicBezTo>
                    <a:pt x="5340743" y="58269"/>
                    <a:pt x="5398580" y="54424"/>
                    <a:pt x="5456156" y="51679"/>
                  </a:cubicBezTo>
                  <a:lnTo>
                    <a:pt x="6006772" y="34452"/>
                  </a:lnTo>
                  <a:lnTo>
                    <a:pt x="6041186" y="86130"/>
                  </a:lnTo>
                  <a:lnTo>
                    <a:pt x="6110013" y="189487"/>
                  </a:lnTo>
                  <a:cubicBezTo>
                    <a:pt x="6173104" y="195229"/>
                    <a:pt x="6238374" y="189289"/>
                    <a:pt x="6299287" y="206713"/>
                  </a:cubicBezTo>
                  <a:cubicBezTo>
                    <a:pt x="6322685" y="213405"/>
                    <a:pt x="6326761" y="255369"/>
                    <a:pt x="6350907" y="258391"/>
                  </a:cubicBezTo>
                  <a:cubicBezTo>
                    <a:pt x="6747383" y="308006"/>
                    <a:pt x="6706367" y="311540"/>
                    <a:pt x="6918729" y="258391"/>
                  </a:cubicBezTo>
                  <a:lnTo>
                    <a:pt x="7108003" y="241165"/>
                  </a:lnTo>
                  <a:cubicBezTo>
                    <a:pt x="7272659" y="224681"/>
                    <a:pt x="7216467" y="239423"/>
                    <a:pt x="7314485" y="206713"/>
                  </a:cubicBezTo>
                  <a:cubicBezTo>
                    <a:pt x="7353722" y="193618"/>
                    <a:pt x="7360371" y="137808"/>
                    <a:pt x="7383312" y="103357"/>
                  </a:cubicBezTo>
                  <a:cubicBezTo>
                    <a:pt x="7437170" y="97366"/>
                    <a:pt x="7477400" y="93000"/>
                    <a:pt x="7507025" y="89864"/>
                  </a:cubicBezTo>
                  <a:lnTo>
                    <a:pt x="7559620" y="84509"/>
                  </a:lnTo>
                  <a:lnTo>
                    <a:pt x="7568913" y="84141"/>
                  </a:lnTo>
                  <a:cubicBezTo>
                    <a:pt x="7582518" y="82788"/>
                    <a:pt x="7589976" y="81601"/>
                    <a:pt x="7567104" y="83747"/>
                  </a:cubicBezTo>
                  <a:lnTo>
                    <a:pt x="7559620" y="84509"/>
                  </a:lnTo>
                  <a:lnTo>
                    <a:pt x="7533844" y="85530"/>
                  </a:lnTo>
                  <a:cubicBezTo>
                    <a:pt x="7532130" y="84046"/>
                    <a:pt x="7548454" y="79561"/>
                    <a:pt x="7607000" y="68904"/>
                  </a:cubicBezTo>
                  <a:cubicBezTo>
                    <a:pt x="7646903" y="61641"/>
                    <a:pt x="7693056" y="30160"/>
                    <a:pt x="7727447" y="51679"/>
                  </a:cubicBezTo>
                  <a:cubicBezTo>
                    <a:pt x="7757033" y="70190"/>
                    <a:pt x="7744654" y="120107"/>
                    <a:pt x="7744654" y="155034"/>
                  </a:cubicBezTo>
                  <a:cubicBezTo>
                    <a:pt x="7744654" y="252818"/>
                    <a:pt x="7733183" y="350263"/>
                    <a:pt x="7727447" y="447878"/>
                  </a:cubicBezTo>
                  <a:lnTo>
                    <a:pt x="7744654" y="499556"/>
                  </a:lnTo>
                  <a:lnTo>
                    <a:pt x="7779068" y="602913"/>
                  </a:lnTo>
                  <a:cubicBezTo>
                    <a:pt x="7727846" y="679832"/>
                    <a:pt x="7727447" y="663738"/>
                    <a:pt x="7727447" y="792400"/>
                  </a:cubicBezTo>
                  <a:cubicBezTo>
                    <a:pt x="7727447" y="857271"/>
                    <a:pt x="7735011" y="860154"/>
                    <a:pt x="7741630" y="849777"/>
                  </a:cubicBezTo>
                  <a:lnTo>
                    <a:pt x="7747059" y="837999"/>
                  </a:lnTo>
                  <a:lnTo>
                    <a:pt x="7742891" y="853052"/>
                  </a:lnTo>
                  <a:cubicBezTo>
                    <a:pt x="7739214" y="866681"/>
                    <a:pt x="7734171" y="886057"/>
                    <a:pt x="7727447" y="912982"/>
                  </a:cubicBezTo>
                  <a:cubicBezTo>
                    <a:pt x="7691129" y="967520"/>
                    <a:pt x="7666997" y="988445"/>
                    <a:pt x="7675827" y="1068017"/>
                  </a:cubicBezTo>
                  <a:cubicBezTo>
                    <a:pt x="7678111" y="1088594"/>
                    <a:pt x="7698769" y="1102469"/>
                    <a:pt x="7710240" y="1119695"/>
                  </a:cubicBezTo>
                  <a:lnTo>
                    <a:pt x="7761861" y="1136922"/>
                  </a:lnTo>
                  <a:lnTo>
                    <a:pt x="7813481" y="1154147"/>
                  </a:lnTo>
                  <a:lnTo>
                    <a:pt x="7968342" y="1205826"/>
                  </a:lnTo>
                  <a:cubicBezTo>
                    <a:pt x="7851515" y="1283796"/>
                    <a:pt x="7997775" y="1192728"/>
                    <a:pt x="7813481" y="1274730"/>
                  </a:cubicBezTo>
                  <a:cubicBezTo>
                    <a:pt x="7794583" y="1283139"/>
                    <a:pt x="7767541" y="1289276"/>
                    <a:pt x="7761861" y="1309183"/>
                  </a:cubicBezTo>
                  <a:cubicBezTo>
                    <a:pt x="7742887" y="1375666"/>
                    <a:pt x="7750389" y="1446991"/>
                    <a:pt x="7744654" y="1515895"/>
                  </a:cubicBezTo>
                  <a:cubicBezTo>
                    <a:pt x="7761861" y="1527379"/>
                    <a:pt x="7789735" y="1530707"/>
                    <a:pt x="7796275" y="1550348"/>
                  </a:cubicBezTo>
                  <a:cubicBezTo>
                    <a:pt x="7808620" y="1587427"/>
                    <a:pt x="7761957" y="1644948"/>
                    <a:pt x="7744654" y="1670930"/>
                  </a:cubicBezTo>
                  <a:cubicBezTo>
                    <a:pt x="7744654" y="1670930"/>
                    <a:pt x="7664636" y="1677483"/>
                    <a:pt x="7641413" y="1705382"/>
                  </a:cubicBezTo>
                  <a:cubicBezTo>
                    <a:pt x="7601732" y="1753053"/>
                    <a:pt x="7693079" y="1797285"/>
                    <a:pt x="7710240" y="1808739"/>
                  </a:cubicBezTo>
                  <a:cubicBezTo>
                    <a:pt x="7704505" y="1825965"/>
                    <a:pt x="7711011" y="1858017"/>
                    <a:pt x="7693033" y="1860417"/>
                  </a:cubicBezTo>
                  <a:cubicBezTo>
                    <a:pt x="7250287" y="1919517"/>
                    <a:pt x="7330277" y="1945841"/>
                    <a:pt x="7125211" y="1843190"/>
                  </a:cubicBezTo>
                  <a:cubicBezTo>
                    <a:pt x="6930201" y="1837448"/>
                    <a:pt x="6735020" y="1835967"/>
                    <a:pt x="6540181" y="1825965"/>
                  </a:cubicBezTo>
                  <a:cubicBezTo>
                    <a:pt x="6510974" y="1824466"/>
                    <a:pt x="6481893" y="1817997"/>
                    <a:pt x="6454148" y="1808739"/>
                  </a:cubicBezTo>
                  <a:cubicBezTo>
                    <a:pt x="6429813" y="1800618"/>
                    <a:pt x="6408897" y="1784401"/>
                    <a:pt x="6385320" y="1774286"/>
                  </a:cubicBezTo>
                  <a:cubicBezTo>
                    <a:pt x="6368649" y="1767133"/>
                    <a:pt x="6350907" y="1762802"/>
                    <a:pt x="6333701" y="1757060"/>
                  </a:cubicBezTo>
                  <a:cubicBezTo>
                    <a:pt x="6316495" y="1762802"/>
                    <a:pt x="6298303" y="1766166"/>
                    <a:pt x="6282081" y="1774286"/>
                  </a:cubicBezTo>
                  <a:cubicBezTo>
                    <a:pt x="6263584" y="1783545"/>
                    <a:pt x="6251055" y="1806865"/>
                    <a:pt x="6230460" y="1808739"/>
                  </a:cubicBezTo>
                  <a:cubicBezTo>
                    <a:pt x="6059004" y="1824343"/>
                    <a:pt x="5886374" y="1821958"/>
                    <a:pt x="5714257" y="1825965"/>
                  </a:cubicBezTo>
                  <a:lnTo>
                    <a:pt x="4750679" y="1843190"/>
                  </a:lnTo>
                  <a:cubicBezTo>
                    <a:pt x="4676117" y="1837448"/>
                    <a:pt x="4601318" y="1834232"/>
                    <a:pt x="4526992" y="1825965"/>
                  </a:cubicBezTo>
                  <a:cubicBezTo>
                    <a:pt x="4497925" y="1822732"/>
                    <a:pt x="4469947" y="1812608"/>
                    <a:pt x="4440958" y="1808739"/>
                  </a:cubicBezTo>
                  <a:cubicBezTo>
                    <a:pt x="4383821" y="1801112"/>
                    <a:pt x="4326464" y="1794325"/>
                    <a:pt x="4268890" y="1791513"/>
                  </a:cubicBezTo>
                  <a:cubicBezTo>
                    <a:pt x="3744187" y="1765889"/>
                    <a:pt x="3902409" y="1746432"/>
                    <a:pt x="3632241" y="1791513"/>
                  </a:cubicBezTo>
                  <a:lnTo>
                    <a:pt x="2083633" y="1774286"/>
                  </a:lnTo>
                  <a:cubicBezTo>
                    <a:pt x="2031706" y="1773236"/>
                    <a:pt x="1980587" y="1760637"/>
                    <a:pt x="1928773" y="1757060"/>
                  </a:cubicBezTo>
                  <a:cubicBezTo>
                    <a:pt x="1814190" y="1749149"/>
                    <a:pt x="1699494" y="1739835"/>
                    <a:pt x="1584638" y="1739835"/>
                  </a:cubicBezTo>
                  <a:cubicBezTo>
                    <a:pt x="1566501" y="1739835"/>
                    <a:pt x="1550224" y="1751318"/>
                    <a:pt x="1533018" y="1757060"/>
                  </a:cubicBezTo>
                  <a:cubicBezTo>
                    <a:pt x="1510076" y="1751318"/>
                    <a:pt x="1487840" y="1739835"/>
                    <a:pt x="1464191" y="1739835"/>
                  </a:cubicBezTo>
                  <a:cubicBezTo>
                    <a:pt x="1408634" y="1739835"/>
                    <a:pt x="1385892" y="1763383"/>
                    <a:pt x="1343744" y="1791513"/>
                  </a:cubicBezTo>
                  <a:cubicBezTo>
                    <a:pt x="1290340" y="1755871"/>
                    <a:pt x="1280509" y="1739835"/>
                    <a:pt x="1206089" y="1739835"/>
                  </a:cubicBezTo>
                  <a:cubicBezTo>
                    <a:pt x="1187952" y="1739835"/>
                    <a:pt x="1171676" y="1751318"/>
                    <a:pt x="1154469" y="1757060"/>
                  </a:cubicBezTo>
                  <a:cubicBezTo>
                    <a:pt x="1102849" y="1762802"/>
                    <a:pt x="1051025" y="1766932"/>
                    <a:pt x="999609" y="1774286"/>
                  </a:cubicBezTo>
                  <a:cubicBezTo>
                    <a:pt x="970656" y="1778427"/>
                    <a:pt x="936043" y="1772769"/>
                    <a:pt x="913575" y="1791513"/>
                  </a:cubicBezTo>
                  <a:cubicBezTo>
                    <a:pt x="814810" y="1873912"/>
                    <a:pt x="1011647" y="1883500"/>
                    <a:pt x="810334" y="1843190"/>
                  </a:cubicBezTo>
                  <a:cubicBezTo>
                    <a:pt x="787393" y="1848932"/>
                    <a:pt x="759974" y="1845628"/>
                    <a:pt x="741508" y="1860417"/>
                  </a:cubicBezTo>
                  <a:cubicBezTo>
                    <a:pt x="705282" y="1889431"/>
                    <a:pt x="743318" y="1969213"/>
                    <a:pt x="707094" y="1860417"/>
                  </a:cubicBezTo>
                  <a:cubicBezTo>
                    <a:pt x="689887" y="1843191"/>
                    <a:pt x="671052" y="1827454"/>
                    <a:pt x="655473" y="1808739"/>
                  </a:cubicBezTo>
                  <a:cubicBezTo>
                    <a:pt x="622443" y="1769057"/>
                    <a:pt x="630642" y="1739835"/>
                    <a:pt x="569440" y="1739835"/>
                  </a:cubicBezTo>
                  <a:cubicBezTo>
                    <a:pt x="551303" y="1739835"/>
                    <a:pt x="535026" y="1751318"/>
                    <a:pt x="517819" y="1757060"/>
                  </a:cubicBezTo>
                  <a:cubicBezTo>
                    <a:pt x="471935" y="1762802"/>
                    <a:pt x="425869" y="1767247"/>
                    <a:pt x="380166" y="1774286"/>
                  </a:cubicBezTo>
                  <a:cubicBezTo>
                    <a:pt x="351260" y="1778738"/>
                    <a:pt x="323378" y="1791513"/>
                    <a:pt x="294131" y="1791513"/>
                  </a:cubicBezTo>
                  <a:cubicBezTo>
                    <a:pt x="275993" y="1791513"/>
                    <a:pt x="259717" y="1780028"/>
                    <a:pt x="242511" y="1774286"/>
                  </a:cubicBezTo>
                  <a:cubicBezTo>
                    <a:pt x="215962" y="1780931"/>
                    <a:pt x="109500" y="1808739"/>
                    <a:pt x="87651" y="1808739"/>
                  </a:cubicBezTo>
                  <a:cubicBezTo>
                    <a:pt x="64002" y="1808739"/>
                    <a:pt x="27313" y="1813610"/>
                    <a:pt x="18824" y="1791513"/>
                  </a:cubicBezTo>
                  <a:cubicBezTo>
                    <a:pt x="-5970" y="1726979"/>
                    <a:pt x="7352" y="1653703"/>
                    <a:pt x="1616" y="1584799"/>
                  </a:cubicBezTo>
                  <a:cubicBezTo>
                    <a:pt x="1616" y="1584799"/>
                    <a:pt x="26486" y="1516479"/>
                    <a:pt x="36030" y="1481442"/>
                  </a:cubicBezTo>
                  <a:cubicBezTo>
                    <a:pt x="43725" y="1453196"/>
                    <a:pt x="47501" y="1424022"/>
                    <a:pt x="53237" y="1395313"/>
                  </a:cubicBezTo>
                  <a:cubicBezTo>
                    <a:pt x="60351" y="1359702"/>
                    <a:pt x="76180" y="1326408"/>
                    <a:pt x="87651" y="1291956"/>
                  </a:cubicBezTo>
                  <a:lnTo>
                    <a:pt x="70444" y="1240277"/>
                  </a:lnTo>
                  <a:cubicBezTo>
                    <a:pt x="58973" y="1205826"/>
                    <a:pt x="32024" y="1173015"/>
                    <a:pt x="36030" y="1136922"/>
                  </a:cubicBezTo>
                  <a:cubicBezTo>
                    <a:pt x="51802" y="994812"/>
                    <a:pt x="144042" y="1169924"/>
                    <a:pt x="53237" y="1033565"/>
                  </a:cubicBezTo>
                  <a:lnTo>
                    <a:pt x="87651" y="964661"/>
                  </a:lnTo>
                  <a:cubicBezTo>
                    <a:pt x="103873" y="932179"/>
                    <a:pt x="107331" y="894490"/>
                    <a:pt x="122064" y="861304"/>
                  </a:cubicBezTo>
                  <a:cubicBezTo>
                    <a:pt x="130463" y="842384"/>
                    <a:pt x="145007" y="826851"/>
                    <a:pt x="156477" y="809625"/>
                  </a:cubicBezTo>
                  <a:cubicBezTo>
                    <a:pt x="139569" y="803983"/>
                    <a:pt x="58002" y="781800"/>
                    <a:pt x="53237" y="757947"/>
                  </a:cubicBezTo>
                  <a:cubicBezTo>
                    <a:pt x="49181" y="737646"/>
                    <a:pt x="78403" y="724787"/>
                    <a:pt x="87651" y="706270"/>
                  </a:cubicBezTo>
                  <a:cubicBezTo>
                    <a:pt x="95762" y="690029"/>
                    <a:pt x="99122" y="671817"/>
                    <a:pt x="104857" y="654591"/>
                  </a:cubicBezTo>
                  <a:cubicBezTo>
                    <a:pt x="76180" y="568460"/>
                    <a:pt x="81915" y="620139"/>
                    <a:pt x="122064" y="499556"/>
                  </a:cubicBezTo>
                  <a:cubicBezTo>
                    <a:pt x="100209" y="433916"/>
                    <a:pt x="90144" y="406182"/>
                    <a:pt x="70444" y="327295"/>
                  </a:cubicBezTo>
                  <a:cubicBezTo>
                    <a:pt x="63351" y="298891"/>
                    <a:pt x="50369" y="267004"/>
                    <a:pt x="53237" y="241165"/>
                  </a:cubicBezTo>
                  <a:cubicBezTo>
                    <a:pt x="56105" y="215327"/>
                    <a:pt x="107652" y="200295"/>
                    <a:pt x="87651" y="172261"/>
                  </a:cubicBezTo>
                  <a:cubicBezTo>
                    <a:pt x="12147" y="66437"/>
                    <a:pt x="-25193" y="235546"/>
                    <a:pt x="18824" y="103357"/>
                  </a:cubicBezTo>
                  <a:lnTo>
                    <a:pt x="294131" y="86130"/>
                  </a:lnTo>
                  <a:cubicBezTo>
                    <a:pt x="397352" y="80051"/>
                    <a:pt x="500757" y="76843"/>
                    <a:pt x="603853" y="68904"/>
                  </a:cubicBezTo>
                  <a:cubicBezTo>
                    <a:pt x="643702" y="65835"/>
                    <a:pt x="795803" y="45341"/>
                    <a:pt x="844747" y="34452"/>
                  </a:cubicBezTo>
                  <a:cubicBezTo>
                    <a:pt x="862453" y="30513"/>
                    <a:pt x="878239" y="17775"/>
                    <a:pt x="896368" y="17226"/>
                  </a:cubicBezTo>
                  <a:close/>
                </a:path>
              </a:pathLst>
            </a:custGeom>
            <a:pattFill prst="dotGrid">
              <a:fgClr>
                <a:schemeClr val="bg1">
                  <a:lumMod val="95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8" name="Group 4">
              <a:extLst>
                <a:ext uri="{FF2B5EF4-FFF2-40B4-BE49-F238E27FC236}">
                  <a16:creationId xmlns:a16="http://schemas.microsoft.com/office/drawing/2014/main" xmlns="" id="{54CF8F33-453A-45BE-B988-F8BB194E6484}"/>
                </a:ext>
              </a:extLst>
            </p:cNvPr>
            <p:cNvGrpSpPr/>
            <p:nvPr/>
          </p:nvGrpSpPr>
          <p:grpSpPr>
            <a:xfrm>
              <a:off x="4670633" y="1449889"/>
              <a:ext cx="5627453" cy="1120872"/>
              <a:chOff x="2408236" y="576307"/>
              <a:chExt cx="6145152" cy="1537688"/>
            </a:xfrm>
          </p:grpSpPr>
          <p:sp>
            <p:nvSpPr>
              <p:cNvPr id="81" name="TextBox 23">
                <a:extLst>
                  <a:ext uri="{FF2B5EF4-FFF2-40B4-BE49-F238E27FC236}">
                    <a16:creationId xmlns:a16="http://schemas.microsoft.com/office/drawing/2014/main" xmlns="" id="{B533C95B-6D36-440A-89C8-175EC191625C}"/>
                  </a:ext>
                </a:extLst>
              </p:cNvPr>
              <p:cNvSpPr txBox="1"/>
              <p:nvPr/>
            </p:nvSpPr>
            <p:spPr>
              <a:xfrm>
                <a:off x="4781268" y="576307"/>
                <a:ext cx="2410562" cy="504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Hand Of Sean" panose="02000500000000000000" pitchFamily="2" charset="-128"/>
                  <a:ea typeface="Hand Of Sean" panose="02000500000000000000" pitchFamily="2" charset="-128"/>
                </a:endParaRPr>
              </a:p>
            </p:txBody>
          </p:sp>
          <p:sp>
            <p:nvSpPr>
              <p:cNvPr id="82" name="TextBox 24">
                <a:extLst>
                  <a:ext uri="{FF2B5EF4-FFF2-40B4-BE49-F238E27FC236}">
                    <a16:creationId xmlns:a16="http://schemas.microsoft.com/office/drawing/2014/main" xmlns="" id="{1B9EB52A-015D-488D-B598-B0DB7F544E55}"/>
                  </a:ext>
                </a:extLst>
              </p:cNvPr>
              <p:cNvSpPr txBox="1"/>
              <p:nvPr/>
            </p:nvSpPr>
            <p:spPr>
              <a:xfrm flipH="1">
                <a:off x="2408236" y="707126"/>
                <a:ext cx="6145152" cy="14068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 smtClean="0">
                    <a:solidFill>
                      <a:srgbClr val="C00000"/>
                    </a:solidFill>
                    <a:latin typeface="SansSerif" panose="00000400000000000000" pitchFamily="2" charset="2"/>
                  </a:rPr>
                  <a:t>2- أداء الواجبات و المسؤوليات الوطنية:</a:t>
                </a:r>
              </a:p>
              <a:p>
                <a:pPr algn="r"/>
                <a:r>
                  <a:rPr lang="ar-SY" b="1" dirty="0" smtClean="0">
                    <a:latin typeface="SansSerif" panose="00000400000000000000" pitchFamily="2" charset="2"/>
                  </a:rPr>
                  <a:t>و يكون باحترام الأنظمة , و المحافظة على سلامة المنشآت و المرافق العامة و الخاصة و نظافتها, و الابتعاد عن الفتن و الانقسام أو ما يَمَسُّ أمن الدولة و علاقاتها العامة أو يُسيءُ إلى كرامة الإنسان و حقوقه.</a:t>
                </a:r>
                <a:endParaRPr lang="ar-SY" b="1" dirty="0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69" name="Group 7">
              <a:extLst>
                <a:ext uri="{FF2B5EF4-FFF2-40B4-BE49-F238E27FC236}">
                  <a16:creationId xmlns:a16="http://schemas.microsoft.com/office/drawing/2014/main" xmlns="" id="{68C6B186-2980-40AB-8370-2E4C1C8B9EA1}"/>
                </a:ext>
              </a:extLst>
            </p:cNvPr>
            <p:cNvGrpSpPr/>
            <p:nvPr/>
          </p:nvGrpSpPr>
          <p:grpSpPr>
            <a:xfrm>
              <a:off x="10314441" y="1251978"/>
              <a:ext cx="1186709" cy="846479"/>
              <a:chOff x="8571248" y="304800"/>
              <a:chExt cx="1295881" cy="1161254"/>
            </a:xfrm>
          </p:grpSpPr>
          <p:sp>
            <p:nvSpPr>
              <p:cNvPr id="77" name="Rectangle 29">
                <a:extLst>
                  <a:ext uri="{FF2B5EF4-FFF2-40B4-BE49-F238E27FC236}">
                    <a16:creationId xmlns:a16="http://schemas.microsoft.com/office/drawing/2014/main" xmlns="" id="{692190DA-A72F-4D55-877D-0437DA47B195}"/>
                  </a:ext>
                </a:extLst>
              </p:cNvPr>
              <p:cNvSpPr/>
              <p:nvPr/>
            </p:nvSpPr>
            <p:spPr>
              <a:xfrm rot="173929">
                <a:off x="8571248" y="539962"/>
                <a:ext cx="1223613" cy="926092"/>
              </a:xfrm>
              <a:prstGeom prst="rect">
                <a:avLst/>
              </a:prstGeom>
              <a:solidFill>
                <a:schemeClr val="tx1">
                  <a:alpha val="14000"/>
                </a:schemeClr>
              </a:soli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78" name="Group 1">
                <a:extLst>
                  <a:ext uri="{FF2B5EF4-FFF2-40B4-BE49-F238E27FC236}">
                    <a16:creationId xmlns:a16="http://schemas.microsoft.com/office/drawing/2014/main" xmlns="" id="{AA62B52E-3995-45C6-A10F-03C5CC1502AB}"/>
                  </a:ext>
                </a:extLst>
              </p:cNvPr>
              <p:cNvGrpSpPr/>
              <p:nvPr/>
            </p:nvGrpSpPr>
            <p:grpSpPr>
              <a:xfrm>
                <a:off x="8575358" y="304800"/>
                <a:ext cx="1291771" cy="1103086"/>
                <a:chOff x="8575358" y="304800"/>
                <a:chExt cx="1291771" cy="1103086"/>
              </a:xfrm>
            </p:grpSpPr>
            <p:sp>
              <p:nvSpPr>
                <p:cNvPr id="79" name="Freeform: Shape 17">
                  <a:extLst>
                    <a:ext uri="{FF2B5EF4-FFF2-40B4-BE49-F238E27FC236}">
                      <a16:creationId xmlns:a16="http://schemas.microsoft.com/office/drawing/2014/main" xmlns="" id="{C3FA542C-2EBD-4CBB-AC4E-0C341B4486B1}"/>
                    </a:ext>
                  </a:extLst>
                </p:cNvPr>
                <p:cNvSpPr/>
                <p:nvPr/>
              </p:nvSpPr>
              <p:spPr>
                <a:xfrm>
                  <a:off x="8575358" y="304800"/>
                  <a:ext cx="1291771" cy="1103086"/>
                </a:xfrm>
                <a:custGeom>
                  <a:avLst/>
                  <a:gdLst>
                    <a:gd name="connsiteX0" fmla="*/ 0 w 1291771"/>
                    <a:gd name="connsiteY0" fmla="*/ 101600 h 1103086"/>
                    <a:gd name="connsiteX1" fmla="*/ 43543 w 1291771"/>
                    <a:gd name="connsiteY1" fmla="*/ 1103086 h 1103086"/>
                    <a:gd name="connsiteX2" fmla="*/ 1030514 w 1291771"/>
                    <a:gd name="connsiteY2" fmla="*/ 972457 h 1103086"/>
                    <a:gd name="connsiteX3" fmla="*/ 1291771 w 1291771"/>
                    <a:gd name="connsiteY3" fmla="*/ 972457 h 1103086"/>
                    <a:gd name="connsiteX4" fmla="*/ 1204685 w 1291771"/>
                    <a:gd name="connsiteY4" fmla="*/ 348343 h 1103086"/>
                    <a:gd name="connsiteX5" fmla="*/ 1219200 w 1291771"/>
                    <a:gd name="connsiteY5" fmla="*/ 0 h 1103086"/>
                    <a:gd name="connsiteX6" fmla="*/ 0 w 1291771"/>
                    <a:gd name="connsiteY6" fmla="*/ 101600 h 11030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291771" h="1103086">
                      <a:moveTo>
                        <a:pt x="0" y="101600"/>
                      </a:moveTo>
                      <a:lnTo>
                        <a:pt x="43543" y="1103086"/>
                      </a:lnTo>
                      <a:lnTo>
                        <a:pt x="1030514" y="972457"/>
                      </a:lnTo>
                      <a:lnTo>
                        <a:pt x="1291771" y="972457"/>
                      </a:lnTo>
                      <a:lnTo>
                        <a:pt x="1204685" y="348343"/>
                      </a:lnTo>
                      <a:lnTo>
                        <a:pt x="1219200" y="0"/>
                      </a:lnTo>
                      <a:lnTo>
                        <a:pt x="0" y="10160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381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pic>
              <p:nvPicPr>
                <p:cNvPr id="80" name="Graphic 30" descr="Lightbulb">
                  <a:extLst>
                    <a:ext uri="{FF2B5EF4-FFF2-40B4-BE49-F238E27FC236}">
                      <a16:creationId xmlns:a16="http://schemas.microsoft.com/office/drawing/2014/main" xmlns="" id="{C943BEB8-1FE1-40B4-A517-EEF820F2618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xmlns="" r:embe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884988" y="616859"/>
                  <a:ext cx="548640" cy="548640"/>
                </a:xfrm>
                <a:prstGeom prst="rect">
                  <a:avLst/>
                </a:prstGeom>
              </p:spPr>
            </p:pic>
          </p:grpSp>
        </p:grpSp>
        <p:sp>
          <p:nvSpPr>
            <p:cNvPr id="70" name="Freeform: Shape 18">
              <a:extLst>
                <a:ext uri="{FF2B5EF4-FFF2-40B4-BE49-F238E27FC236}">
                  <a16:creationId xmlns:a16="http://schemas.microsoft.com/office/drawing/2014/main" xmlns="" id="{CC0B3BAF-40CF-4E53-A6C9-AC9F133B10C5}"/>
                </a:ext>
              </a:extLst>
            </p:cNvPr>
            <p:cNvSpPr/>
            <p:nvPr/>
          </p:nvSpPr>
          <p:spPr>
            <a:xfrm>
              <a:off x="10344514" y="1115161"/>
              <a:ext cx="365170" cy="497821"/>
            </a:xfrm>
            <a:custGeom>
              <a:avLst/>
              <a:gdLst>
                <a:gd name="connsiteX0" fmla="*/ 159957 w 398764"/>
                <a:gd name="connsiteY0" fmla="*/ 289294 h 682943"/>
                <a:gd name="connsiteX1" fmla="*/ 232529 w 398764"/>
                <a:gd name="connsiteY1" fmla="*/ 652151 h 682943"/>
                <a:gd name="connsiteX2" fmla="*/ 392186 w 398764"/>
                <a:gd name="connsiteY2" fmla="*/ 594094 h 682943"/>
                <a:gd name="connsiteX3" fmla="*/ 334129 w 398764"/>
                <a:gd name="connsiteY3" fmla="*/ 42551 h 682943"/>
                <a:gd name="connsiteX4" fmla="*/ 29329 w 398764"/>
                <a:gd name="connsiteY4" fmla="*/ 57065 h 682943"/>
                <a:gd name="connsiteX5" fmla="*/ 29329 w 398764"/>
                <a:gd name="connsiteY5" fmla="*/ 216723 h 682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764" h="682943">
                  <a:moveTo>
                    <a:pt x="159957" y="289294"/>
                  </a:moveTo>
                  <a:cubicBezTo>
                    <a:pt x="176890" y="445322"/>
                    <a:pt x="193824" y="601351"/>
                    <a:pt x="232529" y="652151"/>
                  </a:cubicBezTo>
                  <a:cubicBezTo>
                    <a:pt x="271234" y="702951"/>
                    <a:pt x="375253" y="695694"/>
                    <a:pt x="392186" y="594094"/>
                  </a:cubicBezTo>
                  <a:cubicBezTo>
                    <a:pt x="409119" y="492494"/>
                    <a:pt x="394605" y="132056"/>
                    <a:pt x="334129" y="42551"/>
                  </a:cubicBezTo>
                  <a:cubicBezTo>
                    <a:pt x="273653" y="-46954"/>
                    <a:pt x="80129" y="28036"/>
                    <a:pt x="29329" y="57065"/>
                  </a:cubicBezTo>
                  <a:cubicBezTo>
                    <a:pt x="-21471" y="86094"/>
                    <a:pt x="3929" y="151408"/>
                    <a:pt x="29329" y="216723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10663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2526">
            <a:off x="1045508" y="3650809"/>
            <a:ext cx="595902" cy="3512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3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820805" y="381511"/>
            <a:ext cx="1023647" cy="2365989"/>
            <a:chOff x="1130424" y="335569"/>
            <a:chExt cx="1023647" cy="2365989"/>
          </a:xfrm>
        </p:grpSpPr>
        <p:sp>
          <p:nvSpPr>
            <p:cNvPr id="14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130424" y="575526"/>
              <a:ext cx="461665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616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المُواطَنَة المسؤولة</a:t>
              </a:r>
            </a:p>
          </p:txBody>
        </p:sp>
      </p:grpSp>
      <p:grpSp>
        <p:nvGrpSpPr>
          <p:cNvPr id="46" name="مجموعة 45"/>
          <p:cNvGrpSpPr/>
          <p:nvPr/>
        </p:nvGrpSpPr>
        <p:grpSpPr>
          <a:xfrm>
            <a:off x="2926432" y="857955"/>
            <a:ext cx="8512401" cy="1817615"/>
            <a:chOff x="4423589" y="1115161"/>
            <a:chExt cx="7272656" cy="1552898"/>
          </a:xfrm>
        </p:grpSpPr>
        <p:sp>
          <p:nvSpPr>
            <p:cNvPr id="61" name="Rectangle 13">
              <a:extLst>
                <a:ext uri="{FF2B5EF4-FFF2-40B4-BE49-F238E27FC236}">
                  <a16:creationId xmlns:a16="http://schemas.microsoft.com/office/drawing/2014/main" xmlns="" id="{468E39C0-3777-42DF-99E5-7E7AA8305FC5}"/>
                </a:ext>
              </a:extLst>
            </p:cNvPr>
            <p:cNvSpPr/>
            <p:nvPr/>
          </p:nvSpPr>
          <p:spPr>
            <a:xfrm rot="173929">
              <a:off x="8968075" y="1776264"/>
              <a:ext cx="2548619" cy="891795"/>
            </a:xfrm>
            <a:prstGeom prst="rect">
              <a:avLst/>
            </a:prstGeom>
            <a:solidFill>
              <a:schemeClr val="tx1">
                <a:alpha val="14000"/>
              </a:schemeClr>
            </a:solidFill>
            <a:ln>
              <a:noFill/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Rectangle 10">
              <a:extLst>
                <a:ext uri="{FF2B5EF4-FFF2-40B4-BE49-F238E27FC236}">
                  <a16:creationId xmlns:a16="http://schemas.microsoft.com/office/drawing/2014/main" xmlns="" id="{6A18B9AE-39F4-4CD2-9308-2E4BC1EAD4F0}"/>
                </a:ext>
              </a:extLst>
            </p:cNvPr>
            <p:cNvSpPr/>
            <p:nvPr/>
          </p:nvSpPr>
          <p:spPr>
            <a:xfrm rot="21269386">
              <a:off x="4423589" y="2109734"/>
              <a:ext cx="2548619" cy="502019"/>
            </a:xfrm>
            <a:prstGeom prst="rect">
              <a:avLst/>
            </a:prstGeom>
            <a:solidFill>
              <a:schemeClr val="tx1">
                <a:alpha val="14000"/>
              </a:schemeClr>
            </a:solidFill>
            <a:ln>
              <a:noFill/>
            </a:ln>
            <a:effectLst>
              <a:softEdge rad="50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Freeform: Shape 46">
              <a:extLst>
                <a:ext uri="{FF2B5EF4-FFF2-40B4-BE49-F238E27FC236}">
                  <a16:creationId xmlns:a16="http://schemas.microsoft.com/office/drawing/2014/main" xmlns="" id="{6B14ACBE-14D9-4D3B-BAD8-0274A075EEBA}"/>
                </a:ext>
              </a:extLst>
            </p:cNvPr>
            <p:cNvSpPr/>
            <p:nvPr/>
          </p:nvSpPr>
          <p:spPr>
            <a:xfrm>
              <a:off x="4744459" y="1241398"/>
              <a:ext cx="6951786" cy="1202474"/>
            </a:xfrm>
            <a:custGeom>
              <a:avLst/>
              <a:gdLst>
                <a:gd name="connsiteX0" fmla="*/ 7750893 w 7968342"/>
                <a:gd name="connsiteY0" fmla="*/ 825347 h 1915885"/>
                <a:gd name="connsiteX1" fmla="*/ 7751085 w 7968342"/>
                <a:gd name="connsiteY1" fmla="*/ 825781 h 1915885"/>
                <a:gd name="connsiteX2" fmla="*/ 7747618 w 7968342"/>
                <a:gd name="connsiteY2" fmla="*/ 836785 h 1915885"/>
                <a:gd name="connsiteX3" fmla="*/ 7747059 w 7968342"/>
                <a:gd name="connsiteY3" fmla="*/ 837999 h 1915885"/>
                <a:gd name="connsiteX4" fmla="*/ 7747421 w 7968342"/>
                <a:gd name="connsiteY4" fmla="*/ 836690 h 1915885"/>
                <a:gd name="connsiteX5" fmla="*/ 7750893 w 7968342"/>
                <a:gd name="connsiteY5" fmla="*/ 825347 h 1915885"/>
                <a:gd name="connsiteX6" fmla="*/ 223920 w 7968342"/>
                <a:gd name="connsiteY6" fmla="*/ 759320 h 1915885"/>
                <a:gd name="connsiteX7" fmla="*/ 155341 w 7968342"/>
                <a:gd name="connsiteY7" fmla="*/ 827900 h 1915885"/>
                <a:gd name="connsiteX8" fmla="*/ 223920 w 7968342"/>
                <a:gd name="connsiteY8" fmla="*/ 896480 h 1915885"/>
                <a:gd name="connsiteX9" fmla="*/ 292500 w 7968342"/>
                <a:gd name="connsiteY9" fmla="*/ 827900 h 1915885"/>
                <a:gd name="connsiteX10" fmla="*/ 223920 w 7968342"/>
                <a:gd name="connsiteY10" fmla="*/ 759320 h 1915885"/>
                <a:gd name="connsiteX11" fmla="*/ 223921 w 7968342"/>
                <a:gd name="connsiteY11" fmla="*/ 567436 h 1915885"/>
                <a:gd name="connsiteX12" fmla="*/ 155341 w 7968342"/>
                <a:gd name="connsiteY12" fmla="*/ 636016 h 1915885"/>
                <a:gd name="connsiteX13" fmla="*/ 223921 w 7968342"/>
                <a:gd name="connsiteY13" fmla="*/ 704596 h 1915885"/>
                <a:gd name="connsiteX14" fmla="*/ 292502 w 7968342"/>
                <a:gd name="connsiteY14" fmla="*/ 636016 h 1915885"/>
                <a:gd name="connsiteX15" fmla="*/ 223921 w 7968342"/>
                <a:gd name="connsiteY15" fmla="*/ 567436 h 1915885"/>
                <a:gd name="connsiteX16" fmla="*/ 223922 w 7968342"/>
                <a:gd name="connsiteY16" fmla="*/ 375552 h 1915885"/>
                <a:gd name="connsiteX17" fmla="*/ 155343 w 7968342"/>
                <a:gd name="connsiteY17" fmla="*/ 444132 h 1915885"/>
                <a:gd name="connsiteX18" fmla="*/ 223922 w 7968342"/>
                <a:gd name="connsiteY18" fmla="*/ 512712 h 1915885"/>
                <a:gd name="connsiteX19" fmla="*/ 292502 w 7968342"/>
                <a:gd name="connsiteY19" fmla="*/ 444132 h 1915885"/>
                <a:gd name="connsiteX20" fmla="*/ 223922 w 7968342"/>
                <a:gd name="connsiteY20" fmla="*/ 375552 h 1915885"/>
                <a:gd name="connsiteX21" fmla="*/ 223923 w 7968342"/>
                <a:gd name="connsiteY21" fmla="*/ 183668 h 1915885"/>
                <a:gd name="connsiteX22" fmla="*/ 155343 w 7968342"/>
                <a:gd name="connsiteY22" fmla="*/ 252248 h 1915885"/>
                <a:gd name="connsiteX23" fmla="*/ 223923 w 7968342"/>
                <a:gd name="connsiteY23" fmla="*/ 320828 h 1915885"/>
                <a:gd name="connsiteX24" fmla="*/ 292503 w 7968342"/>
                <a:gd name="connsiteY24" fmla="*/ 252248 h 1915885"/>
                <a:gd name="connsiteX25" fmla="*/ 223923 w 7968342"/>
                <a:gd name="connsiteY25" fmla="*/ 183668 h 1915885"/>
                <a:gd name="connsiteX26" fmla="*/ 1980393 w 7968342"/>
                <a:gd name="connsiteY26" fmla="*/ 0 h 1915885"/>
                <a:gd name="connsiteX27" fmla="*/ 2100840 w 7968342"/>
                <a:gd name="connsiteY27" fmla="*/ 17226 h 1915885"/>
                <a:gd name="connsiteX28" fmla="*/ 2204080 w 7968342"/>
                <a:gd name="connsiteY28" fmla="*/ 34452 h 1915885"/>
                <a:gd name="connsiteX29" fmla="*/ 2341734 w 7968342"/>
                <a:gd name="connsiteY29" fmla="*/ 51679 h 1915885"/>
                <a:gd name="connsiteX30" fmla="*/ 2444975 w 7968342"/>
                <a:gd name="connsiteY30" fmla="*/ 68904 h 1915885"/>
                <a:gd name="connsiteX31" fmla="*/ 2565422 w 7968342"/>
                <a:gd name="connsiteY31" fmla="*/ 86130 h 1915885"/>
                <a:gd name="connsiteX32" fmla="*/ 2909558 w 7968342"/>
                <a:gd name="connsiteY32" fmla="*/ 137808 h 1915885"/>
                <a:gd name="connsiteX33" fmla="*/ 2995591 w 7968342"/>
                <a:gd name="connsiteY33" fmla="*/ 103357 h 1915885"/>
                <a:gd name="connsiteX34" fmla="*/ 3150452 w 7968342"/>
                <a:gd name="connsiteY34" fmla="*/ 34452 h 1915885"/>
                <a:gd name="connsiteX35" fmla="*/ 4217270 w 7968342"/>
                <a:gd name="connsiteY35" fmla="*/ 17226 h 1915885"/>
                <a:gd name="connsiteX36" fmla="*/ 4733473 w 7968342"/>
                <a:gd name="connsiteY36" fmla="*/ 0 h 1915885"/>
                <a:gd name="connsiteX37" fmla="*/ 4853920 w 7968342"/>
                <a:gd name="connsiteY37" fmla="*/ 51679 h 1915885"/>
                <a:gd name="connsiteX38" fmla="*/ 4905541 w 7968342"/>
                <a:gd name="connsiteY38" fmla="*/ 68904 h 1915885"/>
                <a:gd name="connsiteX39" fmla="*/ 5129229 w 7968342"/>
                <a:gd name="connsiteY39" fmla="*/ 120583 h 1915885"/>
                <a:gd name="connsiteX40" fmla="*/ 5180848 w 7968342"/>
                <a:gd name="connsiteY40" fmla="*/ 103357 h 1915885"/>
                <a:gd name="connsiteX41" fmla="*/ 5284089 w 7968342"/>
                <a:gd name="connsiteY41" fmla="*/ 68904 h 1915885"/>
                <a:gd name="connsiteX42" fmla="*/ 5456156 w 7968342"/>
                <a:gd name="connsiteY42" fmla="*/ 51679 h 1915885"/>
                <a:gd name="connsiteX43" fmla="*/ 6006772 w 7968342"/>
                <a:gd name="connsiteY43" fmla="*/ 34452 h 1915885"/>
                <a:gd name="connsiteX44" fmla="*/ 6041186 w 7968342"/>
                <a:gd name="connsiteY44" fmla="*/ 86130 h 1915885"/>
                <a:gd name="connsiteX45" fmla="*/ 6110013 w 7968342"/>
                <a:gd name="connsiteY45" fmla="*/ 189487 h 1915885"/>
                <a:gd name="connsiteX46" fmla="*/ 6299287 w 7968342"/>
                <a:gd name="connsiteY46" fmla="*/ 206713 h 1915885"/>
                <a:gd name="connsiteX47" fmla="*/ 6350907 w 7968342"/>
                <a:gd name="connsiteY47" fmla="*/ 258391 h 1915885"/>
                <a:gd name="connsiteX48" fmla="*/ 6918729 w 7968342"/>
                <a:gd name="connsiteY48" fmla="*/ 258391 h 1915885"/>
                <a:gd name="connsiteX49" fmla="*/ 7108003 w 7968342"/>
                <a:gd name="connsiteY49" fmla="*/ 241165 h 1915885"/>
                <a:gd name="connsiteX50" fmla="*/ 7314485 w 7968342"/>
                <a:gd name="connsiteY50" fmla="*/ 206713 h 1915885"/>
                <a:gd name="connsiteX51" fmla="*/ 7383312 w 7968342"/>
                <a:gd name="connsiteY51" fmla="*/ 103357 h 1915885"/>
                <a:gd name="connsiteX52" fmla="*/ 7507025 w 7968342"/>
                <a:gd name="connsiteY52" fmla="*/ 89864 h 1915885"/>
                <a:gd name="connsiteX53" fmla="*/ 7559620 w 7968342"/>
                <a:gd name="connsiteY53" fmla="*/ 84509 h 1915885"/>
                <a:gd name="connsiteX54" fmla="*/ 7568913 w 7968342"/>
                <a:gd name="connsiteY54" fmla="*/ 84141 h 1915885"/>
                <a:gd name="connsiteX55" fmla="*/ 7567104 w 7968342"/>
                <a:gd name="connsiteY55" fmla="*/ 83747 h 1915885"/>
                <a:gd name="connsiteX56" fmla="*/ 7559620 w 7968342"/>
                <a:gd name="connsiteY56" fmla="*/ 84509 h 1915885"/>
                <a:gd name="connsiteX57" fmla="*/ 7533844 w 7968342"/>
                <a:gd name="connsiteY57" fmla="*/ 85530 h 1915885"/>
                <a:gd name="connsiteX58" fmla="*/ 7607000 w 7968342"/>
                <a:gd name="connsiteY58" fmla="*/ 68904 h 1915885"/>
                <a:gd name="connsiteX59" fmla="*/ 7727447 w 7968342"/>
                <a:gd name="connsiteY59" fmla="*/ 51679 h 1915885"/>
                <a:gd name="connsiteX60" fmla="*/ 7744654 w 7968342"/>
                <a:gd name="connsiteY60" fmla="*/ 155034 h 1915885"/>
                <a:gd name="connsiteX61" fmla="*/ 7727447 w 7968342"/>
                <a:gd name="connsiteY61" fmla="*/ 447878 h 1915885"/>
                <a:gd name="connsiteX62" fmla="*/ 7744654 w 7968342"/>
                <a:gd name="connsiteY62" fmla="*/ 499556 h 1915885"/>
                <a:gd name="connsiteX63" fmla="*/ 7779068 w 7968342"/>
                <a:gd name="connsiteY63" fmla="*/ 602913 h 1915885"/>
                <a:gd name="connsiteX64" fmla="*/ 7727447 w 7968342"/>
                <a:gd name="connsiteY64" fmla="*/ 792400 h 1915885"/>
                <a:gd name="connsiteX65" fmla="*/ 7741630 w 7968342"/>
                <a:gd name="connsiteY65" fmla="*/ 849777 h 1915885"/>
                <a:gd name="connsiteX66" fmla="*/ 7747059 w 7968342"/>
                <a:gd name="connsiteY66" fmla="*/ 837999 h 1915885"/>
                <a:gd name="connsiteX67" fmla="*/ 7742891 w 7968342"/>
                <a:gd name="connsiteY67" fmla="*/ 853052 h 1915885"/>
                <a:gd name="connsiteX68" fmla="*/ 7727447 w 7968342"/>
                <a:gd name="connsiteY68" fmla="*/ 912982 h 1915885"/>
                <a:gd name="connsiteX69" fmla="*/ 7675827 w 7968342"/>
                <a:gd name="connsiteY69" fmla="*/ 1068017 h 1915885"/>
                <a:gd name="connsiteX70" fmla="*/ 7710240 w 7968342"/>
                <a:gd name="connsiteY70" fmla="*/ 1119695 h 1915885"/>
                <a:gd name="connsiteX71" fmla="*/ 7761861 w 7968342"/>
                <a:gd name="connsiteY71" fmla="*/ 1136922 h 1915885"/>
                <a:gd name="connsiteX72" fmla="*/ 7813481 w 7968342"/>
                <a:gd name="connsiteY72" fmla="*/ 1154147 h 1915885"/>
                <a:gd name="connsiteX73" fmla="*/ 7968342 w 7968342"/>
                <a:gd name="connsiteY73" fmla="*/ 1205826 h 1915885"/>
                <a:gd name="connsiteX74" fmla="*/ 7813481 w 7968342"/>
                <a:gd name="connsiteY74" fmla="*/ 1274730 h 1915885"/>
                <a:gd name="connsiteX75" fmla="*/ 7761861 w 7968342"/>
                <a:gd name="connsiteY75" fmla="*/ 1309183 h 1915885"/>
                <a:gd name="connsiteX76" fmla="*/ 7744654 w 7968342"/>
                <a:gd name="connsiteY76" fmla="*/ 1515895 h 1915885"/>
                <a:gd name="connsiteX77" fmla="*/ 7796275 w 7968342"/>
                <a:gd name="connsiteY77" fmla="*/ 1550348 h 1915885"/>
                <a:gd name="connsiteX78" fmla="*/ 7744654 w 7968342"/>
                <a:gd name="connsiteY78" fmla="*/ 1670930 h 1915885"/>
                <a:gd name="connsiteX79" fmla="*/ 7641413 w 7968342"/>
                <a:gd name="connsiteY79" fmla="*/ 1705382 h 1915885"/>
                <a:gd name="connsiteX80" fmla="*/ 7710240 w 7968342"/>
                <a:gd name="connsiteY80" fmla="*/ 1808739 h 1915885"/>
                <a:gd name="connsiteX81" fmla="*/ 7693033 w 7968342"/>
                <a:gd name="connsiteY81" fmla="*/ 1860417 h 1915885"/>
                <a:gd name="connsiteX82" fmla="*/ 7125211 w 7968342"/>
                <a:gd name="connsiteY82" fmla="*/ 1843190 h 1915885"/>
                <a:gd name="connsiteX83" fmla="*/ 6540181 w 7968342"/>
                <a:gd name="connsiteY83" fmla="*/ 1825965 h 1915885"/>
                <a:gd name="connsiteX84" fmla="*/ 6454148 w 7968342"/>
                <a:gd name="connsiteY84" fmla="*/ 1808739 h 1915885"/>
                <a:gd name="connsiteX85" fmla="*/ 6385320 w 7968342"/>
                <a:gd name="connsiteY85" fmla="*/ 1774286 h 1915885"/>
                <a:gd name="connsiteX86" fmla="*/ 6333701 w 7968342"/>
                <a:gd name="connsiteY86" fmla="*/ 1757060 h 1915885"/>
                <a:gd name="connsiteX87" fmla="*/ 6282081 w 7968342"/>
                <a:gd name="connsiteY87" fmla="*/ 1774286 h 1915885"/>
                <a:gd name="connsiteX88" fmla="*/ 6230460 w 7968342"/>
                <a:gd name="connsiteY88" fmla="*/ 1808739 h 1915885"/>
                <a:gd name="connsiteX89" fmla="*/ 5714257 w 7968342"/>
                <a:gd name="connsiteY89" fmla="*/ 1825965 h 1915885"/>
                <a:gd name="connsiteX90" fmla="*/ 4750679 w 7968342"/>
                <a:gd name="connsiteY90" fmla="*/ 1843190 h 1915885"/>
                <a:gd name="connsiteX91" fmla="*/ 4526992 w 7968342"/>
                <a:gd name="connsiteY91" fmla="*/ 1825965 h 1915885"/>
                <a:gd name="connsiteX92" fmla="*/ 4440958 w 7968342"/>
                <a:gd name="connsiteY92" fmla="*/ 1808739 h 1915885"/>
                <a:gd name="connsiteX93" fmla="*/ 4268890 w 7968342"/>
                <a:gd name="connsiteY93" fmla="*/ 1791513 h 1915885"/>
                <a:gd name="connsiteX94" fmla="*/ 3632241 w 7968342"/>
                <a:gd name="connsiteY94" fmla="*/ 1791513 h 1915885"/>
                <a:gd name="connsiteX95" fmla="*/ 2083633 w 7968342"/>
                <a:gd name="connsiteY95" fmla="*/ 1774286 h 1915885"/>
                <a:gd name="connsiteX96" fmla="*/ 1928773 w 7968342"/>
                <a:gd name="connsiteY96" fmla="*/ 1757060 h 1915885"/>
                <a:gd name="connsiteX97" fmla="*/ 1584638 w 7968342"/>
                <a:gd name="connsiteY97" fmla="*/ 1739835 h 1915885"/>
                <a:gd name="connsiteX98" fmla="*/ 1533018 w 7968342"/>
                <a:gd name="connsiteY98" fmla="*/ 1757060 h 1915885"/>
                <a:gd name="connsiteX99" fmla="*/ 1464191 w 7968342"/>
                <a:gd name="connsiteY99" fmla="*/ 1739835 h 1915885"/>
                <a:gd name="connsiteX100" fmla="*/ 1343744 w 7968342"/>
                <a:gd name="connsiteY100" fmla="*/ 1791513 h 1915885"/>
                <a:gd name="connsiteX101" fmla="*/ 1206089 w 7968342"/>
                <a:gd name="connsiteY101" fmla="*/ 1739835 h 1915885"/>
                <a:gd name="connsiteX102" fmla="*/ 1154469 w 7968342"/>
                <a:gd name="connsiteY102" fmla="*/ 1757060 h 1915885"/>
                <a:gd name="connsiteX103" fmla="*/ 999609 w 7968342"/>
                <a:gd name="connsiteY103" fmla="*/ 1774286 h 1915885"/>
                <a:gd name="connsiteX104" fmla="*/ 913575 w 7968342"/>
                <a:gd name="connsiteY104" fmla="*/ 1791513 h 1915885"/>
                <a:gd name="connsiteX105" fmla="*/ 810334 w 7968342"/>
                <a:gd name="connsiteY105" fmla="*/ 1843190 h 1915885"/>
                <a:gd name="connsiteX106" fmla="*/ 741508 w 7968342"/>
                <a:gd name="connsiteY106" fmla="*/ 1860417 h 1915885"/>
                <a:gd name="connsiteX107" fmla="*/ 707094 w 7968342"/>
                <a:gd name="connsiteY107" fmla="*/ 1860417 h 1915885"/>
                <a:gd name="connsiteX108" fmla="*/ 655473 w 7968342"/>
                <a:gd name="connsiteY108" fmla="*/ 1808739 h 1915885"/>
                <a:gd name="connsiteX109" fmla="*/ 569440 w 7968342"/>
                <a:gd name="connsiteY109" fmla="*/ 1739835 h 1915885"/>
                <a:gd name="connsiteX110" fmla="*/ 517819 w 7968342"/>
                <a:gd name="connsiteY110" fmla="*/ 1757060 h 1915885"/>
                <a:gd name="connsiteX111" fmla="*/ 380166 w 7968342"/>
                <a:gd name="connsiteY111" fmla="*/ 1774286 h 1915885"/>
                <a:gd name="connsiteX112" fmla="*/ 294131 w 7968342"/>
                <a:gd name="connsiteY112" fmla="*/ 1791513 h 1915885"/>
                <a:gd name="connsiteX113" fmla="*/ 242511 w 7968342"/>
                <a:gd name="connsiteY113" fmla="*/ 1774286 h 1915885"/>
                <a:gd name="connsiteX114" fmla="*/ 87651 w 7968342"/>
                <a:gd name="connsiteY114" fmla="*/ 1808739 h 1915885"/>
                <a:gd name="connsiteX115" fmla="*/ 18824 w 7968342"/>
                <a:gd name="connsiteY115" fmla="*/ 1791513 h 1915885"/>
                <a:gd name="connsiteX116" fmla="*/ 1616 w 7968342"/>
                <a:gd name="connsiteY116" fmla="*/ 1584799 h 1915885"/>
                <a:gd name="connsiteX117" fmla="*/ 36030 w 7968342"/>
                <a:gd name="connsiteY117" fmla="*/ 1481442 h 1915885"/>
                <a:gd name="connsiteX118" fmla="*/ 53237 w 7968342"/>
                <a:gd name="connsiteY118" fmla="*/ 1395313 h 1915885"/>
                <a:gd name="connsiteX119" fmla="*/ 87651 w 7968342"/>
                <a:gd name="connsiteY119" fmla="*/ 1291956 h 1915885"/>
                <a:gd name="connsiteX120" fmla="*/ 70444 w 7968342"/>
                <a:gd name="connsiteY120" fmla="*/ 1240277 h 1915885"/>
                <a:gd name="connsiteX121" fmla="*/ 36030 w 7968342"/>
                <a:gd name="connsiteY121" fmla="*/ 1136922 h 1915885"/>
                <a:gd name="connsiteX122" fmla="*/ 53237 w 7968342"/>
                <a:gd name="connsiteY122" fmla="*/ 1033565 h 1915885"/>
                <a:gd name="connsiteX123" fmla="*/ 87651 w 7968342"/>
                <a:gd name="connsiteY123" fmla="*/ 964661 h 1915885"/>
                <a:gd name="connsiteX124" fmla="*/ 122064 w 7968342"/>
                <a:gd name="connsiteY124" fmla="*/ 861304 h 1915885"/>
                <a:gd name="connsiteX125" fmla="*/ 156477 w 7968342"/>
                <a:gd name="connsiteY125" fmla="*/ 809625 h 1915885"/>
                <a:gd name="connsiteX126" fmla="*/ 53237 w 7968342"/>
                <a:gd name="connsiteY126" fmla="*/ 757947 h 1915885"/>
                <a:gd name="connsiteX127" fmla="*/ 87651 w 7968342"/>
                <a:gd name="connsiteY127" fmla="*/ 706270 h 1915885"/>
                <a:gd name="connsiteX128" fmla="*/ 104857 w 7968342"/>
                <a:gd name="connsiteY128" fmla="*/ 654591 h 1915885"/>
                <a:gd name="connsiteX129" fmla="*/ 122064 w 7968342"/>
                <a:gd name="connsiteY129" fmla="*/ 499556 h 1915885"/>
                <a:gd name="connsiteX130" fmla="*/ 70444 w 7968342"/>
                <a:gd name="connsiteY130" fmla="*/ 327295 h 1915885"/>
                <a:gd name="connsiteX131" fmla="*/ 53237 w 7968342"/>
                <a:gd name="connsiteY131" fmla="*/ 241165 h 1915885"/>
                <a:gd name="connsiteX132" fmla="*/ 87651 w 7968342"/>
                <a:gd name="connsiteY132" fmla="*/ 172261 h 1915885"/>
                <a:gd name="connsiteX133" fmla="*/ 18824 w 7968342"/>
                <a:gd name="connsiteY133" fmla="*/ 103357 h 1915885"/>
                <a:gd name="connsiteX134" fmla="*/ 294131 w 7968342"/>
                <a:gd name="connsiteY134" fmla="*/ 86130 h 1915885"/>
                <a:gd name="connsiteX135" fmla="*/ 603853 w 7968342"/>
                <a:gd name="connsiteY135" fmla="*/ 68904 h 1915885"/>
                <a:gd name="connsiteX136" fmla="*/ 844747 w 7968342"/>
                <a:gd name="connsiteY136" fmla="*/ 34452 h 1915885"/>
                <a:gd name="connsiteX137" fmla="*/ 896368 w 7968342"/>
                <a:gd name="connsiteY137" fmla="*/ 17226 h 1915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</a:cxnLst>
              <a:rect l="l" t="t" r="r" b="b"/>
              <a:pathLst>
                <a:path w="7968342" h="1915885">
                  <a:moveTo>
                    <a:pt x="7750893" y="825347"/>
                  </a:moveTo>
                  <a:cubicBezTo>
                    <a:pt x="7751459" y="823783"/>
                    <a:pt x="7751479" y="824181"/>
                    <a:pt x="7751085" y="825781"/>
                  </a:cubicBezTo>
                  <a:cubicBezTo>
                    <a:pt x="7750560" y="827915"/>
                    <a:pt x="7749299" y="832184"/>
                    <a:pt x="7747618" y="836785"/>
                  </a:cubicBezTo>
                  <a:lnTo>
                    <a:pt x="7747059" y="837999"/>
                  </a:lnTo>
                  <a:lnTo>
                    <a:pt x="7747421" y="836690"/>
                  </a:lnTo>
                  <a:cubicBezTo>
                    <a:pt x="7749213" y="830439"/>
                    <a:pt x="7750327" y="826912"/>
                    <a:pt x="7750893" y="825347"/>
                  </a:cubicBezTo>
                  <a:close/>
                  <a:moveTo>
                    <a:pt x="223920" y="759320"/>
                  </a:moveTo>
                  <a:cubicBezTo>
                    <a:pt x="186045" y="759320"/>
                    <a:pt x="155341" y="790024"/>
                    <a:pt x="155341" y="827900"/>
                  </a:cubicBezTo>
                  <a:cubicBezTo>
                    <a:pt x="155341" y="865776"/>
                    <a:pt x="186045" y="896480"/>
                    <a:pt x="223920" y="896480"/>
                  </a:cubicBezTo>
                  <a:cubicBezTo>
                    <a:pt x="261797" y="896480"/>
                    <a:pt x="292500" y="865776"/>
                    <a:pt x="292500" y="827900"/>
                  </a:cubicBezTo>
                  <a:cubicBezTo>
                    <a:pt x="292500" y="790024"/>
                    <a:pt x="261797" y="759320"/>
                    <a:pt x="223920" y="759320"/>
                  </a:cubicBezTo>
                  <a:close/>
                  <a:moveTo>
                    <a:pt x="223921" y="567436"/>
                  </a:moveTo>
                  <a:cubicBezTo>
                    <a:pt x="186045" y="567436"/>
                    <a:pt x="155341" y="598140"/>
                    <a:pt x="155341" y="636016"/>
                  </a:cubicBezTo>
                  <a:cubicBezTo>
                    <a:pt x="155341" y="673892"/>
                    <a:pt x="186045" y="704596"/>
                    <a:pt x="223921" y="704596"/>
                  </a:cubicBezTo>
                  <a:cubicBezTo>
                    <a:pt x="261798" y="704596"/>
                    <a:pt x="292502" y="673892"/>
                    <a:pt x="292502" y="636016"/>
                  </a:cubicBezTo>
                  <a:cubicBezTo>
                    <a:pt x="292502" y="598140"/>
                    <a:pt x="261798" y="567436"/>
                    <a:pt x="223921" y="567436"/>
                  </a:cubicBezTo>
                  <a:close/>
                  <a:moveTo>
                    <a:pt x="223922" y="375552"/>
                  </a:moveTo>
                  <a:cubicBezTo>
                    <a:pt x="186047" y="375552"/>
                    <a:pt x="155343" y="406256"/>
                    <a:pt x="155343" y="444132"/>
                  </a:cubicBezTo>
                  <a:cubicBezTo>
                    <a:pt x="155343" y="482008"/>
                    <a:pt x="186047" y="512712"/>
                    <a:pt x="223922" y="512712"/>
                  </a:cubicBezTo>
                  <a:cubicBezTo>
                    <a:pt x="261798" y="512712"/>
                    <a:pt x="292502" y="482008"/>
                    <a:pt x="292502" y="444132"/>
                  </a:cubicBezTo>
                  <a:cubicBezTo>
                    <a:pt x="292502" y="406256"/>
                    <a:pt x="261798" y="375552"/>
                    <a:pt x="223922" y="375552"/>
                  </a:cubicBezTo>
                  <a:close/>
                  <a:moveTo>
                    <a:pt x="223923" y="183668"/>
                  </a:moveTo>
                  <a:cubicBezTo>
                    <a:pt x="186047" y="183668"/>
                    <a:pt x="155343" y="214372"/>
                    <a:pt x="155343" y="252248"/>
                  </a:cubicBezTo>
                  <a:cubicBezTo>
                    <a:pt x="155343" y="290124"/>
                    <a:pt x="186047" y="320828"/>
                    <a:pt x="223923" y="320828"/>
                  </a:cubicBezTo>
                  <a:cubicBezTo>
                    <a:pt x="261799" y="320828"/>
                    <a:pt x="292503" y="290124"/>
                    <a:pt x="292503" y="252248"/>
                  </a:cubicBezTo>
                  <a:cubicBezTo>
                    <a:pt x="292503" y="214372"/>
                    <a:pt x="261799" y="183668"/>
                    <a:pt x="223923" y="183668"/>
                  </a:cubicBezTo>
                  <a:close/>
                  <a:moveTo>
                    <a:pt x="1980393" y="0"/>
                  </a:moveTo>
                  <a:cubicBezTo>
                    <a:pt x="2020542" y="5742"/>
                    <a:pt x="2060755" y="11052"/>
                    <a:pt x="2100840" y="17226"/>
                  </a:cubicBezTo>
                  <a:cubicBezTo>
                    <a:pt x="2135322" y="22537"/>
                    <a:pt x="2169543" y="29512"/>
                    <a:pt x="2204080" y="34452"/>
                  </a:cubicBezTo>
                  <a:cubicBezTo>
                    <a:pt x="2249858" y="40998"/>
                    <a:pt x="2295957" y="45132"/>
                    <a:pt x="2341734" y="51679"/>
                  </a:cubicBezTo>
                  <a:cubicBezTo>
                    <a:pt x="2376271" y="56618"/>
                    <a:pt x="2410561" y="63162"/>
                    <a:pt x="2444975" y="68904"/>
                  </a:cubicBezTo>
                  <a:cubicBezTo>
                    <a:pt x="2484980" y="75579"/>
                    <a:pt x="2525304" y="80180"/>
                    <a:pt x="2565422" y="86130"/>
                  </a:cubicBezTo>
                  <a:lnTo>
                    <a:pt x="2909558" y="137808"/>
                  </a:lnTo>
                  <a:cubicBezTo>
                    <a:pt x="2938235" y="126325"/>
                    <a:pt x="2967202" y="115537"/>
                    <a:pt x="2995591" y="103357"/>
                  </a:cubicBezTo>
                  <a:cubicBezTo>
                    <a:pt x="3047512" y="81080"/>
                    <a:pt x="3094103" y="38424"/>
                    <a:pt x="3150452" y="34452"/>
                  </a:cubicBezTo>
                  <a:lnTo>
                    <a:pt x="4217270" y="17226"/>
                  </a:lnTo>
                  <a:lnTo>
                    <a:pt x="4733473" y="0"/>
                  </a:lnTo>
                  <a:cubicBezTo>
                    <a:pt x="4876717" y="35851"/>
                    <a:pt x="4735091" y="-7803"/>
                    <a:pt x="4853920" y="51679"/>
                  </a:cubicBezTo>
                  <a:cubicBezTo>
                    <a:pt x="4870143" y="59799"/>
                    <a:pt x="4887944" y="64500"/>
                    <a:pt x="4905541" y="68904"/>
                  </a:cubicBezTo>
                  <a:lnTo>
                    <a:pt x="5129229" y="120583"/>
                  </a:lnTo>
                  <a:lnTo>
                    <a:pt x="5180848" y="103357"/>
                  </a:lnTo>
                  <a:cubicBezTo>
                    <a:pt x="5215262" y="91873"/>
                    <a:pt x="5248435" y="75597"/>
                    <a:pt x="5284089" y="68904"/>
                  </a:cubicBezTo>
                  <a:cubicBezTo>
                    <a:pt x="5340743" y="58269"/>
                    <a:pt x="5398580" y="54424"/>
                    <a:pt x="5456156" y="51679"/>
                  </a:cubicBezTo>
                  <a:lnTo>
                    <a:pt x="6006772" y="34452"/>
                  </a:lnTo>
                  <a:lnTo>
                    <a:pt x="6041186" y="86130"/>
                  </a:lnTo>
                  <a:lnTo>
                    <a:pt x="6110013" y="189487"/>
                  </a:lnTo>
                  <a:cubicBezTo>
                    <a:pt x="6173104" y="195229"/>
                    <a:pt x="6238374" y="189289"/>
                    <a:pt x="6299287" y="206713"/>
                  </a:cubicBezTo>
                  <a:cubicBezTo>
                    <a:pt x="6322685" y="213405"/>
                    <a:pt x="6326761" y="255369"/>
                    <a:pt x="6350907" y="258391"/>
                  </a:cubicBezTo>
                  <a:cubicBezTo>
                    <a:pt x="6747383" y="308006"/>
                    <a:pt x="6706367" y="311540"/>
                    <a:pt x="6918729" y="258391"/>
                  </a:cubicBezTo>
                  <a:lnTo>
                    <a:pt x="7108003" y="241165"/>
                  </a:lnTo>
                  <a:cubicBezTo>
                    <a:pt x="7272659" y="224681"/>
                    <a:pt x="7216467" y="239423"/>
                    <a:pt x="7314485" y="206713"/>
                  </a:cubicBezTo>
                  <a:cubicBezTo>
                    <a:pt x="7353722" y="193618"/>
                    <a:pt x="7360371" y="137808"/>
                    <a:pt x="7383312" y="103357"/>
                  </a:cubicBezTo>
                  <a:cubicBezTo>
                    <a:pt x="7437170" y="97366"/>
                    <a:pt x="7477400" y="93000"/>
                    <a:pt x="7507025" y="89864"/>
                  </a:cubicBezTo>
                  <a:lnTo>
                    <a:pt x="7559620" y="84509"/>
                  </a:lnTo>
                  <a:lnTo>
                    <a:pt x="7568913" y="84141"/>
                  </a:lnTo>
                  <a:cubicBezTo>
                    <a:pt x="7582518" y="82788"/>
                    <a:pt x="7589976" y="81601"/>
                    <a:pt x="7567104" y="83747"/>
                  </a:cubicBezTo>
                  <a:lnTo>
                    <a:pt x="7559620" y="84509"/>
                  </a:lnTo>
                  <a:lnTo>
                    <a:pt x="7533844" y="85530"/>
                  </a:lnTo>
                  <a:cubicBezTo>
                    <a:pt x="7532130" y="84046"/>
                    <a:pt x="7548454" y="79561"/>
                    <a:pt x="7607000" y="68904"/>
                  </a:cubicBezTo>
                  <a:cubicBezTo>
                    <a:pt x="7646903" y="61641"/>
                    <a:pt x="7693056" y="30160"/>
                    <a:pt x="7727447" y="51679"/>
                  </a:cubicBezTo>
                  <a:cubicBezTo>
                    <a:pt x="7757033" y="70190"/>
                    <a:pt x="7744654" y="120107"/>
                    <a:pt x="7744654" y="155034"/>
                  </a:cubicBezTo>
                  <a:cubicBezTo>
                    <a:pt x="7744654" y="252818"/>
                    <a:pt x="7733183" y="350263"/>
                    <a:pt x="7727447" y="447878"/>
                  </a:cubicBezTo>
                  <a:lnTo>
                    <a:pt x="7744654" y="499556"/>
                  </a:lnTo>
                  <a:lnTo>
                    <a:pt x="7779068" y="602913"/>
                  </a:lnTo>
                  <a:cubicBezTo>
                    <a:pt x="7727846" y="679832"/>
                    <a:pt x="7727447" y="663738"/>
                    <a:pt x="7727447" y="792400"/>
                  </a:cubicBezTo>
                  <a:cubicBezTo>
                    <a:pt x="7727447" y="857271"/>
                    <a:pt x="7735011" y="860154"/>
                    <a:pt x="7741630" y="849777"/>
                  </a:cubicBezTo>
                  <a:lnTo>
                    <a:pt x="7747059" y="837999"/>
                  </a:lnTo>
                  <a:lnTo>
                    <a:pt x="7742891" y="853052"/>
                  </a:lnTo>
                  <a:cubicBezTo>
                    <a:pt x="7739214" y="866681"/>
                    <a:pt x="7734171" y="886057"/>
                    <a:pt x="7727447" y="912982"/>
                  </a:cubicBezTo>
                  <a:cubicBezTo>
                    <a:pt x="7691129" y="967520"/>
                    <a:pt x="7666997" y="988445"/>
                    <a:pt x="7675827" y="1068017"/>
                  </a:cubicBezTo>
                  <a:cubicBezTo>
                    <a:pt x="7678111" y="1088594"/>
                    <a:pt x="7698769" y="1102469"/>
                    <a:pt x="7710240" y="1119695"/>
                  </a:cubicBezTo>
                  <a:lnTo>
                    <a:pt x="7761861" y="1136922"/>
                  </a:lnTo>
                  <a:lnTo>
                    <a:pt x="7813481" y="1154147"/>
                  </a:lnTo>
                  <a:lnTo>
                    <a:pt x="7968342" y="1205826"/>
                  </a:lnTo>
                  <a:cubicBezTo>
                    <a:pt x="7851515" y="1283796"/>
                    <a:pt x="7997775" y="1192728"/>
                    <a:pt x="7813481" y="1274730"/>
                  </a:cubicBezTo>
                  <a:cubicBezTo>
                    <a:pt x="7794583" y="1283139"/>
                    <a:pt x="7767541" y="1289276"/>
                    <a:pt x="7761861" y="1309183"/>
                  </a:cubicBezTo>
                  <a:cubicBezTo>
                    <a:pt x="7742887" y="1375666"/>
                    <a:pt x="7750389" y="1446991"/>
                    <a:pt x="7744654" y="1515895"/>
                  </a:cubicBezTo>
                  <a:cubicBezTo>
                    <a:pt x="7761861" y="1527379"/>
                    <a:pt x="7789735" y="1530707"/>
                    <a:pt x="7796275" y="1550348"/>
                  </a:cubicBezTo>
                  <a:cubicBezTo>
                    <a:pt x="7808620" y="1587427"/>
                    <a:pt x="7761957" y="1644948"/>
                    <a:pt x="7744654" y="1670930"/>
                  </a:cubicBezTo>
                  <a:cubicBezTo>
                    <a:pt x="7744654" y="1670930"/>
                    <a:pt x="7664636" y="1677483"/>
                    <a:pt x="7641413" y="1705382"/>
                  </a:cubicBezTo>
                  <a:cubicBezTo>
                    <a:pt x="7601732" y="1753053"/>
                    <a:pt x="7693079" y="1797285"/>
                    <a:pt x="7710240" y="1808739"/>
                  </a:cubicBezTo>
                  <a:cubicBezTo>
                    <a:pt x="7704505" y="1825965"/>
                    <a:pt x="7711011" y="1858017"/>
                    <a:pt x="7693033" y="1860417"/>
                  </a:cubicBezTo>
                  <a:cubicBezTo>
                    <a:pt x="7250287" y="1919517"/>
                    <a:pt x="7330277" y="1945841"/>
                    <a:pt x="7125211" y="1843190"/>
                  </a:cubicBezTo>
                  <a:cubicBezTo>
                    <a:pt x="6930201" y="1837448"/>
                    <a:pt x="6735020" y="1835967"/>
                    <a:pt x="6540181" y="1825965"/>
                  </a:cubicBezTo>
                  <a:cubicBezTo>
                    <a:pt x="6510974" y="1824466"/>
                    <a:pt x="6481893" y="1817997"/>
                    <a:pt x="6454148" y="1808739"/>
                  </a:cubicBezTo>
                  <a:cubicBezTo>
                    <a:pt x="6429813" y="1800618"/>
                    <a:pt x="6408897" y="1784401"/>
                    <a:pt x="6385320" y="1774286"/>
                  </a:cubicBezTo>
                  <a:cubicBezTo>
                    <a:pt x="6368649" y="1767133"/>
                    <a:pt x="6350907" y="1762802"/>
                    <a:pt x="6333701" y="1757060"/>
                  </a:cubicBezTo>
                  <a:cubicBezTo>
                    <a:pt x="6316495" y="1762802"/>
                    <a:pt x="6298303" y="1766166"/>
                    <a:pt x="6282081" y="1774286"/>
                  </a:cubicBezTo>
                  <a:cubicBezTo>
                    <a:pt x="6263584" y="1783545"/>
                    <a:pt x="6251055" y="1806865"/>
                    <a:pt x="6230460" y="1808739"/>
                  </a:cubicBezTo>
                  <a:cubicBezTo>
                    <a:pt x="6059004" y="1824343"/>
                    <a:pt x="5886374" y="1821958"/>
                    <a:pt x="5714257" y="1825965"/>
                  </a:cubicBezTo>
                  <a:lnTo>
                    <a:pt x="4750679" y="1843190"/>
                  </a:lnTo>
                  <a:cubicBezTo>
                    <a:pt x="4676117" y="1837448"/>
                    <a:pt x="4601318" y="1834232"/>
                    <a:pt x="4526992" y="1825965"/>
                  </a:cubicBezTo>
                  <a:cubicBezTo>
                    <a:pt x="4497925" y="1822732"/>
                    <a:pt x="4469947" y="1812608"/>
                    <a:pt x="4440958" y="1808739"/>
                  </a:cubicBezTo>
                  <a:cubicBezTo>
                    <a:pt x="4383821" y="1801112"/>
                    <a:pt x="4326464" y="1794325"/>
                    <a:pt x="4268890" y="1791513"/>
                  </a:cubicBezTo>
                  <a:cubicBezTo>
                    <a:pt x="3744187" y="1765889"/>
                    <a:pt x="3902409" y="1746432"/>
                    <a:pt x="3632241" y="1791513"/>
                  </a:cubicBezTo>
                  <a:lnTo>
                    <a:pt x="2083633" y="1774286"/>
                  </a:lnTo>
                  <a:cubicBezTo>
                    <a:pt x="2031706" y="1773236"/>
                    <a:pt x="1980587" y="1760637"/>
                    <a:pt x="1928773" y="1757060"/>
                  </a:cubicBezTo>
                  <a:cubicBezTo>
                    <a:pt x="1814190" y="1749149"/>
                    <a:pt x="1699494" y="1739835"/>
                    <a:pt x="1584638" y="1739835"/>
                  </a:cubicBezTo>
                  <a:cubicBezTo>
                    <a:pt x="1566501" y="1739835"/>
                    <a:pt x="1550224" y="1751318"/>
                    <a:pt x="1533018" y="1757060"/>
                  </a:cubicBezTo>
                  <a:cubicBezTo>
                    <a:pt x="1510076" y="1751318"/>
                    <a:pt x="1487840" y="1739835"/>
                    <a:pt x="1464191" y="1739835"/>
                  </a:cubicBezTo>
                  <a:cubicBezTo>
                    <a:pt x="1408634" y="1739835"/>
                    <a:pt x="1385892" y="1763383"/>
                    <a:pt x="1343744" y="1791513"/>
                  </a:cubicBezTo>
                  <a:cubicBezTo>
                    <a:pt x="1290340" y="1755871"/>
                    <a:pt x="1280509" y="1739835"/>
                    <a:pt x="1206089" y="1739835"/>
                  </a:cubicBezTo>
                  <a:cubicBezTo>
                    <a:pt x="1187952" y="1739835"/>
                    <a:pt x="1171676" y="1751318"/>
                    <a:pt x="1154469" y="1757060"/>
                  </a:cubicBezTo>
                  <a:cubicBezTo>
                    <a:pt x="1102849" y="1762802"/>
                    <a:pt x="1051025" y="1766932"/>
                    <a:pt x="999609" y="1774286"/>
                  </a:cubicBezTo>
                  <a:cubicBezTo>
                    <a:pt x="970656" y="1778427"/>
                    <a:pt x="936043" y="1772769"/>
                    <a:pt x="913575" y="1791513"/>
                  </a:cubicBezTo>
                  <a:cubicBezTo>
                    <a:pt x="814810" y="1873912"/>
                    <a:pt x="1011647" y="1883500"/>
                    <a:pt x="810334" y="1843190"/>
                  </a:cubicBezTo>
                  <a:cubicBezTo>
                    <a:pt x="787393" y="1848932"/>
                    <a:pt x="759974" y="1845628"/>
                    <a:pt x="741508" y="1860417"/>
                  </a:cubicBezTo>
                  <a:cubicBezTo>
                    <a:pt x="705282" y="1889431"/>
                    <a:pt x="743318" y="1969213"/>
                    <a:pt x="707094" y="1860417"/>
                  </a:cubicBezTo>
                  <a:cubicBezTo>
                    <a:pt x="689887" y="1843191"/>
                    <a:pt x="671052" y="1827454"/>
                    <a:pt x="655473" y="1808739"/>
                  </a:cubicBezTo>
                  <a:cubicBezTo>
                    <a:pt x="622443" y="1769057"/>
                    <a:pt x="630642" y="1739835"/>
                    <a:pt x="569440" y="1739835"/>
                  </a:cubicBezTo>
                  <a:cubicBezTo>
                    <a:pt x="551303" y="1739835"/>
                    <a:pt x="535026" y="1751318"/>
                    <a:pt x="517819" y="1757060"/>
                  </a:cubicBezTo>
                  <a:cubicBezTo>
                    <a:pt x="471935" y="1762802"/>
                    <a:pt x="425869" y="1767247"/>
                    <a:pt x="380166" y="1774286"/>
                  </a:cubicBezTo>
                  <a:cubicBezTo>
                    <a:pt x="351260" y="1778738"/>
                    <a:pt x="323378" y="1791513"/>
                    <a:pt x="294131" y="1791513"/>
                  </a:cubicBezTo>
                  <a:cubicBezTo>
                    <a:pt x="275993" y="1791513"/>
                    <a:pt x="259717" y="1780028"/>
                    <a:pt x="242511" y="1774286"/>
                  </a:cubicBezTo>
                  <a:cubicBezTo>
                    <a:pt x="215962" y="1780931"/>
                    <a:pt x="109500" y="1808739"/>
                    <a:pt x="87651" y="1808739"/>
                  </a:cubicBezTo>
                  <a:cubicBezTo>
                    <a:pt x="64002" y="1808739"/>
                    <a:pt x="27313" y="1813610"/>
                    <a:pt x="18824" y="1791513"/>
                  </a:cubicBezTo>
                  <a:cubicBezTo>
                    <a:pt x="-5970" y="1726979"/>
                    <a:pt x="7352" y="1653703"/>
                    <a:pt x="1616" y="1584799"/>
                  </a:cubicBezTo>
                  <a:cubicBezTo>
                    <a:pt x="1616" y="1584799"/>
                    <a:pt x="26486" y="1516479"/>
                    <a:pt x="36030" y="1481442"/>
                  </a:cubicBezTo>
                  <a:cubicBezTo>
                    <a:pt x="43725" y="1453196"/>
                    <a:pt x="47501" y="1424022"/>
                    <a:pt x="53237" y="1395313"/>
                  </a:cubicBezTo>
                  <a:cubicBezTo>
                    <a:pt x="60351" y="1359702"/>
                    <a:pt x="76180" y="1326408"/>
                    <a:pt x="87651" y="1291956"/>
                  </a:cubicBezTo>
                  <a:lnTo>
                    <a:pt x="70444" y="1240277"/>
                  </a:lnTo>
                  <a:cubicBezTo>
                    <a:pt x="58973" y="1205826"/>
                    <a:pt x="32024" y="1173015"/>
                    <a:pt x="36030" y="1136922"/>
                  </a:cubicBezTo>
                  <a:cubicBezTo>
                    <a:pt x="51802" y="994812"/>
                    <a:pt x="144042" y="1169924"/>
                    <a:pt x="53237" y="1033565"/>
                  </a:cubicBezTo>
                  <a:lnTo>
                    <a:pt x="87651" y="964661"/>
                  </a:lnTo>
                  <a:cubicBezTo>
                    <a:pt x="103873" y="932179"/>
                    <a:pt x="107331" y="894490"/>
                    <a:pt x="122064" y="861304"/>
                  </a:cubicBezTo>
                  <a:cubicBezTo>
                    <a:pt x="130463" y="842384"/>
                    <a:pt x="145007" y="826851"/>
                    <a:pt x="156477" y="809625"/>
                  </a:cubicBezTo>
                  <a:cubicBezTo>
                    <a:pt x="139569" y="803983"/>
                    <a:pt x="58002" y="781800"/>
                    <a:pt x="53237" y="757947"/>
                  </a:cubicBezTo>
                  <a:cubicBezTo>
                    <a:pt x="49181" y="737646"/>
                    <a:pt x="78403" y="724787"/>
                    <a:pt x="87651" y="706270"/>
                  </a:cubicBezTo>
                  <a:cubicBezTo>
                    <a:pt x="95762" y="690029"/>
                    <a:pt x="99122" y="671817"/>
                    <a:pt x="104857" y="654591"/>
                  </a:cubicBezTo>
                  <a:cubicBezTo>
                    <a:pt x="76180" y="568460"/>
                    <a:pt x="81915" y="620139"/>
                    <a:pt x="122064" y="499556"/>
                  </a:cubicBezTo>
                  <a:cubicBezTo>
                    <a:pt x="100209" y="433916"/>
                    <a:pt x="90144" y="406182"/>
                    <a:pt x="70444" y="327295"/>
                  </a:cubicBezTo>
                  <a:cubicBezTo>
                    <a:pt x="63351" y="298891"/>
                    <a:pt x="50369" y="267004"/>
                    <a:pt x="53237" y="241165"/>
                  </a:cubicBezTo>
                  <a:cubicBezTo>
                    <a:pt x="56105" y="215327"/>
                    <a:pt x="107652" y="200295"/>
                    <a:pt x="87651" y="172261"/>
                  </a:cubicBezTo>
                  <a:cubicBezTo>
                    <a:pt x="12147" y="66437"/>
                    <a:pt x="-25193" y="235546"/>
                    <a:pt x="18824" y="103357"/>
                  </a:cubicBezTo>
                  <a:lnTo>
                    <a:pt x="294131" y="86130"/>
                  </a:lnTo>
                  <a:cubicBezTo>
                    <a:pt x="397352" y="80051"/>
                    <a:pt x="500757" y="76843"/>
                    <a:pt x="603853" y="68904"/>
                  </a:cubicBezTo>
                  <a:cubicBezTo>
                    <a:pt x="643702" y="65835"/>
                    <a:pt x="795803" y="45341"/>
                    <a:pt x="844747" y="34452"/>
                  </a:cubicBezTo>
                  <a:cubicBezTo>
                    <a:pt x="862453" y="30513"/>
                    <a:pt x="878239" y="17775"/>
                    <a:pt x="896368" y="17226"/>
                  </a:cubicBezTo>
                  <a:close/>
                </a:path>
              </a:pathLst>
            </a:custGeom>
            <a:pattFill prst="dotGrid">
              <a:fgClr>
                <a:schemeClr val="bg1">
                  <a:lumMod val="95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8" name="Group 4">
              <a:extLst>
                <a:ext uri="{FF2B5EF4-FFF2-40B4-BE49-F238E27FC236}">
                  <a16:creationId xmlns:a16="http://schemas.microsoft.com/office/drawing/2014/main" xmlns="" id="{54CF8F33-453A-45BE-B988-F8BB194E6484}"/>
                </a:ext>
              </a:extLst>
            </p:cNvPr>
            <p:cNvGrpSpPr/>
            <p:nvPr/>
          </p:nvGrpSpPr>
          <p:grpSpPr>
            <a:xfrm>
              <a:off x="4851587" y="1449889"/>
              <a:ext cx="5557254" cy="615711"/>
              <a:chOff x="2605837" y="576307"/>
              <a:chExt cx="6068495" cy="844674"/>
            </a:xfrm>
          </p:grpSpPr>
          <p:sp>
            <p:nvSpPr>
              <p:cNvPr id="81" name="TextBox 23">
                <a:extLst>
                  <a:ext uri="{FF2B5EF4-FFF2-40B4-BE49-F238E27FC236}">
                    <a16:creationId xmlns:a16="http://schemas.microsoft.com/office/drawing/2014/main" xmlns="" id="{B533C95B-6D36-440A-89C8-175EC191625C}"/>
                  </a:ext>
                </a:extLst>
              </p:cNvPr>
              <p:cNvSpPr txBox="1"/>
              <p:nvPr/>
            </p:nvSpPr>
            <p:spPr>
              <a:xfrm>
                <a:off x="4781268" y="576307"/>
                <a:ext cx="2410562" cy="504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Hand Of Sean" panose="02000500000000000000" pitchFamily="2" charset="-128"/>
                  <a:ea typeface="Hand Of Sean" panose="02000500000000000000" pitchFamily="2" charset="-128"/>
                </a:endParaRPr>
              </a:p>
            </p:txBody>
          </p:sp>
          <p:sp>
            <p:nvSpPr>
              <p:cNvPr id="82" name="TextBox 24">
                <a:extLst>
                  <a:ext uri="{FF2B5EF4-FFF2-40B4-BE49-F238E27FC236}">
                    <a16:creationId xmlns:a16="http://schemas.microsoft.com/office/drawing/2014/main" xmlns="" id="{1B9EB52A-015D-488D-B598-B0DB7F544E55}"/>
                  </a:ext>
                </a:extLst>
              </p:cNvPr>
              <p:cNvSpPr txBox="1"/>
              <p:nvPr/>
            </p:nvSpPr>
            <p:spPr>
              <a:xfrm flipH="1">
                <a:off x="2605837" y="663437"/>
                <a:ext cx="6068495" cy="7575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 smtClean="0">
                    <a:solidFill>
                      <a:srgbClr val="C00000"/>
                    </a:solidFill>
                    <a:latin typeface="SansSerif" panose="00000400000000000000" pitchFamily="2" charset="2"/>
                  </a:rPr>
                  <a:t>3- الاعتزاز بالوطن و الافتخار به:</a:t>
                </a:r>
              </a:p>
              <a:p>
                <a:pPr algn="r"/>
                <a:r>
                  <a:rPr lang="ar-SY" b="1" dirty="0" smtClean="0">
                    <a:latin typeface="SansSerif" panose="00000400000000000000" pitchFamily="2" charset="2"/>
                  </a:rPr>
                  <a:t>هو شعور وجداني يُعزِّز القيم الإنسانية , و يُثري الشخصية الوطنية , و ذلك بما يأتي :</a:t>
                </a:r>
                <a:endParaRPr lang="ar-SY" b="1" dirty="0">
                  <a:solidFill>
                    <a:srgbClr val="C00000"/>
                  </a:solidFill>
                </a:endParaRPr>
              </a:p>
            </p:txBody>
          </p:sp>
        </p:grpSp>
        <p:grpSp>
          <p:nvGrpSpPr>
            <p:cNvPr id="69" name="Group 7">
              <a:extLst>
                <a:ext uri="{FF2B5EF4-FFF2-40B4-BE49-F238E27FC236}">
                  <a16:creationId xmlns:a16="http://schemas.microsoft.com/office/drawing/2014/main" xmlns="" id="{68C6B186-2980-40AB-8370-2E4C1C8B9EA1}"/>
                </a:ext>
              </a:extLst>
            </p:cNvPr>
            <p:cNvGrpSpPr/>
            <p:nvPr/>
          </p:nvGrpSpPr>
          <p:grpSpPr>
            <a:xfrm>
              <a:off x="10314441" y="1251978"/>
              <a:ext cx="1186709" cy="846479"/>
              <a:chOff x="8571248" y="304800"/>
              <a:chExt cx="1295881" cy="1161254"/>
            </a:xfrm>
          </p:grpSpPr>
          <p:sp>
            <p:nvSpPr>
              <p:cNvPr id="77" name="Rectangle 29">
                <a:extLst>
                  <a:ext uri="{FF2B5EF4-FFF2-40B4-BE49-F238E27FC236}">
                    <a16:creationId xmlns:a16="http://schemas.microsoft.com/office/drawing/2014/main" xmlns="" id="{692190DA-A72F-4D55-877D-0437DA47B195}"/>
                  </a:ext>
                </a:extLst>
              </p:cNvPr>
              <p:cNvSpPr/>
              <p:nvPr/>
            </p:nvSpPr>
            <p:spPr>
              <a:xfrm rot="173929">
                <a:off x="8571248" y="539962"/>
                <a:ext cx="1223613" cy="926092"/>
              </a:xfrm>
              <a:prstGeom prst="rect">
                <a:avLst/>
              </a:prstGeom>
              <a:solidFill>
                <a:schemeClr val="tx1">
                  <a:alpha val="14000"/>
                </a:schemeClr>
              </a:solidFill>
              <a:ln>
                <a:noFill/>
              </a:ln>
              <a:effectLst>
                <a:softEdge rad="508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78" name="Group 1">
                <a:extLst>
                  <a:ext uri="{FF2B5EF4-FFF2-40B4-BE49-F238E27FC236}">
                    <a16:creationId xmlns:a16="http://schemas.microsoft.com/office/drawing/2014/main" xmlns="" id="{AA62B52E-3995-45C6-A10F-03C5CC1502AB}"/>
                  </a:ext>
                </a:extLst>
              </p:cNvPr>
              <p:cNvGrpSpPr/>
              <p:nvPr/>
            </p:nvGrpSpPr>
            <p:grpSpPr>
              <a:xfrm>
                <a:off x="8575358" y="304800"/>
                <a:ext cx="1291771" cy="1103086"/>
                <a:chOff x="8575358" y="304800"/>
                <a:chExt cx="1291771" cy="1103086"/>
              </a:xfrm>
            </p:grpSpPr>
            <p:sp>
              <p:nvSpPr>
                <p:cNvPr id="79" name="Freeform: Shape 17">
                  <a:extLst>
                    <a:ext uri="{FF2B5EF4-FFF2-40B4-BE49-F238E27FC236}">
                      <a16:creationId xmlns:a16="http://schemas.microsoft.com/office/drawing/2014/main" xmlns="" id="{C3FA542C-2EBD-4CBB-AC4E-0C341B4486B1}"/>
                    </a:ext>
                  </a:extLst>
                </p:cNvPr>
                <p:cNvSpPr/>
                <p:nvPr/>
              </p:nvSpPr>
              <p:spPr>
                <a:xfrm>
                  <a:off x="8575358" y="304800"/>
                  <a:ext cx="1291771" cy="1103086"/>
                </a:xfrm>
                <a:custGeom>
                  <a:avLst/>
                  <a:gdLst>
                    <a:gd name="connsiteX0" fmla="*/ 0 w 1291771"/>
                    <a:gd name="connsiteY0" fmla="*/ 101600 h 1103086"/>
                    <a:gd name="connsiteX1" fmla="*/ 43543 w 1291771"/>
                    <a:gd name="connsiteY1" fmla="*/ 1103086 h 1103086"/>
                    <a:gd name="connsiteX2" fmla="*/ 1030514 w 1291771"/>
                    <a:gd name="connsiteY2" fmla="*/ 972457 h 1103086"/>
                    <a:gd name="connsiteX3" fmla="*/ 1291771 w 1291771"/>
                    <a:gd name="connsiteY3" fmla="*/ 972457 h 1103086"/>
                    <a:gd name="connsiteX4" fmla="*/ 1204685 w 1291771"/>
                    <a:gd name="connsiteY4" fmla="*/ 348343 h 1103086"/>
                    <a:gd name="connsiteX5" fmla="*/ 1219200 w 1291771"/>
                    <a:gd name="connsiteY5" fmla="*/ 0 h 1103086"/>
                    <a:gd name="connsiteX6" fmla="*/ 0 w 1291771"/>
                    <a:gd name="connsiteY6" fmla="*/ 101600 h 11030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291771" h="1103086">
                      <a:moveTo>
                        <a:pt x="0" y="101600"/>
                      </a:moveTo>
                      <a:lnTo>
                        <a:pt x="43543" y="1103086"/>
                      </a:lnTo>
                      <a:lnTo>
                        <a:pt x="1030514" y="972457"/>
                      </a:lnTo>
                      <a:lnTo>
                        <a:pt x="1291771" y="972457"/>
                      </a:lnTo>
                      <a:lnTo>
                        <a:pt x="1204685" y="348343"/>
                      </a:lnTo>
                      <a:lnTo>
                        <a:pt x="1219200" y="0"/>
                      </a:lnTo>
                      <a:lnTo>
                        <a:pt x="0" y="101600"/>
                      </a:lnTo>
                      <a:close/>
                    </a:path>
                  </a:pathLst>
                </a:custGeom>
                <a:solidFill>
                  <a:srgbClr val="7030A0"/>
                </a:solidFill>
                <a:ln w="3810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pic>
              <p:nvPicPr>
                <p:cNvPr id="80" name="Graphic 30" descr="Lightbulb">
                  <a:extLst>
                    <a:ext uri="{FF2B5EF4-FFF2-40B4-BE49-F238E27FC236}">
                      <a16:creationId xmlns:a16="http://schemas.microsoft.com/office/drawing/2014/main" xmlns="" id="{C943BEB8-1FE1-40B4-A517-EEF820F2618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xmlns="" r:embe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884988" y="616859"/>
                  <a:ext cx="548640" cy="548640"/>
                </a:xfrm>
                <a:prstGeom prst="rect">
                  <a:avLst/>
                </a:prstGeom>
              </p:spPr>
            </p:pic>
          </p:grpSp>
        </p:grpSp>
        <p:sp>
          <p:nvSpPr>
            <p:cNvPr id="70" name="Freeform: Shape 18">
              <a:extLst>
                <a:ext uri="{FF2B5EF4-FFF2-40B4-BE49-F238E27FC236}">
                  <a16:creationId xmlns:a16="http://schemas.microsoft.com/office/drawing/2014/main" xmlns="" id="{CC0B3BAF-40CF-4E53-A6C9-AC9F133B10C5}"/>
                </a:ext>
              </a:extLst>
            </p:cNvPr>
            <p:cNvSpPr/>
            <p:nvPr/>
          </p:nvSpPr>
          <p:spPr>
            <a:xfrm>
              <a:off x="10344514" y="1115161"/>
              <a:ext cx="365170" cy="497821"/>
            </a:xfrm>
            <a:custGeom>
              <a:avLst/>
              <a:gdLst>
                <a:gd name="connsiteX0" fmla="*/ 159957 w 398764"/>
                <a:gd name="connsiteY0" fmla="*/ 289294 h 682943"/>
                <a:gd name="connsiteX1" fmla="*/ 232529 w 398764"/>
                <a:gd name="connsiteY1" fmla="*/ 652151 h 682943"/>
                <a:gd name="connsiteX2" fmla="*/ 392186 w 398764"/>
                <a:gd name="connsiteY2" fmla="*/ 594094 h 682943"/>
                <a:gd name="connsiteX3" fmla="*/ 334129 w 398764"/>
                <a:gd name="connsiteY3" fmla="*/ 42551 h 682943"/>
                <a:gd name="connsiteX4" fmla="*/ 29329 w 398764"/>
                <a:gd name="connsiteY4" fmla="*/ 57065 h 682943"/>
                <a:gd name="connsiteX5" fmla="*/ 29329 w 398764"/>
                <a:gd name="connsiteY5" fmla="*/ 216723 h 682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764" h="682943">
                  <a:moveTo>
                    <a:pt x="159957" y="289294"/>
                  </a:moveTo>
                  <a:cubicBezTo>
                    <a:pt x="176890" y="445322"/>
                    <a:pt x="193824" y="601351"/>
                    <a:pt x="232529" y="652151"/>
                  </a:cubicBezTo>
                  <a:cubicBezTo>
                    <a:pt x="271234" y="702951"/>
                    <a:pt x="375253" y="695694"/>
                    <a:pt x="392186" y="594094"/>
                  </a:cubicBezTo>
                  <a:cubicBezTo>
                    <a:pt x="409119" y="492494"/>
                    <a:pt x="394605" y="132056"/>
                    <a:pt x="334129" y="42551"/>
                  </a:cubicBezTo>
                  <a:cubicBezTo>
                    <a:pt x="273653" y="-46954"/>
                    <a:pt x="80129" y="28036"/>
                    <a:pt x="29329" y="57065"/>
                  </a:cubicBezTo>
                  <a:cubicBezTo>
                    <a:pt x="-21471" y="86094"/>
                    <a:pt x="3929" y="151408"/>
                    <a:pt x="29329" y="216723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="" xmlns:a16="http://schemas.microsoft.com/office/drawing/2014/main" id="{3511D3EB-865D-4889-9F87-9D44BC1C5288}"/>
              </a:ext>
            </a:extLst>
          </p:cNvPr>
          <p:cNvGrpSpPr/>
          <p:nvPr/>
        </p:nvGrpSpPr>
        <p:grpSpPr>
          <a:xfrm>
            <a:off x="3287448" y="4645922"/>
            <a:ext cx="3801428" cy="1269416"/>
            <a:chOff x="3434509" y="1223092"/>
            <a:chExt cx="5310348" cy="1773293"/>
          </a:xfrm>
        </p:grpSpPr>
        <p:sp>
          <p:nvSpPr>
            <p:cNvPr id="36" name="Freeform: Shape 35">
              <a:extLst>
                <a:ext uri="{FF2B5EF4-FFF2-40B4-BE49-F238E27FC236}">
                  <a16:creationId xmlns="" xmlns:a16="http://schemas.microsoft.com/office/drawing/2014/main" id="{F1DB7F48-0863-484F-A5E2-22D1A4DEB065}"/>
                </a:ext>
              </a:extLst>
            </p:cNvPr>
            <p:cNvSpPr/>
            <p:nvPr/>
          </p:nvSpPr>
          <p:spPr>
            <a:xfrm>
              <a:off x="3904342" y="2212613"/>
              <a:ext cx="4122056" cy="783772"/>
            </a:xfrm>
            <a:custGeom>
              <a:avLst/>
              <a:gdLst>
                <a:gd name="connsiteX0" fmla="*/ 0 w 4746172"/>
                <a:gd name="connsiteY0" fmla="*/ 0 h 2373087"/>
                <a:gd name="connsiteX1" fmla="*/ 4746172 w 4746172"/>
                <a:gd name="connsiteY1" fmla="*/ 0 h 2373087"/>
                <a:gd name="connsiteX2" fmla="*/ 4746172 w 4746172"/>
                <a:gd name="connsiteY2" fmla="*/ 1 h 2373087"/>
                <a:gd name="connsiteX3" fmla="*/ 2373086 w 4746172"/>
                <a:gd name="connsiteY3" fmla="*/ 2373087 h 2373087"/>
                <a:gd name="connsiteX4" fmla="*/ 0 w 4746172"/>
                <a:gd name="connsiteY4" fmla="*/ 1 h 23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6172" h="2373087">
                  <a:moveTo>
                    <a:pt x="0" y="0"/>
                  </a:moveTo>
                  <a:lnTo>
                    <a:pt x="4746172" y="0"/>
                  </a:lnTo>
                  <a:lnTo>
                    <a:pt x="4746172" y="1"/>
                  </a:lnTo>
                  <a:cubicBezTo>
                    <a:pt x="4746172" y="1310620"/>
                    <a:pt x="3683705" y="2373087"/>
                    <a:pt x="2373086" y="2373087"/>
                  </a:cubicBezTo>
                  <a:cubicBezTo>
                    <a:pt x="1062467" y="2373087"/>
                    <a:pt x="0" y="131062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chemeClr val="tx1">
                    <a:alpha val="60000"/>
                  </a:schemeClr>
                </a:gs>
                <a:gs pos="100000">
                  <a:srgbClr val="D7D8DC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="" xmlns:a16="http://schemas.microsoft.com/office/drawing/2014/main" id="{C30D1CF7-B671-4C58-B171-E5A72281CA7A}"/>
                </a:ext>
              </a:extLst>
            </p:cNvPr>
            <p:cNvSpPr/>
            <p:nvPr/>
          </p:nvSpPr>
          <p:spPr>
            <a:xfrm>
              <a:off x="3447142" y="1248229"/>
              <a:ext cx="5297715" cy="1262742"/>
            </a:xfrm>
            <a:prstGeom prst="rect">
              <a:avLst/>
            </a:prstGeom>
            <a:gradFill flip="none" rotWithShape="1">
              <a:gsLst>
                <a:gs pos="10000">
                  <a:srgbClr val="D7D8DC"/>
                </a:gs>
                <a:gs pos="35000">
                  <a:srgbClr val="F3F3F3"/>
                </a:gs>
                <a:gs pos="64000">
                  <a:srgbClr val="F3F3F3"/>
                </a:gs>
                <a:gs pos="96000">
                  <a:srgbClr val="D7D8D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8">
              <a:extLst>
                <a:ext uri="{FF2B5EF4-FFF2-40B4-BE49-F238E27FC236}">
                  <a16:creationId xmlns="" xmlns:a16="http://schemas.microsoft.com/office/drawing/2014/main" id="{4A67E37C-0FFB-45C4-8DF8-F98B60B12C89}"/>
                </a:ext>
              </a:extLst>
            </p:cNvPr>
            <p:cNvSpPr txBox="1"/>
            <p:nvPr/>
          </p:nvSpPr>
          <p:spPr>
            <a:xfrm>
              <a:off x="3434509" y="1223092"/>
              <a:ext cx="373743" cy="5060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70C0"/>
                  </a:solidFill>
                </a:rPr>
                <a:t>4</a:t>
              </a:r>
              <a:endParaRPr lang="en-US" sz="2800" b="1" dirty="0">
                <a:solidFill>
                  <a:srgbClr val="0070C0"/>
                </a:solidFill>
              </a:endParaRPr>
            </a:p>
          </p:txBody>
        </p:sp>
        <p:sp>
          <p:nvSpPr>
            <p:cNvPr id="39" name="TextBox 39">
              <a:extLst>
                <a:ext uri="{FF2B5EF4-FFF2-40B4-BE49-F238E27FC236}">
                  <a16:creationId xmlns="" xmlns:a16="http://schemas.microsoft.com/office/drawing/2014/main" id="{B1B7F90A-661A-4696-821B-B9CAA464FA3C}"/>
                </a:ext>
              </a:extLst>
            </p:cNvPr>
            <p:cNvSpPr txBox="1"/>
            <p:nvPr/>
          </p:nvSpPr>
          <p:spPr>
            <a:xfrm>
              <a:off x="3736163" y="1486641"/>
              <a:ext cx="4880200" cy="9028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0066CC"/>
                  </a:solidFill>
                  <a:latin typeface="Oswald" panose="02000503000000000000" pitchFamily="2" charset="0"/>
                </a:rPr>
                <a:t>الاعتزاز بتراث الوطن و ثقافته , و إرثه الحضاري</a:t>
              </a:r>
              <a:endParaRPr lang="en-US" b="1" dirty="0">
                <a:solidFill>
                  <a:srgbClr val="0066C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40" name="TextBox 40">
              <a:extLst>
                <a:ext uri="{FF2B5EF4-FFF2-40B4-BE49-F238E27FC236}">
                  <a16:creationId xmlns="" xmlns:a16="http://schemas.microsoft.com/office/drawing/2014/main" id="{DD2C8D28-2EC4-449E-BCEC-9EF7842E2321}"/>
                </a:ext>
              </a:extLst>
            </p:cNvPr>
            <p:cNvSpPr txBox="1"/>
            <p:nvPr/>
          </p:nvSpPr>
          <p:spPr>
            <a:xfrm>
              <a:off x="5333998" y="2130322"/>
              <a:ext cx="23658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47" name="Group 41">
            <a:extLst>
              <a:ext uri="{FF2B5EF4-FFF2-40B4-BE49-F238E27FC236}">
                <a16:creationId xmlns="" xmlns:a16="http://schemas.microsoft.com/office/drawing/2014/main" id="{70FAA672-A64A-48F0-A061-B9591F075E07}"/>
              </a:ext>
            </a:extLst>
          </p:cNvPr>
          <p:cNvGrpSpPr/>
          <p:nvPr/>
        </p:nvGrpSpPr>
        <p:grpSpPr>
          <a:xfrm>
            <a:off x="7568874" y="4674752"/>
            <a:ext cx="3825583" cy="1187921"/>
            <a:chOff x="3447142" y="1248229"/>
            <a:chExt cx="5344093" cy="1659450"/>
          </a:xfrm>
        </p:grpSpPr>
        <p:sp>
          <p:nvSpPr>
            <p:cNvPr id="48" name="Freeform: Shape 42">
              <a:extLst>
                <a:ext uri="{FF2B5EF4-FFF2-40B4-BE49-F238E27FC236}">
                  <a16:creationId xmlns="" xmlns:a16="http://schemas.microsoft.com/office/drawing/2014/main" id="{B134518F-E107-4BE1-BAC8-41D1DC904D01}"/>
                </a:ext>
              </a:extLst>
            </p:cNvPr>
            <p:cNvSpPr/>
            <p:nvPr/>
          </p:nvSpPr>
          <p:spPr>
            <a:xfrm>
              <a:off x="3904342" y="2123907"/>
              <a:ext cx="4122057" cy="783772"/>
            </a:xfrm>
            <a:custGeom>
              <a:avLst/>
              <a:gdLst>
                <a:gd name="connsiteX0" fmla="*/ 0 w 4746172"/>
                <a:gd name="connsiteY0" fmla="*/ 0 h 2373087"/>
                <a:gd name="connsiteX1" fmla="*/ 4746172 w 4746172"/>
                <a:gd name="connsiteY1" fmla="*/ 0 h 2373087"/>
                <a:gd name="connsiteX2" fmla="*/ 4746172 w 4746172"/>
                <a:gd name="connsiteY2" fmla="*/ 1 h 2373087"/>
                <a:gd name="connsiteX3" fmla="*/ 2373086 w 4746172"/>
                <a:gd name="connsiteY3" fmla="*/ 2373087 h 2373087"/>
                <a:gd name="connsiteX4" fmla="*/ 0 w 4746172"/>
                <a:gd name="connsiteY4" fmla="*/ 1 h 23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6172" h="2373087">
                  <a:moveTo>
                    <a:pt x="0" y="0"/>
                  </a:moveTo>
                  <a:lnTo>
                    <a:pt x="4746172" y="0"/>
                  </a:lnTo>
                  <a:lnTo>
                    <a:pt x="4746172" y="1"/>
                  </a:lnTo>
                  <a:cubicBezTo>
                    <a:pt x="4746172" y="1310620"/>
                    <a:pt x="3683705" y="2373087"/>
                    <a:pt x="2373086" y="2373087"/>
                  </a:cubicBezTo>
                  <a:cubicBezTo>
                    <a:pt x="1062467" y="2373087"/>
                    <a:pt x="0" y="131062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chemeClr val="tx1">
                    <a:alpha val="60000"/>
                  </a:schemeClr>
                </a:gs>
                <a:gs pos="100000">
                  <a:srgbClr val="D7D8DC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3">
              <a:extLst>
                <a:ext uri="{FF2B5EF4-FFF2-40B4-BE49-F238E27FC236}">
                  <a16:creationId xmlns="" xmlns:a16="http://schemas.microsoft.com/office/drawing/2014/main" id="{B1DBD8F6-1E3F-462A-B8CF-07E53A53AAD1}"/>
                </a:ext>
              </a:extLst>
            </p:cNvPr>
            <p:cNvSpPr/>
            <p:nvPr/>
          </p:nvSpPr>
          <p:spPr>
            <a:xfrm>
              <a:off x="3447142" y="1248229"/>
              <a:ext cx="5297715" cy="1262742"/>
            </a:xfrm>
            <a:prstGeom prst="rect">
              <a:avLst/>
            </a:prstGeom>
            <a:gradFill flip="none" rotWithShape="1">
              <a:gsLst>
                <a:gs pos="10000">
                  <a:srgbClr val="D7D8DC"/>
                </a:gs>
                <a:gs pos="35000">
                  <a:srgbClr val="F3F3F3"/>
                </a:gs>
                <a:gs pos="64000">
                  <a:srgbClr val="F3F3F3"/>
                </a:gs>
                <a:gs pos="96000">
                  <a:srgbClr val="D7D8D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5">
              <a:extLst>
                <a:ext uri="{FF2B5EF4-FFF2-40B4-BE49-F238E27FC236}">
                  <a16:creationId xmlns="" xmlns:a16="http://schemas.microsoft.com/office/drawing/2014/main" id="{76BC3025-A4C2-427A-93D5-24B5359F5B95}"/>
                </a:ext>
              </a:extLst>
            </p:cNvPr>
            <p:cNvSpPr txBox="1"/>
            <p:nvPr/>
          </p:nvSpPr>
          <p:spPr>
            <a:xfrm>
              <a:off x="3500476" y="1301659"/>
              <a:ext cx="344409" cy="5060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7030A0"/>
                  </a:solidFill>
                </a:rPr>
                <a:t>5</a:t>
              </a:r>
              <a:endParaRPr lang="en-US" sz="2000" b="1" dirty="0">
                <a:solidFill>
                  <a:srgbClr val="7030A0"/>
                </a:solidFill>
              </a:endParaRPr>
            </a:p>
          </p:txBody>
        </p:sp>
        <p:sp>
          <p:nvSpPr>
            <p:cNvPr id="51" name="TextBox 46">
              <a:extLst>
                <a:ext uri="{FF2B5EF4-FFF2-40B4-BE49-F238E27FC236}">
                  <a16:creationId xmlns="" xmlns:a16="http://schemas.microsoft.com/office/drawing/2014/main" id="{36B6B431-6877-4661-A2BF-0AF60446BBEC}"/>
                </a:ext>
              </a:extLst>
            </p:cNvPr>
            <p:cNvSpPr txBox="1"/>
            <p:nvPr/>
          </p:nvSpPr>
          <p:spPr>
            <a:xfrm>
              <a:off x="3833254" y="1486372"/>
              <a:ext cx="4957981" cy="9028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9900CC"/>
                  </a:solidFill>
                  <a:latin typeface="Oswald" panose="02000503000000000000" pitchFamily="2" charset="0"/>
                </a:rPr>
                <a:t>الافتخار بمنجزات الوطن و المحافظة عليها , و ألّا يسمح لأي إنسان أن يضرّ بها</a:t>
              </a:r>
              <a:endParaRPr lang="en-US" b="1" dirty="0">
                <a:solidFill>
                  <a:srgbClr val="9900CC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52" name="TextBox 47">
              <a:extLst>
                <a:ext uri="{FF2B5EF4-FFF2-40B4-BE49-F238E27FC236}">
                  <a16:creationId xmlns="" xmlns:a16="http://schemas.microsoft.com/office/drawing/2014/main" id="{C7F4149E-1311-4032-9D77-EC2E92133D12}"/>
                </a:ext>
              </a:extLst>
            </p:cNvPr>
            <p:cNvSpPr txBox="1"/>
            <p:nvPr/>
          </p:nvSpPr>
          <p:spPr>
            <a:xfrm>
              <a:off x="5112303" y="1465054"/>
              <a:ext cx="3678931" cy="896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1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53" name="Group 20">
            <a:extLst>
              <a:ext uri="{FF2B5EF4-FFF2-40B4-BE49-F238E27FC236}">
                <a16:creationId xmlns="" xmlns:a16="http://schemas.microsoft.com/office/drawing/2014/main" id="{9B6B2F28-C702-4430-89DC-EBD49659AA65}"/>
              </a:ext>
            </a:extLst>
          </p:cNvPr>
          <p:cNvGrpSpPr/>
          <p:nvPr/>
        </p:nvGrpSpPr>
        <p:grpSpPr>
          <a:xfrm>
            <a:off x="4934622" y="3621263"/>
            <a:ext cx="3792384" cy="1213321"/>
            <a:chOff x="3447142" y="1248229"/>
            <a:chExt cx="5297715" cy="1694932"/>
          </a:xfrm>
        </p:grpSpPr>
        <p:sp>
          <p:nvSpPr>
            <p:cNvPr id="54" name="Freeform: Shape 21">
              <a:extLst>
                <a:ext uri="{FF2B5EF4-FFF2-40B4-BE49-F238E27FC236}">
                  <a16:creationId xmlns="" xmlns:a16="http://schemas.microsoft.com/office/drawing/2014/main" id="{75471506-3714-4B3D-8754-F6D854BF2B2B}"/>
                </a:ext>
              </a:extLst>
            </p:cNvPr>
            <p:cNvSpPr/>
            <p:nvPr/>
          </p:nvSpPr>
          <p:spPr>
            <a:xfrm>
              <a:off x="3904342" y="2159389"/>
              <a:ext cx="4122057" cy="783772"/>
            </a:xfrm>
            <a:custGeom>
              <a:avLst/>
              <a:gdLst>
                <a:gd name="connsiteX0" fmla="*/ 0 w 4746172"/>
                <a:gd name="connsiteY0" fmla="*/ 0 h 2373087"/>
                <a:gd name="connsiteX1" fmla="*/ 4746172 w 4746172"/>
                <a:gd name="connsiteY1" fmla="*/ 0 h 2373087"/>
                <a:gd name="connsiteX2" fmla="*/ 4746172 w 4746172"/>
                <a:gd name="connsiteY2" fmla="*/ 1 h 2373087"/>
                <a:gd name="connsiteX3" fmla="*/ 2373086 w 4746172"/>
                <a:gd name="connsiteY3" fmla="*/ 2373087 h 2373087"/>
                <a:gd name="connsiteX4" fmla="*/ 0 w 4746172"/>
                <a:gd name="connsiteY4" fmla="*/ 1 h 23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6172" h="2373087">
                  <a:moveTo>
                    <a:pt x="0" y="0"/>
                  </a:moveTo>
                  <a:lnTo>
                    <a:pt x="4746172" y="0"/>
                  </a:lnTo>
                  <a:lnTo>
                    <a:pt x="4746172" y="1"/>
                  </a:lnTo>
                  <a:cubicBezTo>
                    <a:pt x="4746172" y="1310620"/>
                    <a:pt x="3683705" y="2373087"/>
                    <a:pt x="2373086" y="2373087"/>
                  </a:cubicBezTo>
                  <a:cubicBezTo>
                    <a:pt x="1062467" y="2373087"/>
                    <a:pt x="0" y="131062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chemeClr val="tx1">
                    <a:alpha val="60000"/>
                  </a:schemeClr>
                </a:gs>
                <a:gs pos="100000">
                  <a:srgbClr val="D7D8DC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22">
              <a:extLst>
                <a:ext uri="{FF2B5EF4-FFF2-40B4-BE49-F238E27FC236}">
                  <a16:creationId xmlns="" xmlns:a16="http://schemas.microsoft.com/office/drawing/2014/main" id="{DDFF88E6-0AD2-4CA9-BA4C-809055408130}"/>
                </a:ext>
              </a:extLst>
            </p:cNvPr>
            <p:cNvSpPr/>
            <p:nvPr/>
          </p:nvSpPr>
          <p:spPr>
            <a:xfrm>
              <a:off x="3447142" y="1248229"/>
              <a:ext cx="5297715" cy="1262742"/>
            </a:xfrm>
            <a:prstGeom prst="rect">
              <a:avLst/>
            </a:prstGeom>
            <a:gradFill flip="none" rotWithShape="1">
              <a:gsLst>
                <a:gs pos="10000">
                  <a:srgbClr val="D7D8DC"/>
                </a:gs>
                <a:gs pos="35000">
                  <a:srgbClr val="F3F3F3"/>
                </a:gs>
                <a:gs pos="64000">
                  <a:srgbClr val="F3F3F3"/>
                </a:gs>
                <a:gs pos="96000">
                  <a:srgbClr val="D7D8D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24">
              <a:extLst>
                <a:ext uri="{FF2B5EF4-FFF2-40B4-BE49-F238E27FC236}">
                  <a16:creationId xmlns="" xmlns:a16="http://schemas.microsoft.com/office/drawing/2014/main" id="{EDCC401E-E9FC-4F0B-822E-17ED8DC0A2CF}"/>
                </a:ext>
              </a:extLst>
            </p:cNvPr>
            <p:cNvSpPr txBox="1"/>
            <p:nvPr/>
          </p:nvSpPr>
          <p:spPr>
            <a:xfrm>
              <a:off x="3569485" y="1263102"/>
              <a:ext cx="406570" cy="5060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accent2"/>
                  </a:solidFill>
                </a:rPr>
                <a:t>3</a:t>
              </a:r>
              <a:endParaRPr lang="en-US" sz="2000" b="1" dirty="0">
                <a:solidFill>
                  <a:schemeClr val="accent2"/>
                </a:solidFill>
              </a:endParaRPr>
            </a:p>
          </p:txBody>
        </p:sp>
        <p:sp>
          <p:nvSpPr>
            <p:cNvPr id="57" name="TextBox 25">
              <a:extLst>
                <a:ext uri="{FF2B5EF4-FFF2-40B4-BE49-F238E27FC236}">
                  <a16:creationId xmlns="" xmlns:a16="http://schemas.microsoft.com/office/drawing/2014/main" id="{263BB9E6-5F88-42FA-87F7-2892E43D010E}"/>
                </a:ext>
              </a:extLst>
            </p:cNvPr>
            <p:cNvSpPr txBox="1"/>
            <p:nvPr/>
          </p:nvSpPr>
          <p:spPr>
            <a:xfrm>
              <a:off x="3772770" y="1621633"/>
              <a:ext cx="4934570" cy="5159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accent2"/>
                  </a:solidFill>
                  <a:latin typeface="Oswald" panose="02000503000000000000" pitchFamily="2" charset="0"/>
                </a:rPr>
                <a:t>الاعتزاز بلغة الوطن اللغة العربية</a:t>
              </a:r>
              <a:endParaRPr lang="en-US" b="1" dirty="0">
                <a:solidFill>
                  <a:schemeClr val="accent2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58" name="TextBox 26">
              <a:extLst>
                <a:ext uri="{FF2B5EF4-FFF2-40B4-BE49-F238E27FC236}">
                  <a16:creationId xmlns="" xmlns:a16="http://schemas.microsoft.com/office/drawing/2014/main" id="{8F410EE0-A1CE-49BB-8D8D-3E6B1AD64D73}"/>
                </a:ext>
              </a:extLst>
            </p:cNvPr>
            <p:cNvSpPr txBox="1"/>
            <p:nvPr/>
          </p:nvSpPr>
          <p:spPr>
            <a:xfrm>
              <a:off x="5251933" y="2253343"/>
              <a:ext cx="23658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62" name="Group 1">
            <a:extLst>
              <a:ext uri="{FF2B5EF4-FFF2-40B4-BE49-F238E27FC236}">
                <a16:creationId xmlns="" xmlns:a16="http://schemas.microsoft.com/office/drawing/2014/main" id="{A7289489-C1C6-473A-8D08-62CDB13BCBA5}"/>
              </a:ext>
            </a:extLst>
          </p:cNvPr>
          <p:cNvGrpSpPr/>
          <p:nvPr/>
        </p:nvGrpSpPr>
        <p:grpSpPr>
          <a:xfrm>
            <a:off x="3210168" y="2511297"/>
            <a:ext cx="3908375" cy="1283172"/>
            <a:chOff x="3285108" y="1150652"/>
            <a:chExt cx="5459750" cy="1792509"/>
          </a:xfrm>
        </p:grpSpPr>
        <p:sp>
          <p:nvSpPr>
            <p:cNvPr id="71" name="Freeform: Shape 7">
              <a:extLst>
                <a:ext uri="{FF2B5EF4-FFF2-40B4-BE49-F238E27FC236}">
                  <a16:creationId xmlns="" xmlns:a16="http://schemas.microsoft.com/office/drawing/2014/main" id="{4FFEBD75-CB09-4FFB-AE4F-9C354554489F}"/>
                </a:ext>
              </a:extLst>
            </p:cNvPr>
            <p:cNvSpPr/>
            <p:nvPr/>
          </p:nvSpPr>
          <p:spPr>
            <a:xfrm>
              <a:off x="3904342" y="2159389"/>
              <a:ext cx="4122057" cy="783772"/>
            </a:xfrm>
            <a:custGeom>
              <a:avLst/>
              <a:gdLst>
                <a:gd name="connsiteX0" fmla="*/ 0 w 4746172"/>
                <a:gd name="connsiteY0" fmla="*/ 0 h 2373087"/>
                <a:gd name="connsiteX1" fmla="*/ 4746172 w 4746172"/>
                <a:gd name="connsiteY1" fmla="*/ 0 h 2373087"/>
                <a:gd name="connsiteX2" fmla="*/ 4746172 w 4746172"/>
                <a:gd name="connsiteY2" fmla="*/ 1 h 2373087"/>
                <a:gd name="connsiteX3" fmla="*/ 2373086 w 4746172"/>
                <a:gd name="connsiteY3" fmla="*/ 2373087 h 2373087"/>
                <a:gd name="connsiteX4" fmla="*/ 0 w 4746172"/>
                <a:gd name="connsiteY4" fmla="*/ 1 h 23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6172" h="2373087">
                  <a:moveTo>
                    <a:pt x="0" y="0"/>
                  </a:moveTo>
                  <a:lnTo>
                    <a:pt x="4746172" y="0"/>
                  </a:lnTo>
                  <a:lnTo>
                    <a:pt x="4746172" y="1"/>
                  </a:lnTo>
                  <a:cubicBezTo>
                    <a:pt x="4746172" y="1310620"/>
                    <a:pt x="3683705" y="2373087"/>
                    <a:pt x="2373086" y="2373087"/>
                  </a:cubicBezTo>
                  <a:cubicBezTo>
                    <a:pt x="1062467" y="2373087"/>
                    <a:pt x="0" y="131062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chemeClr val="tx1">
                    <a:alpha val="60000"/>
                  </a:schemeClr>
                </a:gs>
                <a:gs pos="100000">
                  <a:srgbClr val="D7D8DC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4">
              <a:extLst>
                <a:ext uri="{FF2B5EF4-FFF2-40B4-BE49-F238E27FC236}">
                  <a16:creationId xmlns="" xmlns:a16="http://schemas.microsoft.com/office/drawing/2014/main" id="{7449C522-E095-44D3-B485-A26748BB7D48}"/>
                </a:ext>
              </a:extLst>
            </p:cNvPr>
            <p:cNvSpPr/>
            <p:nvPr/>
          </p:nvSpPr>
          <p:spPr>
            <a:xfrm>
              <a:off x="3285108" y="1248229"/>
              <a:ext cx="5459750" cy="1262742"/>
            </a:xfrm>
            <a:prstGeom prst="rect">
              <a:avLst/>
            </a:prstGeom>
            <a:gradFill flip="none" rotWithShape="1">
              <a:gsLst>
                <a:gs pos="10000">
                  <a:srgbClr val="D7D8DC"/>
                </a:gs>
                <a:gs pos="35000">
                  <a:srgbClr val="F3F3F3"/>
                </a:gs>
                <a:gs pos="64000">
                  <a:srgbClr val="F3F3F3"/>
                </a:gs>
                <a:gs pos="96000">
                  <a:srgbClr val="D7D8D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extBox 10">
              <a:extLst>
                <a:ext uri="{FF2B5EF4-FFF2-40B4-BE49-F238E27FC236}">
                  <a16:creationId xmlns="" xmlns:a16="http://schemas.microsoft.com/office/drawing/2014/main" id="{88A9A131-42AC-4F4E-8613-1EB89E15AD38}"/>
                </a:ext>
              </a:extLst>
            </p:cNvPr>
            <p:cNvSpPr txBox="1"/>
            <p:nvPr/>
          </p:nvSpPr>
          <p:spPr>
            <a:xfrm>
              <a:off x="3473773" y="1150652"/>
              <a:ext cx="229563" cy="5060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B050"/>
                  </a:solidFill>
                </a:rPr>
                <a:t>1</a:t>
              </a:r>
              <a:endParaRPr lang="en-US" sz="2800" b="1" dirty="0">
                <a:solidFill>
                  <a:srgbClr val="00B050"/>
                </a:solidFill>
              </a:endParaRPr>
            </a:p>
          </p:txBody>
        </p:sp>
        <p:sp>
          <p:nvSpPr>
            <p:cNvPr id="74" name="TextBox 11">
              <a:extLst>
                <a:ext uri="{FF2B5EF4-FFF2-40B4-BE49-F238E27FC236}">
                  <a16:creationId xmlns="" xmlns:a16="http://schemas.microsoft.com/office/drawing/2014/main" id="{FA5A04EA-11D4-4185-844F-4BCA38D029C2}"/>
                </a:ext>
              </a:extLst>
            </p:cNvPr>
            <p:cNvSpPr txBox="1"/>
            <p:nvPr/>
          </p:nvSpPr>
          <p:spPr>
            <a:xfrm>
              <a:off x="3402624" y="1481803"/>
              <a:ext cx="5265679" cy="9028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339966"/>
                  </a:solidFill>
                  <a:latin typeface="Oswald" panose="02000503000000000000" pitchFamily="2" charset="0"/>
                </a:rPr>
                <a:t>الاعتزاز بالدين الإسلامي , و بخدمة الحرمين الشريفين و المسلمين </a:t>
              </a:r>
            </a:p>
          </p:txBody>
        </p:sp>
        <p:sp>
          <p:nvSpPr>
            <p:cNvPr id="75" name="TextBox 12">
              <a:extLst>
                <a:ext uri="{FF2B5EF4-FFF2-40B4-BE49-F238E27FC236}">
                  <a16:creationId xmlns="" xmlns:a16="http://schemas.microsoft.com/office/drawing/2014/main" id="{12FA63BC-673C-4FCA-B7CF-A6BADCF40082}"/>
                </a:ext>
              </a:extLst>
            </p:cNvPr>
            <p:cNvSpPr txBox="1"/>
            <p:nvPr/>
          </p:nvSpPr>
          <p:spPr>
            <a:xfrm>
              <a:off x="5400209" y="2217053"/>
              <a:ext cx="23658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1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76" name="Group 27">
            <a:extLst>
              <a:ext uri="{FF2B5EF4-FFF2-40B4-BE49-F238E27FC236}">
                <a16:creationId xmlns="" xmlns:a16="http://schemas.microsoft.com/office/drawing/2014/main" id="{0A6E9735-2FB0-4421-8EF2-B18BCBF31D8C}"/>
              </a:ext>
            </a:extLst>
          </p:cNvPr>
          <p:cNvGrpSpPr/>
          <p:nvPr/>
        </p:nvGrpSpPr>
        <p:grpSpPr>
          <a:xfrm>
            <a:off x="7504705" y="2505482"/>
            <a:ext cx="3965951" cy="1250143"/>
            <a:chOff x="3352467" y="1143569"/>
            <a:chExt cx="5540176" cy="1746370"/>
          </a:xfrm>
        </p:grpSpPr>
        <p:sp>
          <p:nvSpPr>
            <p:cNvPr id="83" name="Freeform: Shape 28">
              <a:extLst>
                <a:ext uri="{FF2B5EF4-FFF2-40B4-BE49-F238E27FC236}">
                  <a16:creationId xmlns="" xmlns:a16="http://schemas.microsoft.com/office/drawing/2014/main" id="{FBB9CE03-3B61-4110-956A-D3E520506BEE}"/>
                </a:ext>
              </a:extLst>
            </p:cNvPr>
            <p:cNvSpPr/>
            <p:nvPr/>
          </p:nvSpPr>
          <p:spPr>
            <a:xfrm>
              <a:off x="3904342" y="2106167"/>
              <a:ext cx="4122056" cy="783772"/>
            </a:xfrm>
            <a:custGeom>
              <a:avLst/>
              <a:gdLst>
                <a:gd name="connsiteX0" fmla="*/ 0 w 4746172"/>
                <a:gd name="connsiteY0" fmla="*/ 0 h 2373087"/>
                <a:gd name="connsiteX1" fmla="*/ 4746172 w 4746172"/>
                <a:gd name="connsiteY1" fmla="*/ 0 h 2373087"/>
                <a:gd name="connsiteX2" fmla="*/ 4746172 w 4746172"/>
                <a:gd name="connsiteY2" fmla="*/ 1 h 2373087"/>
                <a:gd name="connsiteX3" fmla="*/ 2373086 w 4746172"/>
                <a:gd name="connsiteY3" fmla="*/ 2373087 h 2373087"/>
                <a:gd name="connsiteX4" fmla="*/ 0 w 4746172"/>
                <a:gd name="connsiteY4" fmla="*/ 1 h 23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6172" h="2373087">
                  <a:moveTo>
                    <a:pt x="0" y="0"/>
                  </a:moveTo>
                  <a:lnTo>
                    <a:pt x="4746172" y="0"/>
                  </a:lnTo>
                  <a:lnTo>
                    <a:pt x="4746172" y="1"/>
                  </a:lnTo>
                  <a:cubicBezTo>
                    <a:pt x="4746172" y="1310620"/>
                    <a:pt x="3683705" y="2373087"/>
                    <a:pt x="2373086" y="2373087"/>
                  </a:cubicBezTo>
                  <a:cubicBezTo>
                    <a:pt x="1062467" y="2373087"/>
                    <a:pt x="0" y="131062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chemeClr val="tx1">
                    <a:alpha val="60000"/>
                  </a:schemeClr>
                </a:gs>
                <a:gs pos="100000">
                  <a:srgbClr val="D7D8DC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29">
              <a:extLst>
                <a:ext uri="{FF2B5EF4-FFF2-40B4-BE49-F238E27FC236}">
                  <a16:creationId xmlns="" xmlns:a16="http://schemas.microsoft.com/office/drawing/2014/main" id="{085F8605-76BC-4FF5-A6E5-002C7B502EEC}"/>
                </a:ext>
              </a:extLst>
            </p:cNvPr>
            <p:cNvSpPr/>
            <p:nvPr/>
          </p:nvSpPr>
          <p:spPr>
            <a:xfrm>
              <a:off x="3447142" y="1248229"/>
              <a:ext cx="5401047" cy="1262742"/>
            </a:xfrm>
            <a:prstGeom prst="rect">
              <a:avLst/>
            </a:prstGeom>
            <a:gradFill flip="none" rotWithShape="1">
              <a:gsLst>
                <a:gs pos="10000">
                  <a:srgbClr val="D7D8DC"/>
                </a:gs>
                <a:gs pos="35000">
                  <a:srgbClr val="F3F3F3"/>
                </a:gs>
                <a:gs pos="64000">
                  <a:srgbClr val="F3F3F3"/>
                </a:gs>
                <a:gs pos="96000">
                  <a:srgbClr val="D7D8D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TextBox 31">
              <a:extLst>
                <a:ext uri="{FF2B5EF4-FFF2-40B4-BE49-F238E27FC236}">
                  <a16:creationId xmlns="" xmlns:a16="http://schemas.microsoft.com/office/drawing/2014/main" id="{1C3C0131-F55A-4360-B167-A10998DFC780}"/>
                </a:ext>
              </a:extLst>
            </p:cNvPr>
            <p:cNvSpPr txBox="1"/>
            <p:nvPr/>
          </p:nvSpPr>
          <p:spPr>
            <a:xfrm>
              <a:off x="3439477" y="1143569"/>
              <a:ext cx="373743" cy="5060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C00000"/>
                  </a:solidFill>
                </a:rPr>
                <a:t>2</a:t>
              </a:r>
              <a:endParaRPr lang="en-US" sz="2800" b="1" dirty="0">
                <a:solidFill>
                  <a:srgbClr val="C00000"/>
                </a:solidFill>
              </a:endParaRPr>
            </a:p>
          </p:txBody>
        </p:sp>
        <p:sp>
          <p:nvSpPr>
            <p:cNvPr id="86" name="TextBox 32">
              <a:extLst>
                <a:ext uri="{FF2B5EF4-FFF2-40B4-BE49-F238E27FC236}">
                  <a16:creationId xmlns="" xmlns:a16="http://schemas.microsoft.com/office/drawing/2014/main" id="{93FCA17F-4597-42A5-BAA2-5A03C0E91876}"/>
                </a:ext>
              </a:extLst>
            </p:cNvPr>
            <p:cNvSpPr txBox="1"/>
            <p:nvPr/>
          </p:nvSpPr>
          <p:spPr>
            <a:xfrm>
              <a:off x="3352467" y="1428157"/>
              <a:ext cx="5540176" cy="9028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0066"/>
                  </a:solidFill>
                  <a:latin typeface="Oswald" panose="02000503000000000000" pitchFamily="2" charset="0"/>
                </a:rPr>
                <a:t>الاعتزاز بالوحدة الوطنية , و من أسهم في تحقيقها من رموز الوطن و من المواطنين </a:t>
              </a:r>
            </a:p>
          </p:txBody>
        </p:sp>
        <p:sp>
          <p:nvSpPr>
            <p:cNvPr id="87" name="TextBox 33">
              <a:extLst>
                <a:ext uri="{FF2B5EF4-FFF2-40B4-BE49-F238E27FC236}">
                  <a16:creationId xmlns="" xmlns:a16="http://schemas.microsoft.com/office/drawing/2014/main" id="{681B69C3-D67E-4819-95B2-5204461FC18B}"/>
                </a:ext>
              </a:extLst>
            </p:cNvPr>
            <p:cNvSpPr txBox="1"/>
            <p:nvPr/>
          </p:nvSpPr>
          <p:spPr>
            <a:xfrm>
              <a:off x="4407402" y="2133071"/>
              <a:ext cx="4040325" cy="2165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dirty="0"/>
            </a:p>
          </p:txBody>
        </p:sp>
      </p:grpSp>
      <p:grpSp>
        <p:nvGrpSpPr>
          <p:cNvPr id="88" name="Group 20">
            <a:extLst>
              <a:ext uri="{FF2B5EF4-FFF2-40B4-BE49-F238E27FC236}">
                <a16:creationId xmlns="" xmlns:a16="http://schemas.microsoft.com/office/drawing/2014/main" id="{9B6B2F28-C702-4430-89DC-EBD49659AA65}"/>
              </a:ext>
            </a:extLst>
          </p:cNvPr>
          <p:cNvGrpSpPr/>
          <p:nvPr/>
        </p:nvGrpSpPr>
        <p:grpSpPr>
          <a:xfrm>
            <a:off x="5470957" y="5673199"/>
            <a:ext cx="3792384" cy="1226021"/>
            <a:chOff x="3447142" y="1248229"/>
            <a:chExt cx="5297715" cy="1712673"/>
          </a:xfrm>
        </p:grpSpPr>
        <p:sp>
          <p:nvSpPr>
            <p:cNvPr id="89" name="Freeform: Shape 21">
              <a:extLst>
                <a:ext uri="{FF2B5EF4-FFF2-40B4-BE49-F238E27FC236}">
                  <a16:creationId xmlns="" xmlns:a16="http://schemas.microsoft.com/office/drawing/2014/main" id="{75471506-3714-4B3D-8754-F6D854BF2B2B}"/>
                </a:ext>
              </a:extLst>
            </p:cNvPr>
            <p:cNvSpPr/>
            <p:nvPr/>
          </p:nvSpPr>
          <p:spPr>
            <a:xfrm>
              <a:off x="3904342" y="2177130"/>
              <a:ext cx="4122057" cy="783772"/>
            </a:xfrm>
            <a:custGeom>
              <a:avLst/>
              <a:gdLst>
                <a:gd name="connsiteX0" fmla="*/ 0 w 4746172"/>
                <a:gd name="connsiteY0" fmla="*/ 0 h 2373087"/>
                <a:gd name="connsiteX1" fmla="*/ 4746172 w 4746172"/>
                <a:gd name="connsiteY1" fmla="*/ 0 h 2373087"/>
                <a:gd name="connsiteX2" fmla="*/ 4746172 w 4746172"/>
                <a:gd name="connsiteY2" fmla="*/ 1 h 2373087"/>
                <a:gd name="connsiteX3" fmla="*/ 2373086 w 4746172"/>
                <a:gd name="connsiteY3" fmla="*/ 2373087 h 2373087"/>
                <a:gd name="connsiteX4" fmla="*/ 0 w 4746172"/>
                <a:gd name="connsiteY4" fmla="*/ 1 h 23730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46172" h="2373087">
                  <a:moveTo>
                    <a:pt x="0" y="0"/>
                  </a:moveTo>
                  <a:lnTo>
                    <a:pt x="4746172" y="0"/>
                  </a:lnTo>
                  <a:lnTo>
                    <a:pt x="4746172" y="1"/>
                  </a:lnTo>
                  <a:cubicBezTo>
                    <a:pt x="4746172" y="1310620"/>
                    <a:pt x="3683705" y="2373087"/>
                    <a:pt x="2373086" y="2373087"/>
                  </a:cubicBezTo>
                  <a:cubicBezTo>
                    <a:pt x="1062467" y="2373087"/>
                    <a:pt x="0" y="1310620"/>
                    <a:pt x="0" y="1"/>
                  </a:cubicBezTo>
                  <a:close/>
                </a:path>
              </a:pathLst>
            </a:custGeom>
            <a:gradFill flip="none" rotWithShape="1">
              <a:gsLst>
                <a:gs pos="13000">
                  <a:schemeClr val="tx1">
                    <a:alpha val="60000"/>
                  </a:schemeClr>
                </a:gs>
                <a:gs pos="100000">
                  <a:srgbClr val="D7D8DC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22">
              <a:extLst>
                <a:ext uri="{FF2B5EF4-FFF2-40B4-BE49-F238E27FC236}">
                  <a16:creationId xmlns="" xmlns:a16="http://schemas.microsoft.com/office/drawing/2014/main" id="{DDFF88E6-0AD2-4CA9-BA4C-809055408130}"/>
                </a:ext>
              </a:extLst>
            </p:cNvPr>
            <p:cNvSpPr/>
            <p:nvPr/>
          </p:nvSpPr>
          <p:spPr>
            <a:xfrm>
              <a:off x="3447142" y="1248229"/>
              <a:ext cx="5297715" cy="1262742"/>
            </a:xfrm>
            <a:prstGeom prst="rect">
              <a:avLst/>
            </a:prstGeom>
            <a:gradFill flip="none" rotWithShape="1">
              <a:gsLst>
                <a:gs pos="10000">
                  <a:srgbClr val="D7D8DC"/>
                </a:gs>
                <a:gs pos="35000">
                  <a:srgbClr val="F3F3F3"/>
                </a:gs>
                <a:gs pos="64000">
                  <a:srgbClr val="F3F3F3"/>
                </a:gs>
                <a:gs pos="96000">
                  <a:srgbClr val="D7D8D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24">
              <a:extLst>
                <a:ext uri="{FF2B5EF4-FFF2-40B4-BE49-F238E27FC236}">
                  <a16:creationId xmlns="" xmlns:a16="http://schemas.microsoft.com/office/drawing/2014/main" id="{EDCC401E-E9FC-4F0B-822E-17ED8DC0A2CF}"/>
                </a:ext>
              </a:extLst>
            </p:cNvPr>
            <p:cNvSpPr txBox="1"/>
            <p:nvPr/>
          </p:nvSpPr>
          <p:spPr>
            <a:xfrm>
              <a:off x="3569486" y="1263102"/>
              <a:ext cx="406570" cy="558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2060"/>
                  </a:solidFill>
                </a:rPr>
                <a:t>6</a:t>
              </a:r>
              <a:endParaRPr lang="en-US" sz="2000" b="1" dirty="0">
                <a:solidFill>
                  <a:srgbClr val="002060"/>
                </a:solidFill>
              </a:endParaRPr>
            </a:p>
          </p:txBody>
        </p:sp>
        <p:sp>
          <p:nvSpPr>
            <p:cNvPr id="92" name="TextBox 25">
              <a:extLst>
                <a:ext uri="{FF2B5EF4-FFF2-40B4-BE49-F238E27FC236}">
                  <a16:creationId xmlns="" xmlns:a16="http://schemas.microsoft.com/office/drawing/2014/main" id="{263BB9E6-5F88-42FA-87F7-2892E43D010E}"/>
                </a:ext>
              </a:extLst>
            </p:cNvPr>
            <p:cNvSpPr txBox="1"/>
            <p:nvPr/>
          </p:nvSpPr>
          <p:spPr>
            <a:xfrm>
              <a:off x="3767648" y="1661197"/>
              <a:ext cx="4934570" cy="5159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002060"/>
                  </a:solidFill>
                  <a:latin typeface="Oswald" panose="02000503000000000000" pitchFamily="2" charset="0"/>
                </a:rPr>
                <a:t>الافتخار بأداء أبناء الوطن</a:t>
              </a:r>
              <a:endParaRPr lang="en-US" b="1" dirty="0">
                <a:solidFill>
                  <a:srgbClr val="002060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93" name="TextBox 26">
              <a:extLst>
                <a:ext uri="{FF2B5EF4-FFF2-40B4-BE49-F238E27FC236}">
                  <a16:creationId xmlns="" xmlns:a16="http://schemas.microsoft.com/office/drawing/2014/main" id="{8F410EE0-A1CE-49BB-8D8D-3E6B1AD64D73}"/>
                </a:ext>
              </a:extLst>
            </p:cNvPr>
            <p:cNvSpPr txBox="1"/>
            <p:nvPr/>
          </p:nvSpPr>
          <p:spPr>
            <a:xfrm>
              <a:off x="5251933" y="2253343"/>
              <a:ext cx="23658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10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313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220" y="3543300"/>
            <a:ext cx="944416" cy="6408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875551" y="281744"/>
            <a:ext cx="1023647" cy="2565527"/>
            <a:chOff x="1130424" y="181056"/>
            <a:chExt cx="1023647" cy="2565527"/>
          </a:xfrm>
        </p:grpSpPr>
        <p:sp>
          <p:nvSpPr>
            <p:cNvPr id="14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130424" y="181056"/>
              <a:ext cx="461665" cy="2565527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616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المُواطَنَة المسؤولة</a:t>
              </a:r>
            </a:p>
          </p:txBody>
        </p:sp>
      </p:grpSp>
      <p:grpSp>
        <p:nvGrpSpPr>
          <p:cNvPr id="41" name="Group 84">
            <a:extLst>
              <a:ext uri="{FF2B5EF4-FFF2-40B4-BE49-F238E27FC236}">
                <a16:creationId xmlns:a16="http://schemas.microsoft.com/office/drawing/2014/main" xmlns="" id="{706834C1-82D1-497D-8C56-9F86A9E84F86}"/>
              </a:ext>
            </a:extLst>
          </p:cNvPr>
          <p:cNvGrpSpPr/>
          <p:nvPr/>
        </p:nvGrpSpPr>
        <p:grpSpPr>
          <a:xfrm>
            <a:off x="8822835" y="138463"/>
            <a:ext cx="1586404" cy="637097"/>
            <a:chOff x="676027" y="2568995"/>
            <a:chExt cx="1586404" cy="637097"/>
          </a:xfrm>
        </p:grpSpPr>
        <p:sp>
          <p:nvSpPr>
            <p:cNvPr id="42" name="Rectangle 39">
              <a:extLst>
                <a:ext uri="{FF2B5EF4-FFF2-40B4-BE49-F238E27FC236}">
                  <a16:creationId xmlns:a16="http://schemas.microsoft.com/office/drawing/2014/main" xmlns="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1310724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3" name="Group 57">
              <a:extLst>
                <a:ext uri="{FF2B5EF4-FFF2-40B4-BE49-F238E27FC236}">
                  <a16:creationId xmlns:a16="http://schemas.microsoft.com/office/drawing/2014/main" xmlns="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45" name="Teardrop 58">
                <a:extLst>
                  <a:ext uri="{FF2B5EF4-FFF2-40B4-BE49-F238E27FC236}">
                    <a16:creationId xmlns:a16="http://schemas.microsoft.com/office/drawing/2014/main" xmlns="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59">
                <a:extLst>
                  <a:ext uri="{FF2B5EF4-FFF2-40B4-BE49-F238E27FC236}">
                    <a16:creationId xmlns:a16="http://schemas.microsoft.com/office/drawing/2014/main" xmlns="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chemeClr val="accent2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TextBox 75">
              <a:extLst>
                <a:ext uri="{FF2B5EF4-FFF2-40B4-BE49-F238E27FC236}">
                  <a16:creationId xmlns:a16="http://schemas.microsoft.com/office/drawing/2014/main" xmlns="" id="{D5DD5411-44CA-4DF8-A259-53D0BDF41CDE}"/>
                </a:ext>
              </a:extLst>
            </p:cNvPr>
            <p:cNvSpPr txBox="1"/>
            <p:nvPr/>
          </p:nvSpPr>
          <p:spPr>
            <a:xfrm>
              <a:off x="1074868" y="2663877"/>
              <a:ext cx="1133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نشاط 1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pic>
        <p:nvPicPr>
          <p:cNvPr id="5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12299" y="970389"/>
            <a:ext cx="6550924" cy="136363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25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5054601" y="2835579"/>
            <a:ext cx="6528424" cy="438804"/>
            <a:chOff x="6819482" y="2432397"/>
            <a:chExt cx="6528421" cy="438804"/>
          </a:xfrm>
        </p:grpSpPr>
        <p:sp>
          <p:nvSpPr>
            <p:cNvPr id="26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10099135" y="-377568"/>
              <a:ext cx="438804" cy="6058733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90608" y="236799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536159" y="2467133"/>
              <a:ext cx="54434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</a:rPr>
                <a:t>أ-</a:t>
              </a:r>
              <a:r>
                <a:rPr lang="ar-SY" b="1" dirty="0" smtClean="0">
                  <a:solidFill>
                    <a:schemeClr val="bg1"/>
                  </a:solidFill>
                </a:rPr>
                <a:t> يوضّح الطلبة معنى الولاء الوطني , و كيف يكون تحقيقه: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5049208" y="4634662"/>
            <a:ext cx="6533817" cy="438804"/>
            <a:chOff x="6819482" y="2432398"/>
            <a:chExt cx="6533815" cy="438804"/>
          </a:xfrm>
        </p:grpSpPr>
        <p:sp>
          <p:nvSpPr>
            <p:cNvPr id="30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10099136" y="-377567"/>
              <a:ext cx="438804" cy="6058734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90608" y="236799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335032" y="2463763"/>
              <a:ext cx="60182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</a:rPr>
                <a:t>ب-</a:t>
              </a:r>
              <a:r>
                <a:rPr lang="ar-SY" b="1" dirty="0" smtClean="0">
                  <a:solidFill>
                    <a:schemeClr val="bg1"/>
                  </a:solidFill>
                </a:rPr>
                <a:t> بعدُّ الاعتزاز بالوطن و الافتخار به واجباً وطنيّاً , فما أبرز مظاهر الاعتزاز؟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3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5295900" y="3514759"/>
            <a:ext cx="5570449" cy="787400"/>
            <a:chOff x="-35368563" y="1434405"/>
            <a:chExt cx="37673763" cy="917543"/>
          </a:xfrm>
        </p:grpSpPr>
        <p:sp>
          <p:nvSpPr>
            <p:cNvPr id="34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-34509650" y="1508400"/>
              <a:ext cx="36791375" cy="7531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  <a:latin typeface="Century Gothic" panose="020B0502020202020204" pitchFamily="34" charset="0"/>
                </a:rPr>
                <a:t>*</a:t>
              </a:r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 الإخلاص </a:t>
              </a:r>
              <a:r>
                <a:rPr lang="ar-SY" b="1" dirty="0">
                  <a:solidFill>
                    <a:schemeClr val="bg1"/>
                  </a:solidFill>
                  <a:latin typeface="Dubai-Bold"/>
                </a:rPr>
                <a:t>غير المشروط في القول والعمل للوطن بحمايته والدفاع </a:t>
              </a:r>
              <a:r>
                <a:rPr lang="ar-SY" b="1" dirty="0" smtClean="0">
                  <a:solidFill>
                    <a:schemeClr val="bg1"/>
                  </a:solidFill>
                  <a:latin typeface="Dubai-Bold"/>
                </a:rPr>
                <a:t>عنه </a:t>
              </a:r>
              <a:r>
                <a:rPr lang="ar-SY" b="1" dirty="0" smtClean="0">
                  <a:solidFill>
                    <a:srgbClr val="FFFF00"/>
                  </a:solidFill>
                  <a:latin typeface="Dubai-Bold"/>
                </a:rPr>
                <a:t>*</a:t>
              </a:r>
              <a:r>
                <a:rPr lang="ar-SY" b="1" dirty="0" smtClean="0">
                  <a:solidFill>
                    <a:schemeClr val="bg1"/>
                  </a:solidFill>
                  <a:latin typeface="Dubai-Bold"/>
                </a:rPr>
                <a:t> </a:t>
              </a:r>
              <a:r>
                <a:rPr lang="ar-SY" b="1" dirty="0" smtClean="0">
                  <a:solidFill>
                    <a:schemeClr val="bg1"/>
                  </a:solidFill>
                </a:rPr>
                <a:t>والإخلاص </a:t>
              </a:r>
              <a:r>
                <a:rPr lang="ar-SY" b="1" dirty="0">
                  <a:solidFill>
                    <a:schemeClr val="bg1"/>
                  </a:solidFill>
                </a:rPr>
                <a:t>في العمل لقيادته </a:t>
              </a:r>
              <a:r>
                <a:rPr lang="ar-SY" b="1" dirty="0" smtClean="0">
                  <a:solidFill>
                    <a:schemeClr val="bg1"/>
                  </a:solidFill>
                </a:rPr>
                <a:t>والدفاع عنها</a:t>
              </a:r>
              <a:endParaRPr lang="ar-SY" dirty="0">
                <a:solidFill>
                  <a:schemeClr val="bg1"/>
                </a:solidFill>
              </a:endParaRPr>
            </a:p>
          </p:txBody>
        </p:sp>
        <p:sp>
          <p:nvSpPr>
            <p:cNvPr id="35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-35368563" y="1434405"/>
              <a:ext cx="37673763" cy="917543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5295899" y="5389598"/>
            <a:ext cx="5668211" cy="787400"/>
            <a:chOff x="-36029748" y="1434405"/>
            <a:chExt cx="38334941" cy="917543"/>
          </a:xfrm>
        </p:grpSpPr>
        <p:sp>
          <p:nvSpPr>
            <p:cNvPr id="37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-33517408" y="1508400"/>
              <a:ext cx="35137962" cy="7531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  <a:latin typeface="Century Gothic" panose="020B0502020202020204" pitchFamily="34" charset="0"/>
                </a:rPr>
                <a:t>*</a:t>
              </a:r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 الاعتزاز </a:t>
              </a:r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بالدين الإسلامي وخدمة الحرمين الشريفين والمسلمين</a:t>
              </a:r>
            </a:p>
            <a:p>
              <a:pPr algn="r"/>
              <a:r>
                <a:rPr lang="ar-SY" b="1" dirty="0" smtClean="0">
                  <a:solidFill>
                    <a:srgbClr val="FFFF00"/>
                  </a:solidFill>
                  <a:latin typeface="Century Gothic" panose="020B0502020202020204" pitchFamily="34" charset="0"/>
                </a:rPr>
                <a:t>*</a:t>
              </a:r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 الاعتزاز </a:t>
              </a:r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بالوحدة الوطنية ومن أسهم في تحقيقها</a:t>
              </a:r>
              <a:endParaRPr lang="ar-SY" dirty="0">
                <a:solidFill>
                  <a:schemeClr val="bg1"/>
                </a:solidFill>
              </a:endParaRPr>
            </a:p>
          </p:txBody>
        </p:sp>
        <p:sp>
          <p:nvSpPr>
            <p:cNvPr id="38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-36029748" y="1434405"/>
              <a:ext cx="38334941" cy="917543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6499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58" y="3527487"/>
            <a:ext cx="914034" cy="6202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804645" y="352651"/>
            <a:ext cx="1010948" cy="2411014"/>
            <a:chOff x="1130423" y="335569"/>
            <a:chExt cx="1010948" cy="2411014"/>
          </a:xfrm>
        </p:grpSpPr>
        <p:sp>
          <p:nvSpPr>
            <p:cNvPr id="14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130423" y="335569"/>
              <a:ext cx="461665" cy="2411014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المُواطَنَة المسؤولة</a:t>
              </a:r>
            </a:p>
          </p:txBody>
        </p:sp>
      </p:grpSp>
      <p:grpSp>
        <p:nvGrpSpPr>
          <p:cNvPr id="65" name="Group 53">
            <a:extLst>
              <a:ext uri="{FF2B5EF4-FFF2-40B4-BE49-F238E27FC236}">
                <a16:creationId xmlns:a16="http://schemas.microsoft.com/office/drawing/2014/main" xmlns="" id="{588DBE0A-494B-4074-B44D-3FF4BEEEFCE9}"/>
              </a:ext>
            </a:extLst>
          </p:cNvPr>
          <p:cNvGrpSpPr/>
          <p:nvPr/>
        </p:nvGrpSpPr>
        <p:grpSpPr>
          <a:xfrm>
            <a:off x="7882431" y="262676"/>
            <a:ext cx="2763343" cy="489723"/>
            <a:chOff x="5203282" y="157027"/>
            <a:chExt cx="1822108" cy="622775"/>
          </a:xfrm>
        </p:grpSpPr>
        <p:sp>
          <p:nvSpPr>
            <p:cNvPr id="66" name="Rectangle: Rounded Corners 18">
              <a:extLst>
                <a:ext uri="{FF2B5EF4-FFF2-40B4-BE49-F238E27FC236}">
                  <a16:creationId xmlns:a16="http://schemas.microsoft.com/office/drawing/2014/main" xmlns="" id="{3F691350-E405-4253-9CED-6E5A863D89D5}"/>
                </a:ext>
              </a:extLst>
            </p:cNvPr>
            <p:cNvSpPr/>
            <p:nvPr/>
          </p:nvSpPr>
          <p:spPr>
            <a:xfrm>
              <a:off x="5203282" y="157027"/>
              <a:ext cx="1822108" cy="622775"/>
            </a:xfrm>
            <a:prstGeom prst="roundRect">
              <a:avLst>
                <a:gd name="adj" fmla="val 41068"/>
              </a:avLst>
            </a:prstGeom>
            <a:solidFill>
              <a:srgbClr val="0070C0"/>
            </a:solidFill>
            <a:ln w="57150">
              <a:solidFill>
                <a:schemeClr val="bg1"/>
              </a:solidFill>
            </a:ln>
            <a:effectLst>
              <a:outerShdw blurRad="215900" dist="177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TextBox 29">
              <a:extLst>
                <a:ext uri="{FF2B5EF4-FFF2-40B4-BE49-F238E27FC236}">
                  <a16:creationId xmlns:a16="http://schemas.microsoft.com/office/drawing/2014/main" xmlns="" id="{D2394BDF-3F06-4F6B-82C4-F7DA188DB043}"/>
                </a:ext>
              </a:extLst>
            </p:cNvPr>
            <p:cNvSpPr txBox="1"/>
            <p:nvPr/>
          </p:nvSpPr>
          <p:spPr>
            <a:xfrm>
              <a:off x="5267739" y="250834"/>
              <a:ext cx="1656522" cy="4188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ar-SY" sz="2000" b="1" dirty="0" smtClean="0">
                  <a:solidFill>
                    <a:prstClr val="white"/>
                  </a:solidFill>
                  <a:latin typeface="SansSerif" panose="00000400000000000000" pitchFamily="2" charset="2"/>
                </a:rPr>
                <a:t>حقوق المواطن السعودي</a:t>
              </a:r>
              <a:endParaRPr lang="ar-SY" sz="2000" b="1" dirty="0">
                <a:solidFill>
                  <a:prstClr val="white"/>
                </a:solidFill>
                <a:latin typeface="SansSerif" panose="00000400000000000000" pitchFamily="2" charset="2"/>
              </a:endParaRPr>
            </a:p>
          </p:txBody>
        </p:sp>
      </p:grpSp>
      <p:grpSp>
        <p:nvGrpSpPr>
          <p:cNvPr id="16" name="Group 40">
            <a:extLst>
              <a:ext uri="{FF2B5EF4-FFF2-40B4-BE49-F238E27FC236}">
                <a16:creationId xmlns:a16="http://schemas.microsoft.com/office/drawing/2014/main" xmlns="" id="{F578329C-F7B7-4B66-8AD7-39DE15291513}"/>
              </a:ext>
            </a:extLst>
          </p:cNvPr>
          <p:cNvGrpSpPr/>
          <p:nvPr/>
        </p:nvGrpSpPr>
        <p:grpSpPr>
          <a:xfrm>
            <a:off x="5638228" y="1081419"/>
            <a:ext cx="4542058" cy="403489"/>
            <a:chOff x="3763726" y="202267"/>
            <a:chExt cx="4542058" cy="403489"/>
          </a:xfrm>
        </p:grpSpPr>
        <p:sp>
          <p:nvSpPr>
            <p:cNvPr id="17" name="TextBox 38">
              <a:extLst>
                <a:ext uri="{FF2B5EF4-FFF2-40B4-BE49-F238E27FC236}">
                  <a16:creationId xmlns:a16="http://schemas.microsoft.com/office/drawing/2014/main" xmlns="" id="{C56BD813-7639-438F-997F-783D4436C62E}"/>
                </a:ext>
              </a:extLst>
            </p:cNvPr>
            <p:cNvSpPr txBox="1"/>
            <p:nvPr/>
          </p:nvSpPr>
          <p:spPr>
            <a:xfrm>
              <a:off x="3763726" y="202267"/>
              <a:ext cx="4542058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الحكم بالعدل و الشورى و المساواة وفق الشريعة الإسلامية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8" name="TextBox 39">
              <a:extLst>
                <a:ext uri="{FF2B5EF4-FFF2-40B4-BE49-F238E27FC236}">
                  <a16:creationId xmlns:a16="http://schemas.microsoft.com/office/drawing/2014/main" xmlns="" id="{7BCE94D0-C881-4B4F-AADC-6E671255A0FD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9" name="Group 41">
            <a:extLst>
              <a:ext uri="{FF2B5EF4-FFF2-40B4-BE49-F238E27FC236}">
                <a16:creationId xmlns:a16="http://schemas.microsoft.com/office/drawing/2014/main" xmlns="" id="{1695F0D6-9AB7-48FF-98CE-2DA4D06C4DEB}"/>
              </a:ext>
            </a:extLst>
          </p:cNvPr>
          <p:cNvGrpSpPr/>
          <p:nvPr/>
        </p:nvGrpSpPr>
        <p:grpSpPr>
          <a:xfrm>
            <a:off x="5638229" y="1763381"/>
            <a:ext cx="4579726" cy="369332"/>
            <a:chOff x="4407945" y="300172"/>
            <a:chExt cx="4319903" cy="369332"/>
          </a:xfrm>
        </p:grpSpPr>
        <p:sp>
          <p:nvSpPr>
            <p:cNvPr id="20" name="TextBox 42">
              <a:extLst>
                <a:ext uri="{FF2B5EF4-FFF2-40B4-BE49-F238E27FC236}">
                  <a16:creationId xmlns:a16="http://schemas.microsoft.com/office/drawing/2014/main" xmlns="" id="{A3BA94AE-04AE-4354-9DAE-DACB7FAEDE81}"/>
                </a:ext>
              </a:extLst>
            </p:cNvPr>
            <p:cNvSpPr txBox="1"/>
            <p:nvPr/>
          </p:nvSpPr>
          <p:spPr>
            <a:xfrm>
              <a:off x="4407945" y="300172"/>
              <a:ext cx="4319903" cy="369332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حماية حقوق </a:t>
              </a:r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الإنسان</a:t>
              </a:r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وفق الشريعة الإسلامية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1" name="TextBox 43">
              <a:extLst>
                <a:ext uri="{FF2B5EF4-FFF2-40B4-BE49-F238E27FC236}">
                  <a16:creationId xmlns:a16="http://schemas.microsoft.com/office/drawing/2014/main" xmlns="" id="{A76A3181-492E-40DD-9A53-7FF2069842AD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22" name="Group 44">
            <a:extLst>
              <a:ext uri="{FF2B5EF4-FFF2-40B4-BE49-F238E27FC236}">
                <a16:creationId xmlns:a16="http://schemas.microsoft.com/office/drawing/2014/main" xmlns="" id="{6CAEE3DF-B2DB-422A-B23C-B687DA7716A9}"/>
              </a:ext>
            </a:extLst>
          </p:cNvPr>
          <p:cNvGrpSpPr/>
          <p:nvPr/>
        </p:nvGrpSpPr>
        <p:grpSpPr>
          <a:xfrm>
            <a:off x="2616200" y="2417805"/>
            <a:ext cx="7622906" cy="529070"/>
            <a:chOff x="764050" y="386615"/>
            <a:chExt cx="7622906" cy="529070"/>
          </a:xfrm>
        </p:grpSpPr>
        <p:sp>
          <p:nvSpPr>
            <p:cNvPr id="23" name="TextBox 45">
              <a:extLst>
                <a:ext uri="{FF2B5EF4-FFF2-40B4-BE49-F238E27FC236}">
                  <a16:creationId xmlns:a16="http://schemas.microsoft.com/office/drawing/2014/main" xmlns="" id="{D1753B27-D49D-499D-871E-5B846982531A}"/>
                </a:ext>
              </a:extLst>
            </p:cNvPr>
            <p:cNvSpPr txBox="1"/>
            <p:nvPr/>
          </p:nvSpPr>
          <p:spPr>
            <a:xfrm>
              <a:off x="764050" y="386615"/>
              <a:ext cx="7622906" cy="369332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مساعدة المواطن و أسرته في حالة الطوارئ و المرض و العجز و الشيخوخة و دعم النظام الاجتماعي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4" name="TextBox 46">
              <a:extLst>
                <a:ext uri="{FF2B5EF4-FFF2-40B4-BE49-F238E27FC236}">
                  <a16:creationId xmlns:a16="http://schemas.microsoft.com/office/drawing/2014/main" xmlns="" id="{0CD80FCD-DAF5-4794-85B8-8FECD58F735E}"/>
                </a:ext>
              </a:extLst>
            </p:cNvPr>
            <p:cNvSpPr txBox="1"/>
            <p:nvPr/>
          </p:nvSpPr>
          <p:spPr>
            <a:xfrm>
              <a:off x="5383520" y="654075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25" name="Group 53">
            <a:extLst>
              <a:ext uri="{FF2B5EF4-FFF2-40B4-BE49-F238E27FC236}">
                <a16:creationId xmlns:a16="http://schemas.microsoft.com/office/drawing/2014/main" xmlns="" id="{132DF330-EBD6-4745-88BF-E674C6DA25AE}"/>
              </a:ext>
            </a:extLst>
          </p:cNvPr>
          <p:cNvGrpSpPr/>
          <p:nvPr/>
        </p:nvGrpSpPr>
        <p:grpSpPr>
          <a:xfrm>
            <a:off x="4192767" y="4391556"/>
            <a:ext cx="6025210" cy="369332"/>
            <a:chOff x="3919933" y="551473"/>
            <a:chExt cx="6025210" cy="369332"/>
          </a:xfrm>
        </p:grpSpPr>
        <p:sp>
          <p:nvSpPr>
            <p:cNvPr id="26" name="TextBox 54">
              <a:extLst>
                <a:ext uri="{FF2B5EF4-FFF2-40B4-BE49-F238E27FC236}">
                  <a16:creationId xmlns:a16="http://schemas.microsoft.com/office/drawing/2014/main" xmlns="" id="{B81A8AC2-C4F4-4D9E-BA63-909CAB9B4AF6}"/>
                </a:ext>
              </a:extLst>
            </p:cNvPr>
            <p:cNvSpPr txBox="1"/>
            <p:nvPr/>
          </p:nvSpPr>
          <p:spPr>
            <a:xfrm>
              <a:off x="3919933" y="551473"/>
              <a:ext cx="6025210" cy="369332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تيسير مجالات العمل و وضع الأنظمة التي تحمي العامل و صاحب العمل 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7" name="TextBox 55">
              <a:extLst>
                <a:ext uri="{FF2B5EF4-FFF2-40B4-BE49-F238E27FC236}">
                  <a16:creationId xmlns:a16="http://schemas.microsoft.com/office/drawing/2014/main" xmlns="" id="{5D91C35C-9C74-4DA1-BC8A-AFA933B6ACDB}"/>
                </a:ext>
              </a:extLst>
            </p:cNvPr>
            <p:cNvSpPr txBox="1"/>
            <p:nvPr/>
          </p:nvSpPr>
          <p:spPr>
            <a:xfrm>
              <a:off x="6003948" y="587571"/>
              <a:ext cx="2153856" cy="45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28" name="Group 47">
            <a:extLst>
              <a:ext uri="{FF2B5EF4-FFF2-40B4-BE49-F238E27FC236}">
                <a16:creationId xmlns:a16="http://schemas.microsoft.com/office/drawing/2014/main" xmlns="" id="{820A097F-7900-47A5-B88F-ED5F68367FAF}"/>
              </a:ext>
            </a:extLst>
          </p:cNvPr>
          <p:cNvGrpSpPr/>
          <p:nvPr/>
        </p:nvGrpSpPr>
        <p:grpSpPr>
          <a:xfrm>
            <a:off x="3836982" y="3107993"/>
            <a:ext cx="6394302" cy="409209"/>
            <a:chOff x="2242764" y="196547"/>
            <a:chExt cx="6394302" cy="409209"/>
          </a:xfrm>
        </p:grpSpPr>
        <p:sp>
          <p:nvSpPr>
            <p:cNvPr id="30" name="TextBox 48">
              <a:extLst>
                <a:ext uri="{FF2B5EF4-FFF2-40B4-BE49-F238E27FC236}">
                  <a16:creationId xmlns:a16="http://schemas.microsoft.com/office/drawing/2014/main" xmlns="" id="{74AE3D0E-3B8B-469D-AA11-52DC4A9E049A}"/>
                </a:ext>
              </a:extLst>
            </p:cNvPr>
            <p:cNvSpPr txBox="1"/>
            <p:nvPr/>
          </p:nvSpPr>
          <p:spPr>
            <a:xfrm>
              <a:off x="2242764" y="196547"/>
              <a:ext cx="6394302" cy="369332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توفير التعليم العام, و مكافحة الأُميّة و تهيئة مجالات التعليم الجامعي و الفني و غيره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1" name="TextBox 49">
              <a:extLst>
                <a:ext uri="{FF2B5EF4-FFF2-40B4-BE49-F238E27FC236}">
                  <a16:creationId xmlns:a16="http://schemas.microsoft.com/office/drawing/2014/main" xmlns="" id="{B563F699-AC80-43B9-98AC-4A2BB29E8768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32" name="Group 50">
            <a:extLst>
              <a:ext uri="{FF2B5EF4-FFF2-40B4-BE49-F238E27FC236}">
                <a16:creationId xmlns:a16="http://schemas.microsoft.com/office/drawing/2014/main" xmlns="" id="{D9408D58-9B03-4B33-AC68-0A1E04E08358}"/>
              </a:ext>
            </a:extLst>
          </p:cNvPr>
          <p:cNvGrpSpPr/>
          <p:nvPr/>
        </p:nvGrpSpPr>
        <p:grpSpPr>
          <a:xfrm>
            <a:off x="5612830" y="3731219"/>
            <a:ext cx="4588002" cy="474459"/>
            <a:chOff x="5541787" y="405271"/>
            <a:chExt cx="4588002" cy="474459"/>
          </a:xfrm>
        </p:grpSpPr>
        <p:sp>
          <p:nvSpPr>
            <p:cNvPr id="33" name="TextBox 51">
              <a:extLst>
                <a:ext uri="{FF2B5EF4-FFF2-40B4-BE49-F238E27FC236}">
                  <a16:creationId xmlns:a16="http://schemas.microsoft.com/office/drawing/2014/main" xmlns="" id="{A1A80090-FB8C-4208-A320-99774D9F5237}"/>
                </a:ext>
              </a:extLst>
            </p:cNvPr>
            <p:cNvSpPr txBox="1"/>
            <p:nvPr/>
          </p:nvSpPr>
          <p:spPr>
            <a:xfrm>
              <a:off x="5541787" y="405271"/>
              <a:ext cx="4588002" cy="369332"/>
            </a:xfrm>
            <a:prstGeom prst="rect">
              <a:avLst/>
            </a:prstGeom>
            <a:noFill/>
            <a:ln>
              <a:solidFill>
                <a:srgbClr val="92D05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توفير الرعاية الصحيّة لكل مواطن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4" name="TextBox 52">
              <a:extLst>
                <a:ext uri="{FF2B5EF4-FFF2-40B4-BE49-F238E27FC236}">
                  <a16:creationId xmlns:a16="http://schemas.microsoft.com/office/drawing/2014/main" xmlns="" id="{E0A1095B-DE5F-4D2F-BA53-CCAEAC190359}"/>
                </a:ext>
              </a:extLst>
            </p:cNvPr>
            <p:cNvSpPr txBox="1"/>
            <p:nvPr/>
          </p:nvSpPr>
          <p:spPr>
            <a:xfrm>
              <a:off x="5891761" y="643798"/>
              <a:ext cx="2142658" cy="235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35" name="Group 1">
            <a:extLst>
              <a:ext uri="{FF2B5EF4-FFF2-40B4-BE49-F238E27FC236}">
                <a16:creationId xmlns:a16="http://schemas.microsoft.com/office/drawing/2014/main" xmlns="" id="{2F1A6BED-5C13-45DC-A834-9E3632D5F485}"/>
              </a:ext>
            </a:extLst>
          </p:cNvPr>
          <p:cNvGrpSpPr/>
          <p:nvPr/>
        </p:nvGrpSpPr>
        <p:grpSpPr>
          <a:xfrm rot="4145781">
            <a:off x="10202485" y="1015068"/>
            <a:ext cx="515768" cy="562875"/>
            <a:chOff x="5087224" y="694918"/>
            <a:chExt cx="515768" cy="1464078"/>
          </a:xfrm>
        </p:grpSpPr>
        <p:sp>
          <p:nvSpPr>
            <p:cNvPr id="36" name="Rectangle 30">
              <a:extLst>
                <a:ext uri="{FF2B5EF4-FFF2-40B4-BE49-F238E27FC236}">
                  <a16:creationId xmlns:a16="http://schemas.microsoft.com/office/drawing/2014/main" xmlns="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" name="Freeform: Shape 19">
              <a:extLst>
                <a:ext uri="{FF2B5EF4-FFF2-40B4-BE49-F238E27FC236}">
                  <a16:creationId xmlns:a16="http://schemas.microsoft.com/office/drawing/2014/main" xmlns="" id="{9EF1777E-846B-4631-AD00-7C65BA0D8EA0}"/>
                </a:ext>
              </a:extLst>
            </p:cNvPr>
            <p:cNvSpPr/>
            <p:nvPr/>
          </p:nvSpPr>
          <p:spPr>
            <a:xfrm rot="12076858">
              <a:off x="5087224" y="694918"/>
              <a:ext cx="436098" cy="1018542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70">
              <a:extLst>
                <a:ext uri="{FF2B5EF4-FFF2-40B4-BE49-F238E27FC236}">
                  <a16:creationId xmlns:a16="http://schemas.microsoft.com/office/drawing/2014/main" xmlns="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1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1">
            <a:extLst>
              <a:ext uri="{FF2B5EF4-FFF2-40B4-BE49-F238E27FC236}">
                <a16:creationId xmlns:a16="http://schemas.microsoft.com/office/drawing/2014/main" xmlns="" id="{2F1A6BED-5C13-45DC-A834-9E3632D5F485}"/>
              </a:ext>
            </a:extLst>
          </p:cNvPr>
          <p:cNvGrpSpPr/>
          <p:nvPr/>
        </p:nvGrpSpPr>
        <p:grpSpPr>
          <a:xfrm rot="4145781">
            <a:off x="10215876" y="1691219"/>
            <a:ext cx="503205" cy="561967"/>
            <a:chOff x="5099787" y="697279"/>
            <a:chExt cx="503205" cy="1461717"/>
          </a:xfrm>
        </p:grpSpPr>
        <p:sp>
          <p:nvSpPr>
            <p:cNvPr id="40" name="Rectangle 30">
              <a:extLst>
                <a:ext uri="{FF2B5EF4-FFF2-40B4-BE49-F238E27FC236}">
                  <a16:creationId xmlns:a16="http://schemas.microsoft.com/office/drawing/2014/main" xmlns="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Freeform: Shape 19">
              <a:extLst>
                <a:ext uri="{FF2B5EF4-FFF2-40B4-BE49-F238E27FC236}">
                  <a16:creationId xmlns:a16="http://schemas.microsoft.com/office/drawing/2014/main" xmlns="" id="{9EF1777E-846B-4631-AD00-7C65BA0D8EA0}"/>
                </a:ext>
              </a:extLst>
            </p:cNvPr>
            <p:cNvSpPr/>
            <p:nvPr/>
          </p:nvSpPr>
          <p:spPr>
            <a:xfrm rot="12076858">
              <a:off x="5099787" y="697279"/>
              <a:ext cx="436098" cy="949313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E8D5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TextBox 70">
              <a:extLst>
                <a:ext uri="{FF2B5EF4-FFF2-40B4-BE49-F238E27FC236}">
                  <a16:creationId xmlns:a16="http://schemas.microsoft.com/office/drawing/2014/main" xmlns="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2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3" name="Group 1">
            <a:extLst>
              <a:ext uri="{FF2B5EF4-FFF2-40B4-BE49-F238E27FC236}">
                <a16:creationId xmlns:a16="http://schemas.microsoft.com/office/drawing/2014/main" xmlns="" id="{2F1A6BED-5C13-45DC-A834-9E3632D5F485}"/>
              </a:ext>
            </a:extLst>
          </p:cNvPr>
          <p:cNvGrpSpPr/>
          <p:nvPr/>
        </p:nvGrpSpPr>
        <p:grpSpPr>
          <a:xfrm rot="4145781">
            <a:off x="10219762" y="2362876"/>
            <a:ext cx="504024" cy="562027"/>
            <a:chOff x="5098968" y="697125"/>
            <a:chExt cx="504024" cy="1461871"/>
          </a:xfrm>
        </p:grpSpPr>
        <p:sp>
          <p:nvSpPr>
            <p:cNvPr id="44" name="Rectangle 30">
              <a:extLst>
                <a:ext uri="{FF2B5EF4-FFF2-40B4-BE49-F238E27FC236}">
                  <a16:creationId xmlns:a16="http://schemas.microsoft.com/office/drawing/2014/main" xmlns="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Freeform: Shape 19">
              <a:extLst>
                <a:ext uri="{FF2B5EF4-FFF2-40B4-BE49-F238E27FC236}">
                  <a16:creationId xmlns:a16="http://schemas.microsoft.com/office/drawing/2014/main" xmlns="" id="{9EF1777E-846B-4631-AD00-7C65BA0D8EA0}"/>
                </a:ext>
              </a:extLst>
            </p:cNvPr>
            <p:cNvSpPr/>
            <p:nvPr/>
          </p:nvSpPr>
          <p:spPr>
            <a:xfrm rot="12076858">
              <a:off x="5098968" y="697125"/>
              <a:ext cx="436098" cy="953821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TextBox 70">
              <a:extLst>
                <a:ext uri="{FF2B5EF4-FFF2-40B4-BE49-F238E27FC236}">
                  <a16:creationId xmlns:a16="http://schemas.microsoft.com/office/drawing/2014/main" xmlns="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3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7" name="Group 1">
            <a:extLst>
              <a:ext uri="{FF2B5EF4-FFF2-40B4-BE49-F238E27FC236}">
                <a16:creationId xmlns:a16="http://schemas.microsoft.com/office/drawing/2014/main" xmlns="" id="{2F1A6BED-5C13-45DC-A834-9E3632D5F485}"/>
              </a:ext>
            </a:extLst>
          </p:cNvPr>
          <p:cNvGrpSpPr/>
          <p:nvPr/>
        </p:nvGrpSpPr>
        <p:grpSpPr>
          <a:xfrm rot="4145781">
            <a:off x="10259953" y="3031721"/>
            <a:ext cx="512067" cy="562608"/>
            <a:chOff x="5090925" y="695613"/>
            <a:chExt cx="512067" cy="1463383"/>
          </a:xfrm>
        </p:grpSpPr>
        <p:sp>
          <p:nvSpPr>
            <p:cNvPr id="48" name="Rectangle 30">
              <a:extLst>
                <a:ext uri="{FF2B5EF4-FFF2-40B4-BE49-F238E27FC236}">
                  <a16:creationId xmlns:a16="http://schemas.microsoft.com/office/drawing/2014/main" xmlns="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Freeform: Shape 19">
              <a:extLst>
                <a:ext uri="{FF2B5EF4-FFF2-40B4-BE49-F238E27FC236}">
                  <a16:creationId xmlns:a16="http://schemas.microsoft.com/office/drawing/2014/main" xmlns="" id="{9EF1777E-846B-4631-AD00-7C65BA0D8EA0}"/>
                </a:ext>
              </a:extLst>
            </p:cNvPr>
            <p:cNvSpPr/>
            <p:nvPr/>
          </p:nvSpPr>
          <p:spPr>
            <a:xfrm rot="12076858">
              <a:off x="5090925" y="695613"/>
              <a:ext cx="436098" cy="998145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TextBox 70">
              <a:extLst>
                <a:ext uri="{FF2B5EF4-FFF2-40B4-BE49-F238E27FC236}">
                  <a16:creationId xmlns:a16="http://schemas.microsoft.com/office/drawing/2014/main" xmlns="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4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1" name="Group 1">
            <a:extLst>
              <a:ext uri="{FF2B5EF4-FFF2-40B4-BE49-F238E27FC236}">
                <a16:creationId xmlns:a16="http://schemas.microsoft.com/office/drawing/2014/main" xmlns="" id="{2F1A6BED-5C13-45DC-A834-9E3632D5F485}"/>
              </a:ext>
            </a:extLst>
          </p:cNvPr>
          <p:cNvGrpSpPr/>
          <p:nvPr/>
        </p:nvGrpSpPr>
        <p:grpSpPr>
          <a:xfrm rot="4145781">
            <a:off x="10249549" y="3713355"/>
            <a:ext cx="509974" cy="562457"/>
            <a:chOff x="5093018" y="696006"/>
            <a:chExt cx="509974" cy="1462990"/>
          </a:xfrm>
        </p:grpSpPr>
        <p:sp>
          <p:nvSpPr>
            <p:cNvPr id="52" name="Rectangle 30">
              <a:extLst>
                <a:ext uri="{FF2B5EF4-FFF2-40B4-BE49-F238E27FC236}">
                  <a16:creationId xmlns:a16="http://schemas.microsoft.com/office/drawing/2014/main" xmlns="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" name="Freeform: Shape 19">
              <a:extLst>
                <a:ext uri="{FF2B5EF4-FFF2-40B4-BE49-F238E27FC236}">
                  <a16:creationId xmlns:a16="http://schemas.microsoft.com/office/drawing/2014/main" xmlns="" id="{9EF1777E-846B-4631-AD00-7C65BA0D8EA0}"/>
                </a:ext>
              </a:extLst>
            </p:cNvPr>
            <p:cNvSpPr/>
            <p:nvPr/>
          </p:nvSpPr>
          <p:spPr>
            <a:xfrm rot="12076858">
              <a:off x="5093018" y="696006"/>
              <a:ext cx="436098" cy="986613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4" name="TextBox 70">
              <a:extLst>
                <a:ext uri="{FF2B5EF4-FFF2-40B4-BE49-F238E27FC236}">
                  <a16:creationId xmlns:a16="http://schemas.microsoft.com/office/drawing/2014/main" xmlns="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5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5" name="Group 1">
            <a:extLst>
              <a:ext uri="{FF2B5EF4-FFF2-40B4-BE49-F238E27FC236}">
                <a16:creationId xmlns:a16="http://schemas.microsoft.com/office/drawing/2014/main" xmlns="" id="{2F1A6BED-5C13-45DC-A834-9E3632D5F485}"/>
              </a:ext>
            </a:extLst>
          </p:cNvPr>
          <p:cNvGrpSpPr/>
          <p:nvPr/>
        </p:nvGrpSpPr>
        <p:grpSpPr>
          <a:xfrm rot="4145781">
            <a:off x="10256634" y="4399342"/>
            <a:ext cx="528930" cy="544272"/>
            <a:chOff x="5074062" y="743307"/>
            <a:chExt cx="528930" cy="1415689"/>
          </a:xfrm>
        </p:grpSpPr>
        <p:sp>
          <p:nvSpPr>
            <p:cNvPr id="56" name="Rectangle 30">
              <a:extLst>
                <a:ext uri="{FF2B5EF4-FFF2-40B4-BE49-F238E27FC236}">
                  <a16:creationId xmlns:a16="http://schemas.microsoft.com/office/drawing/2014/main" xmlns="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7" name="Freeform: Shape 19">
              <a:extLst>
                <a:ext uri="{FF2B5EF4-FFF2-40B4-BE49-F238E27FC236}">
                  <a16:creationId xmlns:a16="http://schemas.microsoft.com/office/drawing/2014/main" xmlns="" id="{9EF1777E-846B-4631-AD00-7C65BA0D8EA0}"/>
                </a:ext>
              </a:extLst>
            </p:cNvPr>
            <p:cNvSpPr/>
            <p:nvPr/>
          </p:nvSpPr>
          <p:spPr>
            <a:xfrm rot="12076858">
              <a:off x="5074062" y="743307"/>
              <a:ext cx="436098" cy="991189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8" name="TextBox 70">
              <a:extLst>
                <a:ext uri="{FF2B5EF4-FFF2-40B4-BE49-F238E27FC236}">
                  <a16:creationId xmlns:a16="http://schemas.microsoft.com/office/drawing/2014/main" xmlns="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44373" y="1039350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6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9" name="Group 53">
            <a:extLst>
              <a:ext uri="{FF2B5EF4-FFF2-40B4-BE49-F238E27FC236}">
                <a16:creationId xmlns:a16="http://schemas.microsoft.com/office/drawing/2014/main" xmlns="" id="{132DF330-EBD6-4745-88BF-E674C6DA25AE}"/>
              </a:ext>
            </a:extLst>
          </p:cNvPr>
          <p:cNvGrpSpPr/>
          <p:nvPr/>
        </p:nvGrpSpPr>
        <p:grpSpPr>
          <a:xfrm>
            <a:off x="3264996" y="4966263"/>
            <a:ext cx="6961235" cy="443809"/>
            <a:chOff x="2989411" y="586346"/>
            <a:chExt cx="6961235" cy="443809"/>
          </a:xfrm>
        </p:grpSpPr>
        <p:sp>
          <p:nvSpPr>
            <p:cNvPr id="60" name="TextBox 54">
              <a:extLst>
                <a:ext uri="{FF2B5EF4-FFF2-40B4-BE49-F238E27FC236}">
                  <a16:creationId xmlns:a16="http://schemas.microsoft.com/office/drawing/2014/main" xmlns="" id="{B81A8AC2-C4F4-4D9E-BA63-909CAB9B4AF6}"/>
                </a:ext>
              </a:extLst>
            </p:cNvPr>
            <p:cNvSpPr txBox="1"/>
            <p:nvPr/>
          </p:nvSpPr>
          <p:spPr>
            <a:xfrm>
              <a:off x="2989411" y="660823"/>
              <a:ext cx="6961235" cy="369332"/>
            </a:xfrm>
            <a:prstGeom prst="rect">
              <a:avLst/>
            </a:prstGeom>
            <a:noFill/>
            <a:ln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توفير الأمن للجميع و منع تقييد تصرفات أحد أو توقيفه أو حبسه إلّا بموجب أحكام النظام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61" name="TextBox 55">
              <a:extLst>
                <a:ext uri="{FF2B5EF4-FFF2-40B4-BE49-F238E27FC236}">
                  <a16:creationId xmlns:a16="http://schemas.microsoft.com/office/drawing/2014/main" xmlns="" id="{5D91C35C-9C74-4DA1-BC8A-AFA933B6ACDB}"/>
                </a:ext>
              </a:extLst>
            </p:cNvPr>
            <p:cNvSpPr txBox="1"/>
            <p:nvPr/>
          </p:nvSpPr>
          <p:spPr>
            <a:xfrm>
              <a:off x="5553541" y="5863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62" name="Group 1">
            <a:extLst>
              <a:ext uri="{FF2B5EF4-FFF2-40B4-BE49-F238E27FC236}">
                <a16:creationId xmlns:a16="http://schemas.microsoft.com/office/drawing/2014/main" xmlns="" id="{2F1A6BED-5C13-45DC-A834-9E3632D5F485}"/>
              </a:ext>
            </a:extLst>
          </p:cNvPr>
          <p:cNvGrpSpPr/>
          <p:nvPr/>
        </p:nvGrpSpPr>
        <p:grpSpPr>
          <a:xfrm rot="4145781">
            <a:off x="10251978" y="5027281"/>
            <a:ext cx="510404" cy="562488"/>
            <a:chOff x="5092588" y="695926"/>
            <a:chExt cx="510404" cy="1463070"/>
          </a:xfrm>
        </p:grpSpPr>
        <p:sp>
          <p:nvSpPr>
            <p:cNvPr id="63" name="Rectangle 30">
              <a:extLst>
                <a:ext uri="{FF2B5EF4-FFF2-40B4-BE49-F238E27FC236}">
                  <a16:creationId xmlns:a16="http://schemas.microsoft.com/office/drawing/2014/main" xmlns="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4" name="Freeform: Shape 19">
              <a:extLst>
                <a:ext uri="{FF2B5EF4-FFF2-40B4-BE49-F238E27FC236}">
                  <a16:creationId xmlns:a16="http://schemas.microsoft.com/office/drawing/2014/main" xmlns="" id="{9EF1777E-846B-4631-AD00-7C65BA0D8EA0}"/>
                </a:ext>
              </a:extLst>
            </p:cNvPr>
            <p:cNvSpPr/>
            <p:nvPr/>
          </p:nvSpPr>
          <p:spPr>
            <a:xfrm rot="12076858">
              <a:off x="5092588" y="695926"/>
              <a:ext cx="436098" cy="988984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8" name="TextBox 70">
              <a:extLst>
                <a:ext uri="{FF2B5EF4-FFF2-40B4-BE49-F238E27FC236}">
                  <a16:creationId xmlns:a16="http://schemas.microsoft.com/office/drawing/2014/main" xmlns="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7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9" name="Group 53">
            <a:extLst>
              <a:ext uri="{FF2B5EF4-FFF2-40B4-BE49-F238E27FC236}">
                <a16:creationId xmlns:a16="http://schemas.microsoft.com/office/drawing/2014/main" xmlns="" id="{132DF330-EBD6-4745-88BF-E674C6DA25AE}"/>
              </a:ext>
            </a:extLst>
          </p:cNvPr>
          <p:cNvGrpSpPr/>
          <p:nvPr/>
        </p:nvGrpSpPr>
        <p:grpSpPr>
          <a:xfrm>
            <a:off x="5537229" y="5717352"/>
            <a:ext cx="4690404" cy="409499"/>
            <a:chOff x="3856443" y="196257"/>
            <a:chExt cx="4690404" cy="409499"/>
          </a:xfrm>
        </p:grpSpPr>
        <p:sp>
          <p:nvSpPr>
            <p:cNvPr id="70" name="TextBox 54">
              <a:extLst>
                <a:ext uri="{FF2B5EF4-FFF2-40B4-BE49-F238E27FC236}">
                  <a16:creationId xmlns:a16="http://schemas.microsoft.com/office/drawing/2014/main" xmlns="" id="{B81A8AC2-C4F4-4D9E-BA63-909CAB9B4AF6}"/>
                </a:ext>
              </a:extLst>
            </p:cNvPr>
            <p:cNvSpPr txBox="1"/>
            <p:nvPr/>
          </p:nvSpPr>
          <p:spPr>
            <a:xfrm>
              <a:off x="3856443" y="196257"/>
              <a:ext cx="4690404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منع التجريم أو العقاب إلّا بناءً على نص شرعي أو نظامي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71" name="TextBox 55">
              <a:extLst>
                <a:ext uri="{FF2B5EF4-FFF2-40B4-BE49-F238E27FC236}">
                  <a16:creationId xmlns:a16="http://schemas.microsoft.com/office/drawing/2014/main" xmlns="" id="{5D91C35C-9C74-4DA1-BC8A-AFA933B6ACDB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72" name="Group 1">
            <a:extLst>
              <a:ext uri="{FF2B5EF4-FFF2-40B4-BE49-F238E27FC236}">
                <a16:creationId xmlns:a16="http://schemas.microsoft.com/office/drawing/2014/main" xmlns="" id="{2F1A6BED-5C13-45DC-A834-9E3632D5F485}"/>
              </a:ext>
            </a:extLst>
          </p:cNvPr>
          <p:cNvGrpSpPr/>
          <p:nvPr/>
        </p:nvGrpSpPr>
        <p:grpSpPr>
          <a:xfrm rot="4145781">
            <a:off x="10298587" y="5675517"/>
            <a:ext cx="527493" cy="563722"/>
            <a:chOff x="5075499" y="692715"/>
            <a:chExt cx="527493" cy="1466281"/>
          </a:xfrm>
        </p:grpSpPr>
        <p:sp>
          <p:nvSpPr>
            <p:cNvPr id="73" name="Rectangle 30">
              <a:extLst>
                <a:ext uri="{FF2B5EF4-FFF2-40B4-BE49-F238E27FC236}">
                  <a16:creationId xmlns:a16="http://schemas.microsoft.com/office/drawing/2014/main" xmlns="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4" name="Freeform: Shape 19">
              <a:extLst>
                <a:ext uri="{FF2B5EF4-FFF2-40B4-BE49-F238E27FC236}">
                  <a16:creationId xmlns:a16="http://schemas.microsoft.com/office/drawing/2014/main" xmlns="" id="{9EF1777E-846B-4631-AD00-7C65BA0D8EA0}"/>
                </a:ext>
              </a:extLst>
            </p:cNvPr>
            <p:cNvSpPr/>
            <p:nvPr/>
          </p:nvSpPr>
          <p:spPr>
            <a:xfrm rot="12076858">
              <a:off x="5075499" y="692715"/>
              <a:ext cx="436098" cy="1083151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5" name="TextBox 70">
              <a:extLst>
                <a:ext uri="{FF2B5EF4-FFF2-40B4-BE49-F238E27FC236}">
                  <a16:creationId xmlns:a16="http://schemas.microsoft.com/office/drawing/2014/main" xmlns="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8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76" name="Group 53">
            <a:extLst>
              <a:ext uri="{FF2B5EF4-FFF2-40B4-BE49-F238E27FC236}">
                <a16:creationId xmlns:a16="http://schemas.microsoft.com/office/drawing/2014/main" xmlns="" id="{132DF330-EBD6-4745-88BF-E674C6DA25AE}"/>
              </a:ext>
            </a:extLst>
          </p:cNvPr>
          <p:cNvGrpSpPr/>
          <p:nvPr/>
        </p:nvGrpSpPr>
        <p:grpSpPr>
          <a:xfrm>
            <a:off x="3264996" y="6355698"/>
            <a:ext cx="7002685" cy="369332"/>
            <a:chOff x="3270977" y="265246"/>
            <a:chExt cx="7002685" cy="369332"/>
          </a:xfrm>
        </p:grpSpPr>
        <p:sp>
          <p:nvSpPr>
            <p:cNvPr id="77" name="TextBox 54">
              <a:extLst>
                <a:ext uri="{FF2B5EF4-FFF2-40B4-BE49-F238E27FC236}">
                  <a16:creationId xmlns:a16="http://schemas.microsoft.com/office/drawing/2014/main" xmlns="" id="{B81A8AC2-C4F4-4D9E-BA63-909CAB9B4AF6}"/>
                </a:ext>
              </a:extLst>
            </p:cNvPr>
            <p:cNvSpPr txBox="1"/>
            <p:nvPr/>
          </p:nvSpPr>
          <p:spPr>
            <a:xfrm>
              <a:off x="3270977" y="265246"/>
              <a:ext cx="7002685" cy="369332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التعبير بالكلمة الطيبة وفق أنظمة الدولة , و هو ما يُسهم في التثقيف و دعم الوحدة الوطنية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78" name="TextBox 55">
              <a:extLst>
                <a:ext uri="{FF2B5EF4-FFF2-40B4-BE49-F238E27FC236}">
                  <a16:creationId xmlns:a16="http://schemas.microsoft.com/office/drawing/2014/main" xmlns="" id="{5D91C35C-9C74-4DA1-BC8A-AFA933B6ACDB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79" name="Group 1">
            <a:extLst>
              <a:ext uri="{FF2B5EF4-FFF2-40B4-BE49-F238E27FC236}">
                <a16:creationId xmlns:a16="http://schemas.microsoft.com/office/drawing/2014/main" xmlns="" id="{2F1A6BED-5C13-45DC-A834-9E3632D5F485}"/>
              </a:ext>
            </a:extLst>
          </p:cNvPr>
          <p:cNvGrpSpPr/>
          <p:nvPr/>
        </p:nvGrpSpPr>
        <p:grpSpPr>
          <a:xfrm rot="4145781">
            <a:off x="10298485" y="6307202"/>
            <a:ext cx="519813" cy="563167"/>
            <a:chOff x="5083179" y="694159"/>
            <a:chExt cx="519813" cy="1464837"/>
          </a:xfrm>
        </p:grpSpPr>
        <p:sp>
          <p:nvSpPr>
            <p:cNvPr id="80" name="Rectangle 30">
              <a:extLst>
                <a:ext uri="{FF2B5EF4-FFF2-40B4-BE49-F238E27FC236}">
                  <a16:creationId xmlns:a16="http://schemas.microsoft.com/office/drawing/2014/main" xmlns="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1" name="Freeform: Shape 19">
              <a:extLst>
                <a:ext uri="{FF2B5EF4-FFF2-40B4-BE49-F238E27FC236}">
                  <a16:creationId xmlns:a16="http://schemas.microsoft.com/office/drawing/2014/main" xmlns="" id="{9EF1777E-846B-4631-AD00-7C65BA0D8EA0}"/>
                </a:ext>
              </a:extLst>
            </p:cNvPr>
            <p:cNvSpPr/>
            <p:nvPr/>
          </p:nvSpPr>
          <p:spPr>
            <a:xfrm rot="12076858">
              <a:off x="5083179" y="694159"/>
              <a:ext cx="436098" cy="1040833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2" name="TextBox 70">
              <a:extLst>
                <a:ext uri="{FF2B5EF4-FFF2-40B4-BE49-F238E27FC236}">
                  <a16:creationId xmlns:a16="http://schemas.microsoft.com/office/drawing/2014/main" xmlns="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9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383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750"/>
                            </p:stCondLst>
                            <p:childTnLst>
                              <p:par>
                                <p:cTn id="3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250"/>
                            </p:stCondLst>
                            <p:childTnLst>
                              <p:par>
                                <p:cTn id="5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0"/>
                            </p:stCondLst>
                            <p:childTnLst>
                              <p:par>
                                <p:cTn id="6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750"/>
                            </p:stCondLst>
                            <p:childTnLst>
                              <p:par>
                                <p:cTn id="7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500"/>
                            </p:stCondLst>
                            <p:childTnLst>
                              <p:par>
                                <p:cTn id="8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7250"/>
                            </p:stCondLst>
                            <p:childTnLst>
                              <p:par>
                                <p:cTn id="9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000"/>
                            </p:stCondLst>
                            <p:childTnLst>
                              <p:par>
                                <p:cTn id="10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8750"/>
                            </p:stCondLst>
                            <p:childTnLst>
                              <p:par>
                                <p:cTn id="11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58" y="3527487"/>
            <a:ext cx="914034" cy="6202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804645" y="352651"/>
            <a:ext cx="1010948" cy="2411014"/>
            <a:chOff x="1130423" y="335569"/>
            <a:chExt cx="1010948" cy="2411014"/>
          </a:xfrm>
        </p:grpSpPr>
        <p:sp>
          <p:nvSpPr>
            <p:cNvPr id="14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130423" y="335569"/>
              <a:ext cx="461665" cy="2411014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48928" y="335569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المُواطَنَة المسؤولة</a:t>
              </a:r>
            </a:p>
          </p:txBody>
        </p:sp>
      </p:grpSp>
      <p:grpSp>
        <p:nvGrpSpPr>
          <p:cNvPr id="65" name="Group 53">
            <a:extLst>
              <a:ext uri="{FF2B5EF4-FFF2-40B4-BE49-F238E27FC236}">
                <a16:creationId xmlns:a16="http://schemas.microsoft.com/office/drawing/2014/main" xmlns="" id="{588DBE0A-494B-4074-B44D-3FF4BEEEFCE9}"/>
              </a:ext>
            </a:extLst>
          </p:cNvPr>
          <p:cNvGrpSpPr/>
          <p:nvPr/>
        </p:nvGrpSpPr>
        <p:grpSpPr>
          <a:xfrm>
            <a:off x="7945561" y="320594"/>
            <a:ext cx="2763343" cy="489723"/>
            <a:chOff x="5203282" y="157027"/>
            <a:chExt cx="1822108" cy="622775"/>
          </a:xfrm>
        </p:grpSpPr>
        <p:sp>
          <p:nvSpPr>
            <p:cNvPr id="66" name="Rectangle: Rounded Corners 18">
              <a:extLst>
                <a:ext uri="{FF2B5EF4-FFF2-40B4-BE49-F238E27FC236}">
                  <a16:creationId xmlns:a16="http://schemas.microsoft.com/office/drawing/2014/main" xmlns="" id="{3F691350-E405-4253-9CED-6E5A863D89D5}"/>
                </a:ext>
              </a:extLst>
            </p:cNvPr>
            <p:cNvSpPr/>
            <p:nvPr/>
          </p:nvSpPr>
          <p:spPr>
            <a:xfrm>
              <a:off x="5203282" y="157027"/>
              <a:ext cx="1822108" cy="622775"/>
            </a:xfrm>
            <a:prstGeom prst="roundRect">
              <a:avLst>
                <a:gd name="adj" fmla="val 41068"/>
              </a:avLst>
            </a:prstGeom>
            <a:solidFill>
              <a:srgbClr val="7030A0"/>
            </a:solidFill>
            <a:ln w="57150">
              <a:solidFill>
                <a:schemeClr val="bg1"/>
              </a:solidFill>
            </a:ln>
            <a:effectLst>
              <a:outerShdw blurRad="215900" dist="1778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TextBox 29">
              <a:extLst>
                <a:ext uri="{FF2B5EF4-FFF2-40B4-BE49-F238E27FC236}">
                  <a16:creationId xmlns:a16="http://schemas.microsoft.com/office/drawing/2014/main" xmlns="" id="{D2394BDF-3F06-4F6B-82C4-F7DA188DB043}"/>
                </a:ext>
              </a:extLst>
            </p:cNvPr>
            <p:cNvSpPr txBox="1"/>
            <p:nvPr/>
          </p:nvSpPr>
          <p:spPr>
            <a:xfrm>
              <a:off x="5267739" y="250834"/>
              <a:ext cx="1656522" cy="5088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ar-SY" sz="2000" b="1" dirty="0" smtClean="0">
                  <a:solidFill>
                    <a:prstClr val="white"/>
                  </a:solidFill>
                  <a:latin typeface="SansSerif" panose="00000400000000000000" pitchFamily="2" charset="2"/>
                </a:rPr>
                <a:t>فوائد الانتماء للوطن</a:t>
              </a:r>
              <a:endParaRPr lang="ar-SY" sz="2000" b="1" dirty="0">
                <a:solidFill>
                  <a:prstClr val="white"/>
                </a:solidFill>
                <a:latin typeface="SansSerif" panose="00000400000000000000" pitchFamily="2" charset="2"/>
              </a:endParaRPr>
            </a:p>
          </p:txBody>
        </p:sp>
      </p:grpSp>
      <p:grpSp>
        <p:nvGrpSpPr>
          <p:cNvPr id="16" name="Group 40">
            <a:extLst>
              <a:ext uri="{FF2B5EF4-FFF2-40B4-BE49-F238E27FC236}">
                <a16:creationId xmlns:a16="http://schemas.microsoft.com/office/drawing/2014/main" xmlns="" id="{F578329C-F7B7-4B66-8AD7-39DE15291513}"/>
              </a:ext>
            </a:extLst>
          </p:cNvPr>
          <p:cNvGrpSpPr/>
          <p:nvPr/>
        </p:nvGrpSpPr>
        <p:grpSpPr>
          <a:xfrm>
            <a:off x="4114998" y="1905713"/>
            <a:ext cx="6116286" cy="403489"/>
            <a:chOff x="2189498" y="202267"/>
            <a:chExt cx="6116286" cy="403489"/>
          </a:xfrm>
        </p:grpSpPr>
        <p:sp>
          <p:nvSpPr>
            <p:cNvPr id="17" name="TextBox 38">
              <a:extLst>
                <a:ext uri="{FF2B5EF4-FFF2-40B4-BE49-F238E27FC236}">
                  <a16:creationId xmlns:a16="http://schemas.microsoft.com/office/drawing/2014/main" xmlns="" id="{C56BD813-7639-438F-997F-783D4436C62E}"/>
                </a:ext>
              </a:extLst>
            </p:cNvPr>
            <p:cNvSpPr txBox="1"/>
            <p:nvPr/>
          </p:nvSpPr>
          <p:spPr>
            <a:xfrm>
              <a:off x="2189498" y="202267"/>
              <a:ext cx="6116286" cy="369332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تحقيق أمر شرعي أمر الله به في القرآن الكريم , و أمر به نبيّه </a:t>
              </a:r>
              <a:r>
                <a:rPr lang="ar-SY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محمد ﷺ 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8" name="TextBox 39">
              <a:extLst>
                <a:ext uri="{FF2B5EF4-FFF2-40B4-BE49-F238E27FC236}">
                  <a16:creationId xmlns:a16="http://schemas.microsoft.com/office/drawing/2014/main" xmlns="" id="{7BCE94D0-C881-4B4F-AADC-6E671255A0FD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19" name="Group 41">
            <a:extLst>
              <a:ext uri="{FF2B5EF4-FFF2-40B4-BE49-F238E27FC236}">
                <a16:creationId xmlns:a16="http://schemas.microsoft.com/office/drawing/2014/main" xmlns="" id="{1695F0D6-9AB7-48FF-98CE-2DA4D06C4DEB}"/>
              </a:ext>
            </a:extLst>
          </p:cNvPr>
          <p:cNvGrpSpPr/>
          <p:nvPr/>
        </p:nvGrpSpPr>
        <p:grpSpPr>
          <a:xfrm>
            <a:off x="6045200" y="2587675"/>
            <a:ext cx="4223754" cy="369332"/>
            <a:chOff x="4743722" y="300172"/>
            <a:chExt cx="3984126" cy="369332"/>
          </a:xfrm>
        </p:grpSpPr>
        <p:sp>
          <p:nvSpPr>
            <p:cNvPr id="20" name="TextBox 42">
              <a:extLst>
                <a:ext uri="{FF2B5EF4-FFF2-40B4-BE49-F238E27FC236}">
                  <a16:creationId xmlns:a16="http://schemas.microsoft.com/office/drawing/2014/main" xmlns="" id="{A3BA94AE-04AE-4354-9DAE-DACB7FAEDE81}"/>
                </a:ext>
              </a:extLst>
            </p:cNvPr>
            <p:cNvSpPr txBox="1"/>
            <p:nvPr/>
          </p:nvSpPr>
          <p:spPr>
            <a:xfrm>
              <a:off x="4743722" y="300172"/>
              <a:ext cx="3984126" cy="369332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  تعزيز الوحدة الوطنية , و استقرار الوطن , و تماسكه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1" name="TextBox 43">
              <a:extLst>
                <a:ext uri="{FF2B5EF4-FFF2-40B4-BE49-F238E27FC236}">
                  <a16:creationId xmlns:a16="http://schemas.microsoft.com/office/drawing/2014/main" xmlns="" id="{A76A3181-492E-40DD-9A53-7FF2069842AD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22" name="Group 44">
            <a:extLst>
              <a:ext uri="{FF2B5EF4-FFF2-40B4-BE49-F238E27FC236}">
                <a16:creationId xmlns:a16="http://schemas.microsoft.com/office/drawing/2014/main" xmlns="" id="{6CAEE3DF-B2DB-422A-B23C-B687DA7716A9}"/>
              </a:ext>
            </a:extLst>
          </p:cNvPr>
          <p:cNvGrpSpPr/>
          <p:nvPr/>
        </p:nvGrpSpPr>
        <p:grpSpPr>
          <a:xfrm>
            <a:off x="4114997" y="3207131"/>
            <a:ext cx="6188739" cy="529070"/>
            <a:chOff x="2198216" y="386615"/>
            <a:chExt cx="6188739" cy="529070"/>
          </a:xfrm>
        </p:grpSpPr>
        <p:sp>
          <p:nvSpPr>
            <p:cNvPr id="23" name="TextBox 45">
              <a:extLst>
                <a:ext uri="{FF2B5EF4-FFF2-40B4-BE49-F238E27FC236}">
                  <a16:creationId xmlns:a16="http://schemas.microsoft.com/office/drawing/2014/main" xmlns="" id="{D1753B27-D49D-499D-871E-5B846982531A}"/>
                </a:ext>
              </a:extLst>
            </p:cNvPr>
            <p:cNvSpPr txBox="1"/>
            <p:nvPr/>
          </p:nvSpPr>
          <p:spPr>
            <a:xfrm>
              <a:off x="2198216" y="386615"/>
              <a:ext cx="6188739" cy="369332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  تحقيق الاستقرار النفسي المؤدي إلى التفاعل الإيجابي , و المواطنة الصالحة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4" name="TextBox 46">
              <a:extLst>
                <a:ext uri="{FF2B5EF4-FFF2-40B4-BE49-F238E27FC236}">
                  <a16:creationId xmlns:a16="http://schemas.microsoft.com/office/drawing/2014/main" xmlns="" id="{0CD80FCD-DAF5-4794-85B8-8FECD58F735E}"/>
                </a:ext>
              </a:extLst>
            </p:cNvPr>
            <p:cNvSpPr txBox="1"/>
            <p:nvPr/>
          </p:nvSpPr>
          <p:spPr>
            <a:xfrm>
              <a:off x="5383520" y="654075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25" name="Group 53">
            <a:extLst>
              <a:ext uri="{FF2B5EF4-FFF2-40B4-BE49-F238E27FC236}">
                <a16:creationId xmlns:a16="http://schemas.microsoft.com/office/drawing/2014/main" xmlns="" id="{132DF330-EBD6-4745-88BF-E674C6DA25AE}"/>
              </a:ext>
            </a:extLst>
          </p:cNvPr>
          <p:cNvGrpSpPr/>
          <p:nvPr/>
        </p:nvGrpSpPr>
        <p:grpSpPr>
          <a:xfrm>
            <a:off x="4243765" y="5215850"/>
            <a:ext cx="6025210" cy="369332"/>
            <a:chOff x="3919933" y="551473"/>
            <a:chExt cx="6025210" cy="369332"/>
          </a:xfrm>
        </p:grpSpPr>
        <p:sp>
          <p:nvSpPr>
            <p:cNvPr id="26" name="TextBox 54">
              <a:extLst>
                <a:ext uri="{FF2B5EF4-FFF2-40B4-BE49-F238E27FC236}">
                  <a16:creationId xmlns:a16="http://schemas.microsoft.com/office/drawing/2014/main" xmlns="" id="{B81A8AC2-C4F4-4D9E-BA63-909CAB9B4AF6}"/>
                </a:ext>
              </a:extLst>
            </p:cNvPr>
            <p:cNvSpPr txBox="1"/>
            <p:nvPr/>
          </p:nvSpPr>
          <p:spPr>
            <a:xfrm>
              <a:off x="3919933" y="551473"/>
              <a:ext cx="6025210" cy="369332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   تأمين الاستقرار المجتمعي الخالي من العنف و الإرهاب و الانحلال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7" name="TextBox 55">
              <a:extLst>
                <a:ext uri="{FF2B5EF4-FFF2-40B4-BE49-F238E27FC236}">
                  <a16:creationId xmlns:a16="http://schemas.microsoft.com/office/drawing/2014/main" xmlns="" id="{5D91C35C-9C74-4DA1-BC8A-AFA933B6ACDB}"/>
                </a:ext>
              </a:extLst>
            </p:cNvPr>
            <p:cNvSpPr txBox="1"/>
            <p:nvPr/>
          </p:nvSpPr>
          <p:spPr>
            <a:xfrm>
              <a:off x="6003948" y="587571"/>
              <a:ext cx="2153856" cy="45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28" name="Group 47">
            <a:extLst>
              <a:ext uri="{FF2B5EF4-FFF2-40B4-BE49-F238E27FC236}">
                <a16:creationId xmlns:a16="http://schemas.microsoft.com/office/drawing/2014/main" xmlns="" id="{820A097F-7900-47A5-B88F-ED5F68367FAF}"/>
              </a:ext>
            </a:extLst>
          </p:cNvPr>
          <p:cNvGrpSpPr/>
          <p:nvPr/>
        </p:nvGrpSpPr>
        <p:grpSpPr>
          <a:xfrm>
            <a:off x="4114996" y="3906887"/>
            <a:ext cx="6167285" cy="409209"/>
            <a:chOff x="2469780" y="196547"/>
            <a:chExt cx="6167285" cy="409209"/>
          </a:xfrm>
        </p:grpSpPr>
        <p:sp>
          <p:nvSpPr>
            <p:cNvPr id="30" name="TextBox 48">
              <a:extLst>
                <a:ext uri="{FF2B5EF4-FFF2-40B4-BE49-F238E27FC236}">
                  <a16:creationId xmlns:a16="http://schemas.microsoft.com/office/drawing/2014/main" xmlns="" id="{74AE3D0E-3B8B-469D-AA11-52DC4A9E049A}"/>
                </a:ext>
              </a:extLst>
            </p:cNvPr>
            <p:cNvSpPr txBox="1"/>
            <p:nvPr/>
          </p:nvSpPr>
          <p:spPr>
            <a:xfrm>
              <a:off x="2469780" y="196547"/>
              <a:ext cx="6167285" cy="369332"/>
            </a:xfrm>
            <a:prstGeom prst="rect">
              <a:avLst/>
            </a:prstGeom>
            <a:noFill/>
            <a:ln>
              <a:solidFill>
                <a:srgbClr val="7030A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  دفع مسيرة التقدم و التطور في البلاد سياسياً و اقتصادياً 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1" name="TextBox 49">
              <a:extLst>
                <a:ext uri="{FF2B5EF4-FFF2-40B4-BE49-F238E27FC236}">
                  <a16:creationId xmlns:a16="http://schemas.microsoft.com/office/drawing/2014/main" xmlns="" id="{B563F699-AC80-43B9-98AC-4A2BB29E8768}"/>
                </a:ext>
              </a:extLst>
            </p:cNvPr>
            <p:cNvSpPr txBox="1"/>
            <p:nvPr/>
          </p:nvSpPr>
          <p:spPr>
            <a:xfrm>
              <a:off x="5580284" y="344146"/>
              <a:ext cx="263609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32" name="Group 50">
            <a:extLst>
              <a:ext uri="{FF2B5EF4-FFF2-40B4-BE49-F238E27FC236}">
                <a16:creationId xmlns:a16="http://schemas.microsoft.com/office/drawing/2014/main" xmlns="" id="{D9408D58-9B03-4B33-AC68-0A1E04E08358}"/>
              </a:ext>
            </a:extLst>
          </p:cNvPr>
          <p:cNvGrpSpPr/>
          <p:nvPr/>
        </p:nvGrpSpPr>
        <p:grpSpPr>
          <a:xfrm>
            <a:off x="6013802" y="4555513"/>
            <a:ext cx="4238028" cy="474459"/>
            <a:chOff x="5891761" y="405271"/>
            <a:chExt cx="4238028" cy="474459"/>
          </a:xfrm>
        </p:grpSpPr>
        <p:sp>
          <p:nvSpPr>
            <p:cNvPr id="33" name="TextBox 51">
              <a:extLst>
                <a:ext uri="{FF2B5EF4-FFF2-40B4-BE49-F238E27FC236}">
                  <a16:creationId xmlns:a16="http://schemas.microsoft.com/office/drawing/2014/main" xmlns="" id="{A1A80090-FB8C-4208-A320-99774D9F5237}"/>
                </a:ext>
              </a:extLst>
            </p:cNvPr>
            <p:cNvSpPr txBox="1"/>
            <p:nvPr/>
          </p:nvSpPr>
          <p:spPr>
            <a:xfrm>
              <a:off x="5891761" y="405271"/>
              <a:ext cx="4238028" cy="369332"/>
            </a:xfrm>
            <a:prstGeom prst="rect">
              <a:avLst/>
            </a:prstGeom>
            <a:noFill/>
            <a:ln>
              <a:solidFill>
                <a:srgbClr val="92D050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  حماية الوطن و مكتسباته 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4" name="TextBox 52">
              <a:extLst>
                <a:ext uri="{FF2B5EF4-FFF2-40B4-BE49-F238E27FC236}">
                  <a16:creationId xmlns:a16="http://schemas.microsoft.com/office/drawing/2014/main" xmlns="" id="{E0A1095B-DE5F-4D2F-BA53-CCAEAC190359}"/>
                </a:ext>
              </a:extLst>
            </p:cNvPr>
            <p:cNvSpPr txBox="1"/>
            <p:nvPr/>
          </p:nvSpPr>
          <p:spPr>
            <a:xfrm>
              <a:off x="5891761" y="643798"/>
              <a:ext cx="2142658" cy="235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1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grpSp>
        <p:nvGrpSpPr>
          <p:cNvPr id="35" name="Group 1">
            <a:extLst>
              <a:ext uri="{FF2B5EF4-FFF2-40B4-BE49-F238E27FC236}">
                <a16:creationId xmlns:a16="http://schemas.microsoft.com/office/drawing/2014/main" xmlns="" id="{2F1A6BED-5C13-45DC-A834-9E3632D5F485}"/>
              </a:ext>
            </a:extLst>
          </p:cNvPr>
          <p:cNvGrpSpPr/>
          <p:nvPr/>
        </p:nvGrpSpPr>
        <p:grpSpPr>
          <a:xfrm rot="4145781">
            <a:off x="10253483" y="1839362"/>
            <a:ext cx="515768" cy="562875"/>
            <a:chOff x="5087224" y="694918"/>
            <a:chExt cx="515768" cy="1464078"/>
          </a:xfrm>
        </p:grpSpPr>
        <p:sp>
          <p:nvSpPr>
            <p:cNvPr id="36" name="Rectangle 30">
              <a:extLst>
                <a:ext uri="{FF2B5EF4-FFF2-40B4-BE49-F238E27FC236}">
                  <a16:creationId xmlns:a16="http://schemas.microsoft.com/office/drawing/2014/main" xmlns="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" name="Freeform: Shape 19">
              <a:extLst>
                <a:ext uri="{FF2B5EF4-FFF2-40B4-BE49-F238E27FC236}">
                  <a16:creationId xmlns:a16="http://schemas.microsoft.com/office/drawing/2014/main" xmlns="" id="{9EF1777E-846B-4631-AD00-7C65BA0D8EA0}"/>
                </a:ext>
              </a:extLst>
            </p:cNvPr>
            <p:cNvSpPr/>
            <p:nvPr/>
          </p:nvSpPr>
          <p:spPr>
            <a:xfrm rot="12076858">
              <a:off x="5087224" y="694918"/>
              <a:ext cx="436098" cy="1018542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TextBox 70">
              <a:extLst>
                <a:ext uri="{FF2B5EF4-FFF2-40B4-BE49-F238E27FC236}">
                  <a16:creationId xmlns:a16="http://schemas.microsoft.com/office/drawing/2014/main" xmlns="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1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39" name="Group 1">
            <a:extLst>
              <a:ext uri="{FF2B5EF4-FFF2-40B4-BE49-F238E27FC236}">
                <a16:creationId xmlns:a16="http://schemas.microsoft.com/office/drawing/2014/main" xmlns="" id="{2F1A6BED-5C13-45DC-A834-9E3632D5F485}"/>
              </a:ext>
            </a:extLst>
          </p:cNvPr>
          <p:cNvGrpSpPr/>
          <p:nvPr/>
        </p:nvGrpSpPr>
        <p:grpSpPr>
          <a:xfrm rot="4145781">
            <a:off x="10266874" y="2515513"/>
            <a:ext cx="503205" cy="561967"/>
            <a:chOff x="5099787" y="697279"/>
            <a:chExt cx="503205" cy="1461717"/>
          </a:xfrm>
        </p:grpSpPr>
        <p:sp>
          <p:nvSpPr>
            <p:cNvPr id="40" name="Rectangle 30">
              <a:extLst>
                <a:ext uri="{FF2B5EF4-FFF2-40B4-BE49-F238E27FC236}">
                  <a16:creationId xmlns:a16="http://schemas.microsoft.com/office/drawing/2014/main" xmlns="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Freeform: Shape 19">
              <a:extLst>
                <a:ext uri="{FF2B5EF4-FFF2-40B4-BE49-F238E27FC236}">
                  <a16:creationId xmlns:a16="http://schemas.microsoft.com/office/drawing/2014/main" xmlns="" id="{9EF1777E-846B-4631-AD00-7C65BA0D8EA0}"/>
                </a:ext>
              </a:extLst>
            </p:cNvPr>
            <p:cNvSpPr/>
            <p:nvPr/>
          </p:nvSpPr>
          <p:spPr>
            <a:xfrm rot="12076858">
              <a:off x="5099787" y="697279"/>
              <a:ext cx="436098" cy="949313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E8D5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TextBox 70">
              <a:extLst>
                <a:ext uri="{FF2B5EF4-FFF2-40B4-BE49-F238E27FC236}">
                  <a16:creationId xmlns:a16="http://schemas.microsoft.com/office/drawing/2014/main" xmlns="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2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3" name="Group 1">
            <a:extLst>
              <a:ext uri="{FF2B5EF4-FFF2-40B4-BE49-F238E27FC236}">
                <a16:creationId xmlns:a16="http://schemas.microsoft.com/office/drawing/2014/main" xmlns="" id="{2F1A6BED-5C13-45DC-A834-9E3632D5F485}"/>
              </a:ext>
            </a:extLst>
          </p:cNvPr>
          <p:cNvGrpSpPr/>
          <p:nvPr/>
        </p:nvGrpSpPr>
        <p:grpSpPr>
          <a:xfrm rot="4145781">
            <a:off x="10270760" y="3187170"/>
            <a:ext cx="504024" cy="562027"/>
            <a:chOff x="5098968" y="697125"/>
            <a:chExt cx="504024" cy="1461871"/>
          </a:xfrm>
        </p:grpSpPr>
        <p:sp>
          <p:nvSpPr>
            <p:cNvPr id="44" name="Rectangle 30">
              <a:extLst>
                <a:ext uri="{FF2B5EF4-FFF2-40B4-BE49-F238E27FC236}">
                  <a16:creationId xmlns:a16="http://schemas.microsoft.com/office/drawing/2014/main" xmlns="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5" name="Freeform: Shape 19">
              <a:extLst>
                <a:ext uri="{FF2B5EF4-FFF2-40B4-BE49-F238E27FC236}">
                  <a16:creationId xmlns:a16="http://schemas.microsoft.com/office/drawing/2014/main" xmlns="" id="{9EF1777E-846B-4631-AD00-7C65BA0D8EA0}"/>
                </a:ext>
              </a:extLst>
            </p:cNvPr>
            <p:cNvSpPr/>
            <p:nvPr/>
          </p:nvSpPr>
          <p:spPr>
            <a:xfrm rot="12076858">
              <a:off x="5098968" y="697125"/>
              <a:ext cx="436098" cy="953821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TextBox 70">
              <a:extLst>
                <a:ext uri="{FF2B5EF4-FFF2-40B4-BE49-F238E27FC236}">
                  <a16:creationId xmlns:a16="http://schemas.microsoft.com/office/drawing/2014/main" xmlns="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3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7" name="Group 1">
            <a:extLst>
              <a:ext uri="{FF2B5EF4-FFF2-40B4-BE49-F238E27FC236}">
                <a16:creationId xmlns:a16="http://schemas.microsoft.com/office/drawing/2014/main" xmlns="" id="{2F1A6BED-5C13-45DC-A834-9E3632D5F485}"/>
              </a:ext>
            </a:extLst>
          </p:cNvPr>
          <p:cNvGrpSpPr/>
          <p:nvPr/>
        </p:nvGrpSpPr>
        <p:grpSpPr>
          <a:xfrm rot="4145781">
            <a:off x="10310951" y="3856015"/>
            <a:ext cx="512067" cy="562608"/>
            <a:chOff x="5090925" y="695613"/>
            <a:chExt cx="512067" cy="1463383"/>
          </a:xfrm>
        </p:grpSpPr>
        <p:sp>
          <p:nvSpPr>
            <p:cNvPr id="48" name="Rectangle 30">
              <a:extLst>
                <a:ext uri="{FF2B5EF4-FFF2-40B4-BE49-F238E27FC236}">
                  <a16:creationId xmlns:a16="http://schemas.microsoft.com/office/drawing/2014/main" xmlns="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Freeform: Shape 19">
              <a:extLst>
                <a:ext uri="{FF2B5EF4-FFF2-40B4-BE49-F238E27FC236}">
                  <a16:creationId xmlns:a16="http://schemas.microsoft.com/office/drawing/2014/main" xmlns="" id="{9EF1777E-846B-4631-AD00-7C65BA0D8EA0}"/>
                </a:ext>
              </a:extLst>
            </p:cNvPr>
            <p:cNvSpPr/>
            <p:nvPr/>
          </p:nvSpPr>
          <p:spPr>
            <a:xfrm rot="12076858">
              <a:off x="5090925" y="695613"/>
              <a:ext cx="436098" cy="998145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TextBox 70">
              <a:extLst>
                <a:ext uri="{FF2B5EF4-FFF2-40B4-BE49-F238E27FC236}">
                  <a16:creationId xmlns:a16="http://schemas.microsoft.com/office/drawing/2014/main" xmlns="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4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1" name="Group 1">
            <a:extLst>
              <a:ext uri="{FF2B5EF4-FFF2-40B4-BE49-F238E27FC236}">
                <a16:creationId xmlns:a16="http://schemas.microsoft.com/office/drawing/2014/main" xmlns="" id="{2F1A6BED-5C13-45DC-A834-9E3632D5F485}"/>
              </a:ext>
            </a:extLst>
          </p:cNvPr>
          <p:cNvGrpSpPr/>
          <p:nvPr/>
        </p:nvGrpSpPr>
        <p:grpSpPr>
          <a:xfrm rot="4145781">
            <a:off x="10300547" y="4537649"/>
            <a:ext cx="509974" cy="562457"/>
            <a:chOff x="5093018" y="696006"/>
            <a:chExt cx="509974" cy="1462990"/>
          </a:xfrm>
        </p:grpSpPr>
        <p:sp>
          <p:nvSpPr>
            <p:cNvPr id="52" name="Rectangle 30">
              <a:extLst>
                <a:ext uri="{FF2B5EF4-FFF2-40B4-BE49-F238E27FC236}">
                  <a16:creationId xmlns:a16="http://schemas.microsoft.com/office/drawing/2014/main" xmlns="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" name="Freeform: Shape 19">
              <a:extLst>
                <a:ext uri="{FF2B5EF4-FFF2-40B4-BE49-F238E27FC236}">
                  <a16:creationId xmlns:a16="http://schemas.microsoft.com/office/drawing/2014/main" xmlns="" id="{9EF1777E-846B-4631-AD00-7C65BA0D8EA0}"/>
                </a:ext>
              </a:extLst>
            </p:cNvPr>
            <p:cNvSpPr/>
            <p:nvPr/>
          </p:nvSpPr>
          <p:spPr>
            <a:xfrm rot="12076858">
              <a:off x="5093018" y="696006"/>
              <a:ext cx="436098" cy="986613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4" name="TextBox 70">
              <a:extLst>
                <a:ext uri="{FF2B5EF4-FFF2-40B4-BE49-F238E27FC236}">
                  <a16:creationId xmlns:a16="http://schemas.microsoft.com/office/drawing/2014/main" xmlns="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62498" y="991893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5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55" name="Group 1">
            <a:extLst>
              <a:ext uri="{FF2B5EF4-FFF2-40B4-BE49-F238E27FC236}">
                <a16:creationId xmlns:a16="http://schemas.microsoft.com/office/drawing/2014/main" xmlns="" id="{2F1A6BED-5C13-45DC-A834-9E3632D5F485}"/>
              </a:ext>
            </a:extLst>
          </p:cNvPr>
          <p:cNvGrpSpPr/>
          <p:nvPr/>
        </p:nvGrpSpPr>
        <p:grpSpPr>
          <a:xfrm rot="4145781">
            <a:off x="10307632" y="5223636"/>
            <a:ext cx="528930" cy="544272"/>
            <a:chOff x="5074062" y="743307"/>
            <a:chExt cx="528930" cy="1415689"/>
          </a:xfrm>
        </p:grpSpPr>
        <p:sp>
          <p:nvSpPr>
            <p:cNvPr id="56" name="Rectangle 30">
              <a:extLst>
                <a:ext uri="{FF2B5EF4-FFF2-40B4-BE49-F238E27FC236}">
                  <a16:creationId xmlns:a16="http://schemas.microsoft.com/office/drawing/2014/main" xmlns="" id="{C51246EA-CF83-48BE-9AAA-6A91EDB17CB2}"/>
                </a:ext>
              </a:extLst>
            </p:cNvPr>
            <p:cNvSpPr/>
            <p:nvPr/>
          </p:nvSpPr>
          <p:spPr>
            <a:xfrm rot="18507334">
              <a:off x="4789101" y="1345105"/>
              <a:ext cx="1149057" cy="478725"/>
            </a:xfrm>
            <a:prstGeom prst="rect">
              <a:avLst/>
            </a:prstGeom>
            <a:solidFill>
              <a:schemeClr val="tx1">
                <a:lumMod val="75000"/>
                <a:lumOff val="25000"/>
                <a:alpha val="46000"/>
              </a:schemeClr>
            </a:solidFill>
            <a:ln>
              <a:noFill/>
            </a:ln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7" name="Freeform: Shape 19">
              <a:extLst>
                <a:ext uri="{FF2B5EF4-FFF2-40B4-BE49-F238E27FC236}">
                  <a16:creationId xmlns:a16="http://schemas.microsoft.com/office/drawing/2014/main" xmlns="" id="{9EF1777E-846B-4631-AD00-7C65BA0D8EA0}"/>
                </a:ext>
              </a:extLst>
            </p:cNvPr>
            <p:cNvSpPr/>
            <p:nvPr/>
          </p:nvSpPr>
          <p:spPr>
            <a:xfrm rot="12076858">
              <a:off x="5074062" y="743307"/>
              <a:ext cx="436098" cy="991189"/>
            </a:xfrm>
            <a:custGeom>
              <a:avLst/>
              <a:gdLst>
                <a:gd name="connsiteX0" fmla="*/ 436098 w 436098"/>
                <a:gd name="connsiteY0" fmla="*/ 1628683 h 1628683"/>
                <a:gd name="connsiteX1" fmla="*/ 218049 w 436098"/>
                <a:gd name="connsiteY1" fmla="*/ 1413507 h 1628683"/>
                <a:gd name="connsiteX2" fmla="*/ 0 w 436098"/>
                <a:gd name="connsiteY2" fmla="*/ 1628683 h 1628683"/>
                <a:gd name="connsiteX3" fmla="*/ 0 w 436098"/>
                <a:gd name="connsiteY3" fmla="*/ 86234 h 1628683"/>
                <a:gd name="connsiteX4" fmla="*/ 436098 w 436098"/>
                <a:gd name="connsiteY4" fmla="*/ 0 h 1628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098" h="1628683">
                  <a:moveTo>
                    <a:pt x="436098" y="1628683"/>
                  </a:moveTo>
                  <a:lnTo>
                    <a:pt x="218049" y="1413507"/>
                  </a:lnTo>
                  <a:lnTo>
                    <a:pt x="0" y="1628683"/>
                  </a:lnTo>
                  <a:lnTo>
                    <a:pt x="0" y="86234"/>
                  </a:lnTo>
                  <a:lnTo>
                    <a:pt x="436098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8" name="TextBox 70">
              <a:extLst>
                <a:ext uri="{FF2B5EF4-FFF2-40B4-BE49-F238E27FC236}">
                  <a16:creationId xmlns:a16="http://schemas.microsoft.com/office/drawing/2014/main" xmlns="" id="{047CC7A8-6945-4E00-BB8C-EF33061E8196}"/>
                </a:ext>
              </a:extLst>
            </p:cNvPr>
            <p:cNvSpPr txBox="1"/>
            <p:nvPr/>
          </p:nvSpPr>
          <p:spPr>
            <a:xfrm rot="17520167">
              <a:off x="5044373" y="1039350"/>
              <a:ext cx="5246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latin typeface="Century Gothic" panose="020B0502020202020204" pitchFamily="34" charset="0"/>
                </a:rPr>
                <a:t>6</a:t>
              </a:r>
              <a:endParaRPr lang="en-US" sz="1400" b="1" dirty="0"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4091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750"/>
                            </p:stCondLst>
                            <p:childTnLst>
                              <p:par>
                                <p:cTn id="3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250"/>
                            </p:stCondLst>
                            <p:childTnLst>
                              <p:par>
                                <p:cTn id="5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0"/>
                            </p:stCondLst>
                            <p:childTnLst>
                              <p:par>
                                <p:cTn id="6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750"/>
                            </p:stCondLst>
                            <p:childTnLst>
                              <p:par>
                                <p:cTn id="7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500"/>
                            </p:stCondLst>
                            <p:childTnLst>
                              <p:par>
                                <p:cTn id="8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E4118AEC-26BC-4DCF-B290-9395F9C896EF}"/>
              </a:ext>
            </a:extLst>
          </p:cNvPr>
          <p:cNvSpPr/>
          <p:nvPr/>
        </p:nvSpPr>
        <p:spPr>
          <a:xfrm>
            <a:off x="571741" y="2413166"/>
            <a:ext cx="1303383" cy="17925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10">
            <a:extLst>
              <a:ext uri="{FF2B5EF4-FFF2-40B4-BE49-F238E27FC236}">
                <a16:creationId xmlns:a16="http://schemas.microsoft.com/office/drawing/2014/main" xmlns="" id="{C66FAF7E-8CDD-4926-A0A3-38BBE055ABF3}"/>
              </a:ext>
            </a:extLst>
          </p:cNvPr>
          <p:cNvSpPr/>
          <p:nvPr/>
        </p:nvSpPr>
        <p:spPr>
          <a:xfrm flipH="1">
            <a:off x="104609" y="2413166"/>
            <a:ext cx="467132" cy="17925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855888" y="42274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16">
            <a:extLst>
              <a:ext uri="{FF2B5EF4-FFF2-40B4-BE49-F238E27FC236}">
                <a16:creationId xmlns:a16="http://schemas.microsoft.com/office/drawing/2014/main" xmlns="" id="{A557BA40-394C-4DEB-B07B-6482F26A4E82}"/>
              </a:ext>
            </a:extLst>
          </p:cNvPr>
          <p:cNvGrpSpPr/>
          <p:nvPr/>
        </p:nvGrpSpPr>
        <p:grpSpPr>
          <a:xfrm>
            <a:off x="743220" y="2538718"/>
            <a:ext cx="1001486" cy="1186810"/>
            <a:chOff x="3009022" y="4211323"/>
            <a:chExt cx="1001486" cy="1186810"/>
          </a:xfrm>
        </p:grpSpPr>
        <p:sp>
          <p:nvSpPr>
            <p:cNvPr id="10" name="TextBox 1">
              <a:extLst>
                <a:ext uri="{FF2B5EF4-FFF2-40B4-BE49-F238E27FC236}">
                  <a16:creationId xmlns:a16="http://schemas.microsoft.com/office/drawing/2014/main" xmlns="" id="{AA2499F0-511C-43F7-A264-303F54DEFF44}"/>
                </a:ext>
              </a:extLst>
            </p:cNvPr>
            <p:cNvSpPr txBox="1"/>
            <p:nvPr/>
          </p:nvSpPr>
          <p:spPr>
            <a:xfrm>
              <a:off x="3009022" y="4211323"/>
              <a:ext cx="10014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Oswald" panose="02000503000000000000" pitchFamily="2" charset="0"/>
                </a:rPr>
                <a:t>الوحدة الثالثة</a:t>
              </a:r>
              <a:endParaRPr lang="en-US" b="1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11" name="TextBox 2">
              <a:extLst>
                <a:ext uri="{FF2B5EF4-FFF2-40B4-BE49-F238E27FC236}">
                  <a16:creationId xmlns:a16="http://schemas.microsoft.com/office/drawing/2014/main" xmlns="" id="{FEF93B47-867D-41A4-BEEF-0B2046E16230}"/>
                </a:ext>
              </a:extLst>
            </p:cNvPr>
            <p:cNvSpPr txBox="1"/>
            <p:nvPr/>
          </p:nvSpPr>
          <p:spPr>
            <a:xfrm>
              <a:off x="3096473" y="4751802"/>
              <a:ext cx="785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Oswald" panose="02000503000000000000" pitchFamily="2" charset="0"/>
                </a:rPr>
                <a:t>3</a:t>
              </a:r>
              <a:endPara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swald" panose="02000503000000000000" pitchFamily="2" charset="0"/>
              </a:endParaRPr>
            </a:p>
          </p:txBody>
        </p:sp>
      </p:grpSp>
      <p:pic>
        <p:nvPicPr>
          <p:cNvPr id="12" name="Graphic 44">
            <a:extLst>
              <a:ext uri="{FF2B5EF4-FFF2-40B4-BE49-F238E27FC236}">
                <a16:creationId xmlns:a16="http://schemas.microsoft.com/office/drawing/2014/main" xmlns="" id="{3811AB20-2F0F-4BBB-AEEE-982409F952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220" y="3543300"/>
            <a:ext cx="944416" cy="6408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13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783068" y="374227"/>
            <a:ext cx="1037769" cy="2394682"/>
            <a:chOff x="1130423" y="351901"/>
            <a:chExt cx="1037769" cy="2394682"/>
          </a:xfrm>
        </p:grpSpPr>
        <p:sp>
          <p:nvSpPr>
            <p:cNvPr id="14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130423" y="351902"/>
              <a:ext cx="461665" cy="2394681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0070C0"/>
                  </a:solidFill>
                  <a:latin typeface="Oswald" panose="02000503000000000000" pitchFamily="2" charset="0"/>
                </a:rPr>
                <a:t>المسؤولية</a:t>
              </a:r>
            </a:p>
          </p:txBody>
        </p:sp>
        <p:sp>
          <p:nvSpPr>
            <p:cNvPr id="15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675749" y="351901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المُواطَنَة المسؤولة</a:t>
              </a:r>
            </a:p>
          </p:txBody>
        </p:sp>
      </p:grpSp>
      <p:grpSp>
        <p:nvGrpSpPr>
          <p:cNvPr id="41" name="Group 84">
            <a:extLst>
              <a:ext uri="{FF2B5EF4-FFF2-40B4-BE49-F238E27FC236}">
                <a16:creationId xmlns:a16="http://schemas.microsoft.com/office/drawing/2014/main" xmlns="" id="{706834C1-82D1-497D-8C56-9F86A9E84F86}"/>
              </a:ext>
            </a:extLst>
          </p:cNvPr>
          <p:cNvGrpSpPr/>
          <p:nvPr/>
        </p:nvGrpSpPr>
        <p:grpSpPr>
          <a:xfrm>
            <a:off x="8822835" y="138463"/>
            <a:ext cx="1586404" cy="637097"/>
            <a:chOff x="676027" y="2568995"/>
            <a:chExt cx="1586404" cy="637097"/>
          </a:xfrm>
        </p:grpSpPr>
        <p:sp>
          <p:nvSpPr>
            <p:cNvPr id="42" name="Rectangle 39">
              <a:extLst>
                <a:ext uri="{FF2B5EF4-FFF2-40B4-BE49-F238E27FC236}">
                  <a16:creationId xmlns:a16="http://schemas.microsoft.com/office/drawing/2014/main" xmlns="" id="{99014343-0912-40CE-B895-BD4566B81FC4}"/>
                </a:ext>
              </a:extLst>
            </p:cNvPr>
            <p:cNvSpPr/>
            <p:nvPr/>
          </p:nvSpPr>
          <p:spPr>
            <a:xfrm flipH="1">
              <a:off x="951707" y="2583328"/>
              <a:ext cx="1310724" cy="622764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4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3" name="Group 57">
              <a:extLst>
                <a:ext uri="{FF2B5EF4-FFF2-40B4-BE49-F238E27FC236}">
                  <a16:creationId xmlns:a16="http://schemas.microsoft.com/office/drawing/2014/main" xmlns="" id="{F5CA8972-C449-4130-83CC-A6F56C9AA01E}"/>
                </a:ext>
              </a:extLst>
            </p:cNvPr>
            <p:cNvGrpSpPr/>
            <p:nvPr/>
          </p:nvGrpSpPr>
          <p:grpSpPr>
            <a:xfrm>
              <a:off x="676027" y="2568995"/>
              <a:ext cx="537103" cy="534197"/>
              <a:chOff x="11049987" y="1270856"/>
              <a:chExt cx="537103" cy="534197"/>
            </a:xfrm>
          </p:grpSpPr>
          <p:sp>
            <p:nvSpPr>
              <p:cNvPr id="45" name="Teardrop 58">
                <a:extLst>
                  <a:ext uri="{FF2B5EF4-FFF2-40B4-BE49-F238E27FC236}">
                    <a16:creationId xmlns:a16="http://schemas.microsoft.com/office/drawing/2014/main" xmlns="" id="{D26EBC7D-7990-493D-B051-9A00B10CED2A}"/>
                  </a:ext>
                </a:extLst>
              </p:cNvPr>
              <p:cNvSpPr/>
              <p:nvPr/>
            </p:nvSpPr>
            <p:spPr>
              <a:xfrm rot="8141980">
                <a:off x="11049987" y="1270856"/>
                <a:ext cx="537103" cy="534197"/>
              </a:xfrm>
              <a:prstGeom prst="teardrop">
                <a:avLst>
                  <a:gd name="adj" fmla="val 114035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59">
                <a:extLst>
                  <a:ext uri="{FF2B5EF4-FFF2-40B4-BE49-F238E27FC236}">
                    <a16:creationId xmlns:a16="http://schemas.microsoft.com/office/drawing/2014/main" xmlns="" id="{999149D9-C008-42D7-BD94-86997ED39A60}"/>
                  </a:ext>
                </a:extLst>
              </p:cNvPr>
              <p:cNvSpPr/>
              <p:nvPr/>
            </p:nvSpPr>
            <p:spPr>
              <a:xfrm>
                <a:off x="11155136" y="1374552"/>
                <a:ext cx="326805" cy="326805"/>
              </a:xfrm>
              <a:prstGeom prst="ellipse">
                <a:avLst/>
              </a:prstGeom>
              <a:solidFill>
                <a:srgbClr val="00B0F0"/>
              </a:solidFill>
              <a:ln w="76200">
                <a:noFill/>
              </a:ln>
              <a:scene3d>
                <a:camera prst="orthographicFront"/>
                <a:lightRig rig="threePt" dir="t"/>
              </a:scene3d>
              <a:sp3d>
                <a:bevelT w="152400" h="50800"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TextBox 75">
              <a:extLst>
                <a:ext uri="{FF2B5EF4-FFF2-40B4-BE49-F238E27FC236}">
                  <a16:creationId xmlns:a16="http://schemas.microsoft.com/office/drawing/2014/main" xmlns="" id="{D5DD5411-44CA-4DF8-A259-53D0BDF41CDE}"/>
                </a:ext>
              </a:extLst>
            </p:cNvPr>
            <p:cNvSpPr txBox="1"/>
            <p:nvPr/>
          </p:nvSpPr>
          <p:spPr>
            <a:xfrm>
              <a:off x="1074868" y="2663877"/>
              <a:ext cx="11334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 smtClean="0">
                  <a:solidFill>
                    <a:srgbClr val="C0000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نشاط 3</a:t>
              </a:r>
              <a:endParaRPr lang="ar-SY" sz="2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pic>
        <p:nvPicPr>
          <p:cNvPr id="5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627"/>
          <a:stretch/>
        </p:blipFill>
        <p:spPr bwMode="auto">
          <a:xfrm>
            <a:off x="4780448" y="1365487"/>
            <a:ext cx="5973851" cy="95748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54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4843947" y="2963558"/>
            <a:ext cx="6379148" cy="438804"/>
            <a:chOff x="6819482" y="2432397"/>
            <a:chExt cx="6379145" cy="438804"/>
          </a:xfrm>
        </p:grpSpPr>
        <p:sp>
          <p:nvSpPr>
            <p:cNvPr id="55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10024496" y="-302929"/>
              <a:ext cx="438804" cy="5909455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90608" y="2367994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543631" y="2463763"/>
              <a:ext cx="56549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</a:rPr>
                <a:t>أ-</a:t>
              </a:r>
              <a:r>
                <a:rPr lang="ar-SY" b="1" dirty="0" smtClean="0">
                  <a:solidFill>
                    <a:schemeClr val="bg1"/>
                  </a:solidFill>
                </a:rPr>
                <a:t> يُفسِّر الطلبة حرص الدولة على حق التعليم للمواطنين .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9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5195196" y="3909697"/>
            <a:ext cx="5537416" cy="593037"/>
            <a:chOff x="-35145156" y="1434405"/>
            <a:chExt cx="37450356" cy="691055"/>
          </a:xfrm>
        </p:grpSpPr>
        <p:sp>
          <p:nvSpPr>
            <p:cNvPr id="40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-33635696" y="1528903"/>
              <a:ext cx="35353584" cy="430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rgbClr val="FFFF00"/>
                  </a:solidFill>
                  <a:latin typeface="Century Gothic" panose="020B0502020202020204" pitchFamily="34" charset="0"/>
                </a:rPr>
                <a:t>لأن التعليم ينمي قدرات ومدارك المواطن ويكسبه المعرفة والمهارات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47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-35145156" y="1434405"/>
              <a:ext cx="37450356" cy="691055"/>
            </a:xfrm>
            <a:prstGeom prst="rect">
              <a:avLst/>
            </a:prstGeom>
            <a:noFill/>
            <a:ln w="381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29145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3492</TotalTime>
  <Words>861</Words>
  <Application>Microsoft Office PowerPoint</Application>
  <PresentationFormat>مخصص</PresentationFormat>
  <Paragraphs>144</Paragraphs>
  <Slides>12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4_Office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Win7</cp:lastModifiedBy>
  <cp:revision>1998</cp:revision>
  <dcterms:created xsi:type="dcterms:W3CDTF">2020-10-10T04:32:51Z</dcterms:created>
  <dcterms:modified xsi:type="dcterms:W3CDTF">2021-08-25T07:06:02Z</dcterms:modified>
</cp:coreProperties>
</file>