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56500"/>
  <p:notesSz cx="10693400" cy="75565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10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2D74B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2D74B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2D74B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621" y="6349"/>
            <a:ext cx="10676889" cy="75406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33447" y="2646045"/>
            <a:ext cx="582650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D74B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7554" y="3230498"/>
            <a:ext cx="8678291" cy="33864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3447" y="2646045"/>
            <a:ext cx="535559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ar-SA" spc="-25" dirty="0" smtClean="0"/>
              <a:t>تتقدم إدارة مدرسة / ...................... ... بالشكر والتقدير</a:t>
            </a:r>
            <a:endParaRPr spc="-760" dirty="0"/>
          </a:p>
        </p:txBody>
      </p:sp>
      <p:sp>
        <p:nvSpPr>
          <p:cNvPr id="3" name="object 3"/>
          <p:cNvSpPr txBox="1"/>
          <p:nvPr/>
        </p:nvSpPr>
        <p:spPr>
          <a:xfrm>
            <a:off x="1007554" y="3230498"/>
            <a:ext cx="7935595" cy="27828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203325" algn="r">
              <a:lnSpc>
                <a:spcPct val="100000"/>
              </a:lnSpc>
              <a:spcBef>
                <a:spcPts val="100"/>
              </a:spcBef>
            </a:pPr>
            <a:r>
              <a:rPr lang="ar-SA" sz="2000" b="1" dirty="0" smtClean="0">
                <a:solidFill>
                  <a:srgbClr val="2D74B5"/>
                </a:solidFill>
                <a:latin typeface="Arial"/>
                <a:cs typeface="Arial"/>
              </a:rPr>
              <a:t>للمعلم : </a:t>
            </a:r>
            <a:endParaRPr sz="2000" dirty="0">
              <a:latin typeface="Arial"/>
              <a:cs typeface="Arial"/>
            </a:endParaRPr>
          </a:p>
          <a:p>
            <a:pPr marL="12700" algn="ctr">
              <a:lnSpc>
                <a:spcPct val="200000"/>
              </a:lnSpc>
            </a:pPr>
            <a:r>
              <a:rPr lang="ar-SA" sz="2000" b="1" spc="10" dirty="0" smtClean="0">
                <a:solidFill>
                  <a:srgbClr val="C45811"/>
                </a:solidFill>
                <a:latin typeface="Arial"/>
              </a:rPr>
              <a:t>يعجز </a:t>
            </a:r>
            <a:r>
              <a:rPr lang="ar-SA" sz="2000" b="1" spc="10" dirty="0">
                <a:solidFill>
                  <a:srgbClr val="C45811"/>
                </a:solidFill>
                <a:latin typeface="Arial"/>
              </a:rPr>
              <a:t>البيان عن وصف قيمتك وأثرك على النشء شكرًا لك من القلب العالم كله يحتفي بك في اليوم العالمي للمعلم 1445 هـ</a:t>
            </a:r>
            <a:endParaRPr sz="2000" b="1" spc="10" dirty="0">
              <a:solidFill>
                <a:srgbClr val="C45811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endParaRPr sz="1900" dirty="0">
              <a:latin typeface="Arial"/>
              <a:cs typeface="Arial"/>
            </a:endParaRPr>
          </a:p>
          <a:p>
            <a:pPr marL="2933700">
              <a:lnSpc>
                <a:spcPct val="100000"/>
              </a:lnSpc>
            </a:pPr>
            <a:r>
              <a:rPr lang="ar-SA" sz="2000" b="1" spc="10" dirty="0">
                <a:solidFill>
                  <a:srgbClr val="C45811"/>
                </a:solidFill>
                <a:latin typeface="Arial"/>
              </a:rPr>
              <a:t>سائلين الله لك التوفيق </a:t>
            </a:r>
            <a:r>
              <a:rPr lang="ar-SA" sz="2000" b="1" spc="10" dirty="0" smtClean="0">
                <a:solidFill>
                  <a:srgbClr val="C45811"/>
                </a:solidFill>
                <a:latin typeface="Arial"/>
              </a:rPr>
              <a:t>والسداد ,,</a:t>
            </a:r>
            <a:endParaRPr lang="ar-SA" sz="2000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 dirty="0">
              <a:latin typeface="Arial"/>
              <a:cs typeface="Arial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698500" y="6171045"/>
            <a:ext cx="2743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spc="-25" dirty="0" smtClean="0">
                <a:solidFill>
                  <a:srgbClr val="2D74B5"/>
                </a:solidFill>
                <a:latin typeface="Arial"/>
                <a:ea typeface="+mj-ea"/>
                <a:cs typeface="Arial"/>
              </a:rPr>
              <a:t>           مدير المدرسة</a:t>
            </a:r>
          </a:p>
          <a:p>
            <a:r>
              <a:rPr lang="ar-SA" sz="2000" b="1" spc="-25" dirty="0" smtClean="0">
                <a:solidFill>
                  <a:srgbClr val="2D74B5"/>
                </a:solidFill>
                <a:latin typeface="Arial"/>
                <a:ea typeface="+mj-ea"/>
                <a:cs typeface="Arial"/>
              </a:rPr>
              <a:t>     ..........................</a:t>
            </a:r>
            <a:endParaRPr lang="ar-SA" sz="2000" b="1" spc="-25" dirty="0">
              <a:solidFill>
                <a:srgbClr val="2D74B5"/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900" y="4472281"/>
            <a:ext cx="2999046" cy="24066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43</Words>
  <Application>Microsoft Office PowerPoint</Application>
  <PresentationFormat>مخصص</PresentationFormat>
  <Paragraphs>7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Office Theme</vt:lpstr>
      <vt:lpstr>تتقدم إدارة مدرسة / ...................... ... بالشكر والتقدير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تتقدم إدارة مدرسة / ...................... ... بالشكر والتقدير</dc:title>
  <dc:creator>سلطان ولي مغفوري</dc:creator>
  <cp:lastModifiedBy>braa</cp:lastModifiedBy>
  <cp:revision>2</cp:revision>
  <dcterms:created xsi:type="dcterms:W3CDTF">2023-10-02T17:34:56Z</dcterms:created>
  <dcterms:modified xsi:type="dcterms:W3CDTF">2023-10-02T17:53:23Z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2022-10-03T00:00:00Z</vt:filetime>
  </property>
  <property fmtid="{D5CDD505-2E9C-101B-9397-08002B2CF9AE}" pid="3" name="Creator">
    <vt:lpwstr>Microsoft Word</vt:lpwstr>
  </property>
  <property fmtid="{D5CDD505-2E9C-101B-9397-08002B2CF9AE}" pid="4" name="LastSaved">
    <vt:filetime>2023-10-02T00:00:00Z</vt:filetime>
  </property>
</Properties>
</file>