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47D-ED7C-46EB-BBCF-AEFE3E74C606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B14-7F2F-43A9-A001-E52BA97D16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496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47D-ED7C-46EB-BBCF-AEFE3E74C606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B14-7F2F-43A9-A001-E52BA97D16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922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47D-ED7C-46EB-BBCF-AEFE3E74C606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B14-7F2F-43A9-A001-E52BA97D16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151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47D-ED7C-46EB-BBCF-AEFE3E74C606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B14-7F2F-43A9-A001-E52BA97D16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099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47D-ED7C-46EB-BBCF-AEFE3E74C606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B14-7F2F-43A9-A001-E52BA97D16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876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47D-ED7C-46EB-BBCF-AEFE3E74C606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B14-7F2F-43A9-A001-E52BA97D16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346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47D-ED7C-46EB-BBCF-AEFE3E74C606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B14-7F2F-43A9-A001-E52BA97D16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068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47D-ED7C-46EB-BBCF-AEFE3E74C606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B14-7F2F-43A9-A001-E52BA97D16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544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47D-ED7C-46EB-BBCF-AEFE3E74C606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B14-7F2F-43A9-A001-E52BA97D16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17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47D-ED7C-46EB-BBCF-AEFE3E74C606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B14-7F2F-43A9-A001-E52BA97D16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515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47D-ED7C-46EB-BBCF-AEFE3E74C606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B14-7F2F-43A9-A001-E52BA97D16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401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047D-ED7C-46EB-BBCF-AEFE3E74C606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4B14-7F2F-43A9-A001-E52BA97D16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16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311590" y="111512"/>
            <a:ext cx="5765180" cy="6568068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22663" y="111512"/>
            <a:ext cx="6088566" cy="6568069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411951" y="223024"/>
            <a:ext cx="5553308" cy="6378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23024" y="200722"/>
            <a:ext cx="5887844" cy="6378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846849" y="914400"/>
            <a:ext cx="4605453" cy="30219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cs typeface="Akhbar MT" pitchFamily="2" charset="-78"/>
              </a:rPr>
              <a:t>كتاب </a:t>
            </a:r>
          </a:p>
          <a:p>
            <a:pPr algn="ctr"/>
            <a:r>
              <a:rPr lang="ar-SA" sz="3200" dirty="0" smtClean="0">
                <a:cs typeface="Akhbar MT" pitchFamily="2" charset="-78"/>
              </a:rPr>
              <a:t>( البيض وأمهاته ) </a:t>
            </a:r>
          </a:p>
          <a:p>
            <a:pPr algn="ctr"/>
            <a:r>
              <a:rPr lang="ar-SA" sz="3200" dirty="0" smtClean="0">
                <a:cs typeface="Akhbar MT" pitchFamily="2" charset="-78"/>
              </a:rPr>
              <a:t>وحــــــــــدة الغـــــــــذاء </a:t>
            </a:r>
          </a:p>
          <a:p>
            <a:pPr algn="ctr"/>
            <a:r>
              <a:rPr lang="ar-SA" sz="3200" dirty="0" smtClean="0">
                <a:cs typeface="Akhbar MT" pitchFamily="2" charset="-78"/>
              </a:rPr>
              <a:t>ركـــــــــــــــــن الاكتشــــــــــــــاف </a:t>
            </a:r>
            <a:endParaRPr lang="ar-SA" sz="3200" dirty="0">
              <a:cs typeface="Akhbar MT" pitchFamily="2" charset="-78"/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69" y="4237463"/>
            <a:ext cx="2986183" cy="2243370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524107" y="524107"/>
            <a:ext cx="5241073" cy="1438508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dirty="0" smtClean="0">
                <a:cs typeface="Akhbar MT" pitchFamily="2" charset="-78"/>
              </a:rPr>
              <a:t>دجاجة وبيض</a:t>
            </a:r>
            <a:endParaRPr lang="ar-SA" sz="7200" dirty="0">
              <a:cs typeface="Akhbar MT" pitchFamily="2" charset="-78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5"/>
          <a:stretch/>
        </p:blipFill>
        <p:spPr>
          <a:xfrm>
            <a:off x="892098" y="2286000"/>
            <a:ext cx="4605453" cy="33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311590" y="111512"/>
            <a:ext cx="5765180" cy="6568068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22663" y="111512"/>
            <a:ext cx="6088566" cy="6568069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411951" y="223024"/>
            <a:ext cx="5553308" cy="6378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23024" y="200722"/>
            <a:ext cx="5887844" cy="6378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6634975" y="434898"/>
            <a:ext cx="5107259" cy="148311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cs typeface="Akhbar MT" pitchFamily="2" charset="-78"/>
              </a:rPr>
              <a:t>بطة وبيض</a:t>
            </a:r>
            <a:endParaRPr lang="ar-SA" sz="6000" dirty="0"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12595" y="423746"/>
            <a:ext cx="5491976" cy="149426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>
                <a:cs typeface="Akhbar MT" pitchFamily="2" charset="-78"/>
              </a:rPr>
              <a:t>حمامة وبيض</a:t>
            </a:r>
            <a:endParaRPr lang="ar-SA" sz="5400" dirty="0">
              <a:cs typeface="Akhbar MT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49" y="2595237"/>
            <a:ext cx="4125951" cy="274891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57" y="2595237"/>
            <a:ext cx="4137104" cy="27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311590" y="111512"/>
            <a:ext cx="5765180" cy="6568068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22663" y="111512"/>
            <a:ext cx="6088566" cy="6568069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411951" y="223024"/>
            <a:ext cx="5553308" cy="6378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23024" y="200722"/>
            <a:ext cx="5887844" cy="6378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6634975" y="434898"/>
            <a:ext cx="5107259" cy="148311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cs typeface="Akhbar MT" pitchFamily="2" charset="-78"/>
              </a:rPr>
              <a:t>سلحفاة وبيض </a:t>
            </a:r>
            <a:endParaRPr lang="ar-SA" sz="4800" dirty="0"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12595" y="423746"/>
            <a:ext cx="5491976" cy="149426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>
                <a:cs typeface="Akhbar MT" pitchFamily="2" charset="-78"/>
              </a:rPr>
              <a:t>سمكة وبيض</a:t>
            </a:r>
            <a:endParaRPr lang="ar-SA" sz="5400" dirty="0">
              <a:cs typeface="Akhbar MT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45" y="2444533"/>
            <a:ext cx="4118517" cy="300711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6" y="2444533"/>
            <a:ext cx="4510668" cy="30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311590" y="111512"/>
            <a:ext cx="5765180" cy="6568068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22663" y="111512"/>
            <a:ext cx="6088566" cy="6568069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411951" y="223024"/>
            <a:ext cx="5553308" cy="6378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23024" y="200722"/>
            <a:ext cx="5887844" cy="6378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6634975" y="434898"/>
            <a:ext cx="5107259" cy="148311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cs typeface="Akhbar MT" pitchFamily="2" charset="-78"/>
              </a:rPr>
              <a:t>ضفدع وبيض</a:t>
            </a:r>
            <a:endParaRPr lang="ar-SA" sz="6000" dirty="0"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12595" y="423746"/>
            <a:ext cx="5491976" cy="149426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cs typeface="Akhbar MT" pitchFamily="2" charset="-78"/>
              </a:rPr>
              <a:t>ثعبان وبيض</a:t>
            </a:r>
            <a:endParaRPr lang="ar-SA" sz="6000" dirty="0">
              <a:cs typeface="Akhbar MT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1" y="2520641"/>
            <a:ext cx="4776439" cy="298527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b="6888"/>
          <a:stretch/>
        </p:blipFill>
        <p:spPr>
          <a:xfrm>
            <a:off x="6787376" y="2520641"/>
            <a:ext cx="4961173" cy="298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311590" y="111512"/>
            <a:ext cx="5765180" cy="6568068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22663" y="111512"/>
            <a:ext cx="6088566" cy="6568069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411951" y="223024"/>
            <a:ext cx="5553308" cy="6378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23024" y="200722"/>
            <a:ext cx="5887844" cy="6378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6634975" y="434898"/>
            <a:ext cx="5107259" cy="148311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cs typeface="Akhbar MT" pitchFamily="2" charset="-78"/>
              </a:rPr>
              <a:t>نحل وبيض</a:t>
            </a:r>
            <a:endParaRPr lang="ar-SA" sz="6000" dirty="0"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12595" y="423746"/>
            <a:ext cx="5491976" cy="149426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cs typeface="Akhbar MT" pitchFamily="2" charset="-78"/>
              </a:rPr>
              <a:t>ذبابة وبيض</a:t>
            </a:r>
            <a:endParaRPr lang="ar-SA" sz="6000" dirty="0">
              <a:cs typeface="Akhbar MT" pitchFamily="2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14" y="2520642"/>
            <a:ext cx="4122314" cy="298527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6" y="2520642"/>
            <a:ext cx="4401093" cy="298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311590" y="111512"/>
            <a:ext cx="5765180" cy="6568068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22663" y="111512"/>
            <a:ext cx="6088566" cy="6568069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411951" y="223024"/>
            <a:ext cx="5553308" cy="6378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23024" y="200722"/>
            <a:ext cx="5887844" cy="6378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6634975" y="434898"/>
            <a:ext cx="5107259" cy="148311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cs typeface="Akhbar MT" pitchFamily="2" charset="-78"/>
              </a:rPr>
              <a:t>تمساح وبيض</a:t>
            </a:r>
            <a:endParaRPr lang="ar-SA" sz="6000" dirty="0"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12595" y="423746"/>
            <a:ext cx="5491976" cy="149426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cs typeface="Akhbar MT" pitchFamily="2" charset="-78"/>
              </a:rPr>
              <a:t>بطريق وبيض</a:t>
            </a:r>
            <a:endParaRPr lang="ar-SA" sz="6000" dirty="0">
              <a:cs typeface="Akhbar MT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79" y="2346404"/>
            <a:ext cx="4819650" cy="297272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0" y="2346404"/>
            <a:ext cx="4968488" cy="29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311590" y="111512"/>
            <a:ext cx="5765180" cy="6568068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22663" y="111512"/>
            <a:ext cx="6088566" cy="6568069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411951" y="223024"/>
            <a:ext cx="5553308" cy="6378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dirty="0" smtClean="0"/>
          </a:p>
          <a:p>
            <a:endParaRPr lang="ar-SA" sz="2400" dirty="0">
              <a:cs typeface="Akhbar MT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3024" y="200722"/>
            <a:ext cx="5887844" cy="63784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sz="2400" dirty="0"/>
          </a:p>
          <a:p>
            <a:r>
              <a:rPr lang="ar-SA" sz="2400" dirty="0" smtClean="0"/>
              <a:t>1- دجاجة وبيض </a:t>
            </a:r>
          </a:p>
          <a:p>
            <a:r>
              <a:rPr lang="ar-SA" sz="2400" dirty="0" smtClean="0"/>
              <a:t>2- بطة وبيض</a:t>
            </a:r>
          </a:p>
          <a:p>
            <a:r>
              <a:rPr lang="ar-SA" sz="2400" dirty="0" smtClean="0"/>
              <a:t>3- حمامة وبيض</a:t>
            </a:r>
          </a:p>
          <a:p>
            <a:r>
              <a:rPr lang="ar-SA" sz="2400" dirty="0" smtClean="0"/>
              <a:t>4- سلحفاة وبيض </a:t>
            </a:r>
          </a:p>
          <a:p>
            <a:r>
              <a:rPr lang="ar-SA" sz="2400" dirty="0" smtClean="0"/>
              <a:t>5- سمكة وبيض </a:t>
            </a:r>
          </a:p>
          <a:p>
            <a:r>
              <a:rPr lang="ar-SA" sz="2400" dirty="0" smtClean="0"/>
              <a:t>6- ضفدع وبيض </a:t>
            </a:r>
          </a:p>
          <a:p>
            <a:r>
              <a:rPr lang="ar-SA" sz="2400" dirty="0" smtClean="0"/>
              <a:t>7- ثعبان وبيض </a:t>
            </a:r>
          </a:p>
          <a:p>
            <a:r>
              <a:rPr lang="ar-SA" sz="2400" dirty="0" smtClean="0"/>
              <a:t>8- نحل وبيض </a:t>
            </a:r>
          </a:p>
          <a:p>
            <a:r>
              <a:rPr lang="ar-SA" sz="2400" dirty="0" smtClean="0"/>
              <a:t>9- ذبابة وبيض </a:t>
            </a:r>
          </a:p>
          <a:p>
            <a:r>
              <a:rPr lang="ar-SA" sz="2400" dirty="0" smtClean="0"/>
              <a:t>10- تمساح وبيض </a:t>
            </a:r>
          </a:p>
          <a:p>
            <a:r>
              <a:rPr lang="ar-SA" sz="2400" dirty="0" smtClean="0"/>
              <a:t>11- بطريق وبيض </a:t>
            </a:r>
          </a:p>
          <a:p>
            <a:r>
              <a:rPr lang="ar-SA" sz="2400" dirty="0" smtClean="0"/>
              <a:t>12-صقر وبيض</a:t>
            </a:r>
            <a:endParaRPr lang="ar-SA" sz="2400" dirty="0"/>
          </a:p>
        </p:txBody>
      </p:sp>
      <p:sp>
        <p:nvSpPr>
          <p:cNvPr id="2" name="مستطيل 1"/>
          <p:cNvSpPr/>
          <p:nvPr/>
        </p:nvSpPr>
        <p:spPr>
          <a:xfrm>
            <a:off x="6634975" y="434898"/>
            <a:ext cx="5107259" cy="148311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cs typeface="Akhbar MT" pitchFamily="2" charset="-78"/>
              </a:rPr>
              <a:t>صقر وبيض</a:t>
            </a:r>
            <a:endParaRPr lang="ar-SA" sz="6000" dirty="0"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12595" y="423746"/>
            <a:ext cx="5491976" cy="149426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smtClean="0">
                <a:cs typeface="Akhbar MT" pitchFamily="2" charset="-78"/>
              </a:rPr>
              <a:t>الفهرس</a:t>
            </a:r>
            <a:endParaRPr lang="ar-SA" sz="6000" dirty="0">
              <a:cs typeface="Akhbar MT" pitchFamily="2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04" y="2326383"/>
            <a:ext cx="2699105" cy="38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69</Words>
  <Application>Microsoft Office PowerPoint</Application>
  <PresentationFormat>ملء الشاشة</PresentationFormat>
  <Paragraphs>35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jawaher alnefaie</dc:creator>
  <cp:lastModifiedBy>jawaher alnefaie</cp:lastModifiedBy>
  <cp:revision>7</cp:revision>
  <dcterms:created xsi:type="dcterms:W3CDTF">2017-04-04T22:35:31Z</dcterms:created>
  <dcterms:modified xsi:type="dcterms:W3CDTF">2017-04-05T00:02:35Z</dcterms:modified>
</cp:coreProperties>
</file>