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66" r:id="rId3"/>
    <p:sldId id="487" r:id="rId4"/>
    <p:sldId id="458" r:id="rId5"/>
    <p:sldId id="488" r:id="rId6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24" y="-72"/>
      </p:cViewPr>
      <p:guideLst>
        <p:guide orient="horz" pos="1624"/>
        <p:guide pos="3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الأَوْسِمة السعوديّة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7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81901" y="275395"/>
            <a:ext cx="1010948" cy="2565526"/>
            <a:chOff x="1130423" y="181057"/>
            <a:chExt cx="1010948" cy="2565526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181057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الأَوْسِمة السعوديّة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4637807" y="217869"/>
            <a:ext cx="3671168" cy="677359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610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الأَوْسِمة السعوديّة</a:t>
              </a:r>
            </a:p>
          </p:txBody>
        </p:sp>
      </p:grpSp>
      <p:sp>
        <p:nvSpPr>
          <p:cNvPr id="24" name="Freeform: Shape 5">
            <a:extLst>
              <a:ext uri="{FF2B5EF4-FFF2-40B4-BE49-F238E27FC236}">
                <a16:creationId xmlns="" xmlns:a16="http://schemas.microsoft.com/office/drawing/2014/main" id="{38FE7F47-D248-4947-93AD-EFD88C6C6250}"/>
              </a:ext>
            </a:extLst>
          </p:cNvPr>
          <p:cNvSpPr/>
          <p:nvPr/>
        </p:nvSpPr>
        <p:spPr>
          <a:xfrm>
            <a:off x="5769872" y="1530219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3">
            <a:extLst>
              <a:ext uri="{FF2B5EF4-FFF2-40B4-BE49-F238E27FC236}">
                <a16:creationId xmlns="" xmlns:a16="http://schemas.microsoft.com/office/drawing/2014/main" id="{05DD7B41-9B38-4767-944F-EC69296CFC48}"/>
              </a:ext>
            </a:extLst>
          </p:cNvPr>
          <p:cNvSpPr/>
          <p:nvPr/>
        </p:nvSpPr>
        <p:spPr>
          <a:xfrm>
            <a:off x="5525101" y="1167362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tar: 4 Points 15">
            <a:extLst>
              <a:ext uri="{FF2B5EF4-FFF2-40B4-BE49-F238E27FC236}">
                <a16:creationId xmlns="" xmlns:a16="http://schemas.microsoft.com/office/drawing/2014/main" id="{257FE520-07FF-4347-91DB-CA354BBC2FFA}"/>
              </a:ext>
            </a:extLst>
          </p:cNvPr>
          <p:cNvSpPr/>
          <p:nvPr/>
        </p:nvSpPr>
        <p:spPr>
          <a:xfrm>
            <a:off x="6667177" y="3854991"/>
            <a:ext cx="3227864" cy="3227864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4 Points 16">
            <a:extLst>
              <a:ext uri="{FF2B5EF4-FFF2-40B4-BE49-F238E27FC236}">
                <a16:creationId xmlns="" xmlns:a16="http://schemas.microsoft.com/office/drawing/2014/main" id="{350D6AFD-4C02-4906-937B-C3011CB2581B}"/>
              </a:ext>
            </a:extLst>
          </p:cNvPr>
          <p:cNvSpPr/>
          <p:nvPr/>
        </p:nvSpPr>
        <p:spPr>
          <a:xfrm>
            <a:off x="9376542" y="4223008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="" xmlns:a16="http://schemas.microsoft.com/office/drawing/2014/main" id="{6FE97CA9-EEB8-4F25-905F-F46466192B23}"/>
              </a:ext>
            </a:extLst>
          </p:cNvPr>
          <p:cNvGrpSpPr/>
          <p:nvPr/>
        </p:nvGrpSpPr>
        <p:grpSpPr>
          <a:xfrm>
            <a:off x="6713301" y="1554444"/>
            <a:ext cx="4046373" cy="1215072"/>
            <a:chOff x="4392542" y="1349599"/>
            <a:chExt cx="4046373" cy="1215072"/>
          </a:xfrm>
        </p:grpSpPr>
        <p:sp>
          <p:nvSpPr>
            <p:cNvPr id="30" name="TextBox 6">
              <a:extLst>
                <a:ext uri="{FF2B5EF4-FFF2-40B4-BE49-F238E27FC236}">
                  <a16:creationId xmlns="" xmlns:a16="http://schemas.microsoft.com/office/drawing/2014/main" id="{85F6043C-396C-498A-A0A0-BA201A7ADC10}"/>
                </a:ext>
              </a:extLst>
            </p:cNvPr>
            <p:cNvSpPr txBox="1"/>
            <p:nvPr/>
          </p:nvSpPr>
          <p:spPr>
            <a:xfrm>
              <a:off x="4565205" y="1699157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TextBox 7">
              <a:extLst>
                <a:ext uri="{FF2B5EF4-FFF2-40B4-BE49-F238E27FC236}">
                  <a16:creationId xmlns="" xmlns:a16="http://schemas.microsoft.com/office/drawing/2014/main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9" name="TextBox 8">
              <a:extLst>
                <a:ext uri="{FF2B5EF4-FFF2-40B4-BE49-F238E27FC236}">
                  <a16:creationId xmlns="" xmlns:a16="http://schemas.microsoft.com/office/drawing/2014/main" id="{D60F5F48-A5B2-4A46-8D88-01279B6641FE}"/>
                </a:ext>
              </a:extLst>
            </p:cNvPr>
            <p:cNvSpPr txBox="1"/>
            <p:nvPr/>
          </p:nvSpPr>
          <p:spPr>
            <a:xfrm>
              <a:off x="6379451" y="1349599"/>
              <a:ext cx="2059464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ar-SY" sz="1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40" name="TextBox 9">
            <a:extLst>
              <a:ext uri="{FF2B5EF4-FFF2-40B4-BE49-F238E27FC236}">
                <a16:creationId xmlns="" xmlns:a16="http://schemas.microsoft.com/office/drawing/2014/main" id="{393E9811-67FC-4C3C-B752-072534E2A030}"/>
              </a:ext>
            </a:extLst>
          </p:cNvPr>
          <p:cNvSpPr txBox="1"/>
          <p:nvPr/>
        </p:nvSpPr>
        <p:spPr>
          <a:xfrm>
            <a:off x="6565901" y="1612000"/>
            <a:ext cx="4359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latin typeface="Open Sans" panose="020B0606030504020204" pitchFamily="34" charset="0"/>
              </a:rPr>
              <a:t>تُمنحُ الأوسمة السعوديّة بأوامر ملكية , تكريماً و تقديراً لمن قام بأعمال جليلة أو تخليد وقائع مهمّة ,  أو لتسجيل مناسبات ذات قيمة وطنية </a:t>
            </a:r>
            <a:endParaRPr lang="ar-SY" sz="2000" b="1" dirty="0" smtClean="0"/>
          </a:p>
        </p:txBody>
      </p:sp>
      <p:pic>
        <p:nvPicPr>
          <p:cNvPr id="41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0" b="99472" l="0" r="100000">
                        <a14:backgroundMark x1="2242" y1="5986" x2="1009" y2="94542"/>
                        <a14:backgroundMark x1="1682" y1="3873" x2="1682" y2="3873"/>
                        <a14:backgroundMark x1="673" y1="2993" x2="673" y2="9331"/>
                        <a14:backgroundMark x1="673" y1="88028" x2="673" y2="95423"/>
                        <a14:backgroundMark x1="1345" y1="5458" x2="1345" y2="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461" y="2517746"/>
            <a:ext cx="4550297" cy="2897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583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4" grpId="0" animBg="1"/>
      <p:bldP spid="25" grpId="0" animBg="1"/>
      <p:bldP spid="26" grpId="0" animBg="1"/>
      <p:bldP spid="26" grpId="1" animBg="1"/>
      <p:bldP spid="27" grpId="0" animBg="1"/>
      <p:bldP spid="27" grpId="1" animBg="1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37481" y="219813"/>
            <a:ext cx="1010949" cy="2676688"/>
            <a:chOff x="1130422" y="69895"/>
            <a:chExt cx="1010949" cy="2676688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2" y="69895"/>
              <a:ext cx="461665" cy="267668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الأَوْسِمة السعوديّة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4838701" y="208672"/>
            <a:ext cx="5959357" cy="844010"/>
            <a:chOff x="5653517" y="157026"/>
            <a:chExt cx="1371873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653517" y="157026"/>
              <a:ext cx="1371873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724414" y="250834"/>
              <a:ext cx="1199847" cy="685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ar-SY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هناك أوسمة تُمنَح بمناسبة اليوم الوطني وفاءً و تقديراً لمن حققوا إنجازات كبيرة أو قاموا بعمل استثنائي مميّز و هي: </a:t>
              </a:r>
            </a:p>
          </p:txBody>
        </p:sp>
      </p:grpSp>
      <p:sp>
        <p:nvSpPr>
          <p:cNvPr id="26" name="Star: 4 Points 15">
            <a:extLst>
              <a:ext uri="{FF2B5EF4-FFF2-40B4-BE49-F238E27FC236}">
                <a16:creationId xmlns="" xmlns:a16="http://schemas.microsoft.com/office/drawing/2014/main" id="{257FE520-07FF-4347-91DB-CA354BBC2FFA}"/>
              </a:ext>
            </a:extLst>
          </p:cNvPr>
          <p:cNvSpPr/>
          <p:nvPr/>
        </p:nvSpPr>
        <p:spPr>
          <a:xfrm>
            <a:off x="2670138" y="1451469"/>
            <a:ext cx="3025511" cy="3025511"/>
          </a:xfrm>
          <a:prstGeom prst="star4">
            <a:avLst>
              <a:gd name="adj" fmla="val 9830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4 Points 16">
            <a:extLst>
              <a:ext uri="{FF2B5EF4-FFF2-40B4-BE49-F238E27FC236}">
                <a16:creationId xmlns="" xmlns:a16="http://schemas.microsoft.com/office/drawing/2014/main" id="{350D6AFD-4C02-4906-937B-C3011CB2581B}"/>
              </a:ext>
            </a:extLst>
          </p:cNvPr>
          <p:cNvSpPr/>
          <p:nvPr/>
        </p:nvSpPr>
        <p:spPr>
          <a:xfrm>
            <a:off x="2478276" y="3831485"/>
            <a:ext cx="2360426" cy="2360426"/>
          </a:xfrm>
          <a:prstGeom prst="star4">
            <a:avLst>
              <a:gd name="adj" fmla="val 12189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5" r="2790" b="3366"/>
          <a:stretch/>
        </p:blipFill>
        <p:spPr>
          <a:xfrm>
            <a:off x="4977243" y="1176071"/>
            <a:ext cx="5820815" cy="5562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37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35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35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6" grpId="1" animBg="1"/>
      <p:bldP spid="27" grpId="0" animBg="1"/>
      <p:bldP spid="2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7155" y="375161"/>
            <a:ext cx="1010947" cy="2365989"/>
            <a:chOff x="1130424" y="335569"/>
            <a:chExt cx="1010947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الأَوْسِمة السعوديّة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9019481" y="169865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80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3146993" y="971699"/>
            <a:ext cx="7601114" cy="457200"/>
            <a:chOff x="7035819" y="2432388"/>
            <a:chExt cx="7601112" cy="457200"/>
          </a:xfrm>
        </p:grpSpPr>
        <p:sp>
          <p:nvSpPr>
            <p:cNvPr id="81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670951" y="-949392"/>
              <a:ext cx="457200" cy="722075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124777" y="2520114"/>
              <a:ext cx="90087" cy="26800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289173" y="2476463"/>
              <a:ext cx="73477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يُحدِّد الطلبة التخصص الدراسي المأمول - في المستقبل – و نوع الوسام المأمول الحصول عليه: 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4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305712" y="3185049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373931" y="3196816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86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288892" y="2320693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353961" y="2348583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88" name="Group 3">
            <a:extLst>
              <a:ext uri="{FF2B5EF4-FFF2-40B4-BE49-F238E27FC236}">
                <a16:creationId xmlns:a16="http://schemas.microsoft.com/office/drawing/2014/main" xmlns="" id="{CD8D4281-B2E6-49D5-B221-5FADED31DA96}"/>
              </a:ext>
            </a:extLst>
          </p:cNvPr>
          <p:cNvGrpSpPr/>
          <p:nvPr/>
        </p:nvGrpSpPr>
        <p:grpSpPr>
          <a:xfrm>
            <a:off x="8643944" y="2292540"/>
            <a:ext cx="2504562" cy="457200"/>
            <a:chOff x="1873856" y="2646425"/>
            <a:chExt cx="3235110" cy="457200"/>
          </a:xfrm>
        </p:grpSpPr>
        <p:sp>
          <p:nvSpPr>
            <p:cNvPr id="89" name="Rectangle: Top Corners Rounded 31">
              <a:extLst>
                <a:ext uri="{FF2B5EF4-FFF2-40B4-BE49-F238E27FC236}">
                  <a16:creationId xmlns:a16="http://schemas.microsoft.com/office/drawing/2014/main" xmlns="" id="{DC88F022-56F2-4D1E-811C-DAFB868B2DBF}"/>
                </a:ext>
              </a:extLst>
            </p:cNvPr>
            <p:cNvSpPr/>
            <p:nvPr/>
          </p:nvSpPr>
          <p:spPr>
            <a:xfrm rot="5400000">
              <a:off x="3214797" y="1305484"/>
              <a:ext cx="457200" cy="313908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90" name="Isosceles Triangle 32">
              <a:extLst>
                <a:ext uri="{FF2B5EF4-FFF2-40B4-BE49-F238E27FC236}">
                  <a16:creationId xmlns:a16="http://schemas.microsoft.com/office/drawing/2014/main" xmlns="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1" name="TextBox 72">
              <a:extLst>
                <a:ext uri="{FF2B5EF4-FFF2-40B4-BE49-F238E27FC236}">
                  <a16:creationId xmlns:a16="http://schemas.microsoft.com/office/drawing/2014/main" xmlns="" id="{C4E3C3CF-F623-489E-8FF9-232F563DEE61}"/>
                </a:ext>
              </a:extLst>
            </p:cNvPr>
            <p:cNvSpPr txBox="1"/>
            <p:nvPr/>
          </p:nvSpPr>
          <p:spPr>
            <a:xfrm>
              <a:off x="2562839" y="2720146"/>
              <a:ext cx="23559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التخصص:</a:t>
              </a:r>
              <a:endParaRPr lang="en-US" b="1" dirty="0"/>
            </a:p>
          </p:txBody>
        </p:sp>
      </p:grpSp>
      <p:grpSp>
        <p:nvGrpSpPr>
          <p:cNvPr id="92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8643942" y="3149216"/>
            <a:ext cx="2494312" cy="457200"/>
            <a:chOff x="1158052" y="3373090"/>
            <a:chExt cx="3950913" cy="457200"/>
          </a:xfrm>
        </p:grpSpPr>
        <p:sp>
          <p:nvSpPr>
            <p:cNvPr id="93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2856897" y="1674248"/>
              <a:ext cx="457200" cy="385488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4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5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1158052" y="3428237"/>
              <a:ext cx="375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الإنجاز المتوقع تحقيقه: </a:t>
              </a:r>
              <a:endParaRPr lang="ar-SY" b="1" dirty="0"/>
            </a:p>
          </p:txBody>
        </p:sp>
      </p:grpSp>
      <p:sp>
        <p:nvSpPr>
          <p:cNvPr id="96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313283" y="4082857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381502" y="4094624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ج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98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8533397" y="4047027"/>
            <a:ext cx="2639498" cy="457200"/>
            <a:chOff x="427533" y="3373093"/>
            <a:chExt cx="4681432" cy="457200"/>
          </a:xfrm>
        </p:grpSpPr>
        <p:sp>
          <p:nvSpPr>
            <p:cNvPr id="99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2589668" y="1407020"/>
              <a:ext cx="457200" cy="438934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0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1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427533" y="3421638"/>
              <a:ext cx="45371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الوسام المأمول الحصول </a:t>
              </a:r>
              <a:r>
                <a:rPr lang="ar-SY" b="1" dirty="0" smtClean="0"/>
                <a:t>عليه:</a:t>
              </a:r>
              <a:endParaRPr lang="ar-SY" b="1" dirty="0"/>
            </a:p>
          </p:txBody>
        </p:sp>
      </p:grpSp>
      <p:sp>
        <p:nvSpPr>
          <p:cNvPr id="40" name="Rectangle: Rounded Corners 36">
            <a:extLst>
              <a:ext uri="{FF2B5EF4-FFF2-40B4-BE49-F238E27FC236}">
                <a16:creationId xmlns="" xmlns:a16="http://schemas.microsoft.com/office/drawing/2014/main" id="{C61902BB-2596-4298-A962-507D5F157AC6}"/>
              </a:ext>
            </a:extLst>
          </p:cNvPr>
          <p:cNvSpPr/>
          <p:nvPr/>
        </p:nvSpPr>
        <p:spPr>
          <a:xfrm>
            <a:off x="6261122" y="2284895"/>
            <a:ext cx="2161905" cy="460972"/>
          </a:xfrm>
          <a:prstGeom prst="roundRect">
            <a:avLst>
              <a:gd name="adj" fmla="val 50000"/>
            </a:avLst>
          </a:prstGeom>
          <a:solidFill>
            <a:srgbClr val="CC2A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/>
              <a:t>العسكري</a:t>
            </a:r>
            <a:endParaRPr lang="en-US" b="1" dirty="0"/>
          </a:p>
        </p:txBody>
      </p:sp>
      <p:sp>
        <p:nvSpPr>
          <p:cNvPr id="48" name="Rectangle: Rounded Corners 36">
            <a:extLst>
              <a:ext uri="{FF2B5EF4-FFF2-40B4-BE49-F238E27FC236}">
                <a16:creationId xmlns="" xmlns:a16="http://schemas.microsoft.com/office/drawing/2014/main" id="{C61902BB-2596-4298-A962-507D5F157AC6}"/>
              </a:ext>
            </a:extLst>
          </p:cNvPr>
          <p:cNvSpPr/>
          <p:nvPr/>
        </p:nvSpPr>
        <p:spPr>
          <a:xfrm>
            <a:off x="5435600" y="3132360"/>
            <a:ext cx="3046997" cy="460972"/>
          </a:xfrm>
          <a:prstGeom prst="roundRect">
            <a:avLst>
              <a:gd name="adj" fmla="val 50000"/>
            </a:avLst>
          </a:prstGeom>
          <a:solidFill>
            <a:srgbClr val="CC2A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/>
              <a:t>الرباط على الحدود لأدافع عن وطني</a:t>
            </a:r>
            <a:endParaRPr lang="en-US" b="1" dirty="0"/>
          </a:p>
        </p:txBody>
      </p:sp>
      <p:sp>
        <p:nvSpPr>
          <p:cNvPr id="49" name="Rectangle: Rounded Corners 36">
            <a:extLst>
              <a:ext uri="{FF2B5EF4-FFF2-40B4-BE49-F238E27FC236}">
                <a16:creationId xmlns="" xmlns:a16="http://schemas.microsoft.com/office/drawing/2014/main" id="{C61902BB-2596-4298-A962-507D5F157AC6}"/>
              </a:ext>
            </a:extLst>
          </p:cNvPr>
          <p:cNvSpPr/>
          <p:nvPr/>
        </p:nvSpPr>
        <p:spPr>
          <a:xfrm>
            <a:off x="5486400" y="4049752"/>
            <a:ext cx="2996197" cy="460972"/>
          </a:xfrm>
          <a:prstGeom prst="roundRect">
            <a:avLst>
              <a:gd name="adj" fmla="val 50000"/>
            </a:avLst>
          </a:prstGeom>
          <a:solidFill>
            <a:srgbClr val="CC2A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/>
              <a:t>وسام الملك فيصل</a:t>
            </a:r>
            <a:endParaRPr lang="en-US" b="1" dirty="0"/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27" b="98658" l="0" r="99035">
                        <a14:foregroundMark x1="82637" y1="92953" x2="22830" y2="93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19" t="4777"/>
          <a:stretch/>
        </p:blipFill>
        <p:spPr bwMode="auto">
          <a:xfrm>
            <a:off x="2161366" y="2565757"/>
            <a:ext cx="3107177" cy="3248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77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4" grpId="0" animBg="1"/>
      <p:bldP spid="85" grpId="0"/>
      <p:bldP spid="86" grpId="0" animBg="1"/>
      <p:bldP spid="87" grpId="0"/>
      <p:bldP spid="96" grpId="0" animBg="1"/>
      <p:bldP spid="97" grpId="0"/>
      <p:bldP spid="40" grpId="0" animBg="1"/>
      <p:bldP spid="48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48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3246</TotalTime>
  <Words>114</Words>
  <Application>Microsoft Office PowerPoint</Application>
  <PresentationFormat>مخصص</PresentationFormat>
  <Paragraphs>28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1743</cp:revision>
  <dcterms:created xsi:type="dcterms:W3CDTF">2020-10-10T04:32:51Z</dcterms:created>
  <dcterms:modified xsi:type="dcterms:W3CDTF">2021-08-16T16:13:11Z</dcterms:modified>
</cp:coreProperties>
</file>