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66" r:id="rId3"/>
    <p:sldId id="487" r:id="rId4"/>
    <p:sldId id="458" r:id="rId5"/>
    <p:sldId id="488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1624"/>
        <p:guide pos="3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الأَوْسِمة السعوديّة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7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81901" y="275395"/>
            <a:ext cx="1010948" cy="2565526"/>
            <a:chOff x="1130423" y="181057"/>
            <a:chExt cx="1010948" cy="2565526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181057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الأَوْسِمة السعوديّة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637807" y="217869"/>
            <a:ext cx="3671168" cy="677359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610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الأَوْسِمة السعوديّة</a:t>
              </a:r>
            </a:p>
          </p:txBody>
        </p:sp>
      </p:grpSp>
      <p:sp>
        <p:nvSpPr>
          <p:cNvPr id="24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5769872" y="1530219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525101" y="1167362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15">
            <a:extLst>
              <a:ext uri="{FF2B5EF4-FFF2-40B4-BE49-F238E27FC236}">
                <a16:creationId xmlns="" xmlns:a16="http://schemas.microsoft.com/office/drawing/2014/main" id="{257FE520-07FF-4347-91DB-CA354BBC2FFA}"/>
              </a:ext>
            </a:extLst>
          </p:cNvPr>
          <p:cNvSpPr/>
          <p:nvPr/>
        </p:nvSpPr>
        <p:spPr>
          <a:xfrm>
            <a:off x="6667177" y="3854991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376542" y="4223008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6713301" y="1554444"/>
            <a:ext cx="4046373" cy="1215072"/>
            <a:chOff x="4392542" y="1349599"/>
            <a:chExt cx="4046373" cy="1215072"/>
          </a:xfrm>
        </p:grpSpPr>
        <p:sp>
          <p:nvSpPr>
            <p:cNvPr id="30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9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6379451" y="1349599"/>
              <a:ext cx="2059464" cy="10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1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565901" y="1612000"/>
            <a:ext cx="4359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Open Sans" panose="020B0606030504020204" pitchFamily="34" charset="0"/>
              </a:rPr>
              <a:t>تُمنحُ الأوسمة السعوديّة بأوامر ملكية , تكريماً و تقديراً لمن قام بأعمال جليلة أو تخليد وقائع مهمّة ,  أو لتسجيل مناسبات ذات قيمة وطنية </a:t>
            </a:r>
            <a:endParaRPr lang="ar-SY" sz="2000" b="1" dirty="0" smtClean="0"/>
          </a:p>
        </p:txBody>
      </p:sp>
      <p:pic>
        <p:nvPicPr>
          <p:cNvPr id="41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" b="99472" l="0" r="100000">
                        <a14:backgroundMark x1="2242" y1="5986" x2="1009" y2="94542"/>
                        <a14:backgroundMark x1="1682" y1="3873" x2="1682" y2="3873"/>
                        <a14:backgroundMark x1="673" y1="2993" x2="673" y2="9331"/>
                        <a14:backgroundMark x1="673" y1="88028" x2="673" y2="95423"/>
                        <a14:backgroundMark x1="1345" y1="5458" x2="1345" y2="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61" y="2517746"/>
            <a:ext cx="4550297" cy="289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58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37481" y="219813"/>
            <a:ext cx="1010949" cy="2676688"/>
            <a:chOff x="1130422" y="69895"/>
            <a:chExt cx="1010949" cy="2676688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2" y="69895"/>
              <a:ext cx="461665" cy="26766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الأَوْسِمة السعوديّة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838701" y="208672"/>
            <a:ext cx="5959357" cy="844010"/>
            <a:chOff x="5653517" y="157026"/>
            <a:chExt cx="1371873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653517" y="157026"/>
              <a:ext cx="1371873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724414" y="250834"/>
              <a:ext cx="1199847" cy="685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ar-SY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هناك أوسمة تُمنَح بمناسبة اليوم الوطني وفاءً و تقديراً لمن حققوا إنجازات كبيرة أو قاموا بعمل استثنائي مميّز و هي: </a:t>
              </a:r>
            </a:p>
          </p:txBody>
        </p:sp>
      </p:grpSp>
      <p:sp>
        <p:nvSpPr>
          <p:cNvPr id="26" name="Star: 4 Points 15">
            <a:extLst>
              <a:ext uri="{FF2B5EF4-FFF2-40B4-BE49-F238E27FC236}">
                <a16:creationId xmlns="" xmlns:a16="http://schemas.microsoft.com/office/drawing/2014/main" id="{257FE520-07FF-4347-91DB-CA354BBC2FFA}"/>
              </a:ext>
            </a:extLst>
          </p:cNvPr>
          <p:cNvSpPr/>
          <p:nvPr/>
        </p:nvSpPr>
        <p:spPr>
          <a:xfrm>
            <a:off x="2670138" y="1451469"/>
            <a:ext cx="3025511" cy="3025511"/>
          </a:xfrm>
          <a:prstGeom prst="star4">
            <a:avLst>
              <a:gd name="adj" fmla="val 9830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2478276" y="3831485"/>
            <a:ext cx="2360426" cy="2360426"/>
          </a:xfrm>
          <a:prstGeom prst="star4">
            <a:avLst>
              <a:gd name="adj" fmla="val 12189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5" r="2790" b="3366"/>
          <a:stretch/>
        </p:blipFill>
        <p:spPr>
          <a:xfrm>
            <a:off x="4977243" y="1176071"/>
            <a:ext cx="5820815" cy="5562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5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5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7155" y="375161"/>
            <a:ext cx="1010947" cy="2365989"/>
            <a:chOff x="1130424" y="335569"/>
            <a:chExt cx="1010947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الأَوْسِمة السعوديّة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9481" y="169865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0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3146993" y="971699"/>
            <a:ext cx="7601114" cy="457200"/>
            <a:chOff x="7035819" y="2432388"/>
            <a:chExt cx="7601112" cy="457200"/>
          </a:xfrm>
        </p:grpSpPr>
        <p:sp>
          <p:nvSpPr>
            <p:cNvPr id="81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670951" y="-949392"/>
              <a:ext cx="457200" cy="722075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124777" y="2520114"/>
              <a:ext cx="90087" cy="26800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89173" y="2476463"/>
              <a:ext cx="7347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يُحدِّد الطلبة التخصص الدراسي المأمول - في المستقبل – و نوع الوسام المأمول الحصول عليه: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05712" y="3185049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73931" y="3196816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8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88892" y="2320693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53961" y="2348583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8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8643944" y="2292540"/>
            <a:ext cx="2504562" cy="457200"/>
            <a:chOff x="1873856" y="2646425"/>
            <a:chExt cx="3235110" cy="457200"/>
          </a:xfrm>
        </p:grpSpPr>
        <p:sp>
          <p:nvSpPr>
            <p:cNvPr id="89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214797" y="1305484"/>
              <a:ext cx="457200" cy="313908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0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1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562839" y="2720146"/>
              <a:ext cx="2355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التخصص:</a:t>
              </a:r>
              <a:endParaRPr lang="en-US" b="1" dirty="0"/>
            </a:p>
          </p:txBody>
        </p:sp>
      </p:grpSp>
      <p:grpSp>
        <p:nvGrpSpPr>
          <p:cNvPr id="92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643942" y="3149216"/>
            <a:ext cx="2494312" cy="457200"/>
            <a:chOff x="1158052" y="3373090"/>
            <a:chExt cx="3950913" cy="457200"/>
          </a:xfrm>
        </p:grpSpPr>
        <p:sp>
          <p:nvSpPr>
            <p:cNvPr id="93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856897" y="1674248"/>
              <a:ext cx="457200" cy="385488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4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5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158052" y="3428237"/>
              <a:ext cx="375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الإنجاز المتوقع تحقيقه: </a:t>
              </a:r>
              <a:endParaRPr lang="ar-SY" b="1" dirty="0"/>
            </a:p>
          </p:txBody>
        </p:sp>
      </p:grpSp>
      <p:sp>
        <p:nvSpPr>
          <p:cNvPr id="9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13283" y="4082857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81502" y="4094624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8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533397" y="4047027"/>
            <a:ext cx="2639498" cy="457200"/>
            <a:chOff x="427533" y="3373093"/>
            <a:chExt cx="4681432" cy="457200"/>
          </a:xfrm>
        </p:grpSpPr>
        <p:sp>
          <p:nvSpPr>
            <p:cNvPr id="99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589668" y="1407020"/>
              <a:ext cx="457200" cy="438934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427533" y="3421638"/>
              <a:ext cx="4537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الوسام المأمول الحصول </a:t>
              </a:r>
              <a:r>
                <a:rPr lang="ar-SY" b="1" dirty="0" smtClean="0"/>
                <a:t>عليه:</a:t>
              </a:r>
              <a:endParaRPr lang="ar-SY" b="1" dirty="0"/>
            </a:p>
          </p:txBody>
        </p:sp>
      </p:grpSp>
      <p:sp>
        <p:nvSpPr>
          <p:cNvPr id="40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6261122" y="2284895"/>
            <a:ext cx="2161905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العسكري</a:t>
            </a:r>
            <a:endParaRPr lang="en-US" b="1" dirty="0"/>
          </a:p>
        </p:txBody>
      </p:sp>
      <p:sp>
        <p:nvSpPr>
          <p:cNvPr id="48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5435600" y="3132360"/>
            <a:ext cx="3046997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الرباط على الحدود لأدافع عن وطني</a:t>
            </a:r>
            <a:endParaRPr lang="en-US" b="1" dirty="0"/>
          </a:p>
        </p:txBody>
      </p:sp>
      <p:sp>
        <p:nvSpPr>
          <p:cNvPr id="49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5486400" y="4049752"/>
            <a:ext cx="2996197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وسام الملك فيصل</a:t>
            </a:r>
            <a:endParaRPr lang="en-US" b="1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27" b="98658" l="0" r="99035">
                        <a14:foregroundMark x1="82637" y1="92953" x2="22830" y2="93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4777"/>
          <a:stretch/>
        </p:blipFill>
        <p:spPr bwMode="auto">
          <a:xfrm>
            <a:off x="2161366" y="2565757"/>
            <a:ext cx="3107177" cy="324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7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4" grpId="0" animBg="1"/>
      <p:bldP spid="85" grpId="0"/>
      <p:bldP spid="86" grpId="0" animBg="1"/>
      <p:bldP spid="87" grpId="0"/>
      <p:bldP spid="96" grpId="0" animBg="1"/>
      <p:bldP spid="97" grpId="0"/>
      <p:bldP spid="40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8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114</Words>
  <Application>Microsoft Office PowerPoint</Application>
  <PresentationFormat>مخصص</PresentationFormat>
  <Paragraphs>28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1743</cp:revision>
  <dcterms:created xsi:type="dcterms:W3CDTF">2020-10-10T04:32:51Z</dcterms:created>
  <dcterms:modified xsi:type="dcterms:W3CDTF">2021-08-16T16:13:11Z</dcterms:modified>
</cp:coreProperties>
</file>