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2" d="100"/>
          <a:sy n="62" d="100"/>
        </p:scale>
        <p:origin x="-954" y="-78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E1AAA-99BD-4622-B8F2-A21E19DFC4FE}" type="datetimeFigureOut">
              <a:rPr lang="ar-SA" smtClean="0"/>
              <a:pPr/>
              <a:t>22/08/34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1B57B-356F-4B77-B9E7-C27C205F64C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3419872" y="548680"/>
            <a:ext cx="3096344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عد النبض</a:t>
            </a:r>
            <a:endParaRPr lang="ar-SA" sz="4000" dirty="0"/>
          </a:p>
        </p:txBody>
      </p:sp>
      <p:pic>
        <p:nvPicPr>
          <p:cNvPr id="3" name="صورة 2" descr="doctor-tru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844824"/>
            <a:ext cx="2487712" cy="2487712"/>
          </a:xfrm>
          <a:prstGeom prst="rect">
            <a:avLst/>
          </a:prstGeom>
        </p:spPr>
      </p:pic>
      <p:sp>
        <p:nvSpPr>
          <p:cNvPr id="4" name="سحابة 3"/>
          <p:cNvSpPr/>
          <p:nvPr/>
        </p:nvSpPr>
        <p:spPr>
          <a:xfrm>
            <a:off x="3995936" y="2132856"/>
            <a:ext cx="4104456" cy="201622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استمع الى نبض قلبي </a:t>
            </a:r>
            <a:endParaRPr lang="ar-SA" sz="2800" dirty="0"/>
          </a:p>
        </p:txBody>
      </p:sp>
      <p:sp>
        <p:nvSpPr>
          <p:cNvPr id="5" name="مستطيل 4"/>
          <p:cNvSpPr/>
          <p:nvPr/>
        </p:nvSpPr>
        <p:spPr>
          <a:xfrm>
            <a:off x="611560" y="4797152"/>
            <a:ext cx="7992888" cy="18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النبض: </a:t>
            </a:r>
            <a:r>
              <a:rPr lang="ar-SA" sz="2400" dirty="0" smtClean="0"/>
              <a:t>هو حس الصدمة التي تشعر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الاصابع حين الضغط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على احد الشرايين ويحدث ذلك بسبب تمدد الشريان الناجم عن قوة الموجة الدموية الاتية من القلب ورجوعه بعدئذ الى حالته الاولية.</a:t>
            </a:r>
            <a:endParaRPr lang="ar-SA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444208" y="332656"/>
            <a:ext cx="2448272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/>
              <a:t>قياس </a:t>
            </a:r>
            <a:r>
              <a:rPr lang="ar-SA" sz="3600" dirty="0" smtClean="0"/>
              <a:t>النبض :</a:t>
            </a:r>
            <a:endParaRPr lang="ar-SA" sz="3600" dirty="0"/>
          </a:p>
        </p:txBody>
      </p:sp>
      <p:sp>
        <p:nvSpPr>
          <p:cNvPr id="3" name="مستطيل 2"/>
          <p:cNvSpPr/>
          <p:nvPr/>
        </p:nvSpPr>
        <p:spPr>
          <a:xfrm>
            <a:off x="4499992" y="1628800"/>
            <a:ext cx="4392488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ان عد النبض مهارة بسيطة يمكن تعلمها و التدرب عليها فلو ضغطت </a:t>
            </a:r>
            <a:r>
              <a:rPr lang="ar-SA" sz="2000" dirty="0" smtClean="0"/>
              <a:t>بإصبعك </a:t>
            </a:r>
            <a:r>
              <a:rPr lang="ar-SA" sz="2000" dirty="0" smtClean="0"/>
              <a:t>السبابة و الوسطى على رسغك من الوجه الداخلي لليد فسوف تجسين نبض الشريان الرسغي بوضوح.</a:t>
            </a:r>
            <a:endParaRPr lang="ar-SA" sz="2000" dirty="0"/>
          </a:p>
        </p:txBody>
      </p:sp>
      <p:pic>
        <p:nvPicPr>
          <p:cNvPr id="4" name="صورة 3" descr="images (2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700808"/>
            <a:ext cx="3267447" cy="2174337"/>
          </a:xfrm>
          <a:prstGeom prst="rect">
            <a:avLst/>
          </a:prstGeom>
        </p:spPr>
      </p:pic>
      <p:sp>
        <p:nvSpPr>
          <p:cNvPr id="5" name="مخطط انسيابي: مستند 4"/>
          <p:cNvSpPr/>
          <p:nvPr/>
        </p:nvSpPr>
        <p:spPr>
          <a:xfrm>
            <a:off x="1043608" y="4725144"/>
            <a:ext cx="7920880" cy="108012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هل </a:t>
            </a:r>
            <a:r>
              <a:rPr lang="ar-SA" sz="2800" b="1" dirty="0" smtClean="0"/>
              <a:t>تعلمين ؟</a:t>
            </a:r>
            <a:endParaRPr lang="ar-SA" sz="2800" b="1" dirty="0" smtClean="0"/>
          </a:p>
          <a:p>
            <a:pPr algn="ctr"/>
            <a:r>
              <a:rPr lang="ar-SA" sz="2400" dirty="0" smtClean="0"/>
              <a:t>ان انتظام النبض دليل على الصحة واضطرابه مؤشر للمرض.</a:t>
            </a:r>
            <a:endParaRPr lang="ar-SA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1916832"/>
            <a:ext cx="7704856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فائدة: </a:t>
            </a:r>
            <a:r>
              <a:rPr lang="ar-SA" sz="2000" dirty="0" smtClean="0"/>
              <a:t>سرعة نبضات القلب في </a:t>
            </a:r>
            <a:r>
              <a:rPr lang="ar-SA" sz="2000" dirty="0" smtClean="0"/>
              <a:t>حالة  </a:t>
            </a:r>
            <a:r>
              <a:rPr lang="ar-SA" sz="2000" dirty="0" smtClean="0"/>
              <a:t>الراحة </a:t>
            </a:r>
            <a:r>
              <a:rPr lang="ar-SA" sz="2000" dirty="0" smtClean="0"/>
              <a:t> (</a:t>
            </a:r>
            <a:r>
              <a:rPr lang="ar-SA" sz="2000" dirty="0" smtClean="0"/>
              <a:t>72-90</a:t>
            </a:r>
            <a:r>
              <a:rPr lang="ar-SA" sz="2000" dirty="0" smtClean="0"/>
              <a:t>)  </a:t>
            </a:r>
            <a:r>
              <a:rPr lang="ar-SA" sz="2000" dirty="0" smtClean="0"/>
              <a:t>نبضة / دقيقة لمن هم في عمر عشر سنوات.</a:t>
            </a:r>
            <a:endParaRPr lang="ar-SA" sz="2000" dirty="0"/>
          </a:p>
        </p:txBody>
      </p:sp>
      <p:sp>
        <p:nvSpPr>
          <p:cNvPr id="3" name="مخطط انسيابي: معالجة متعاقبة 2"/>
          <p:cNvSpPr/>
          <p:nvPr/>
        </p:nvSpPr>
        <p:spPr>
          <a:xfrm>
            <a:off x="755576" y="3429000"/>
            <a:ext cx="7776864" cy="1584176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فكري :</a:t>
            </a:r>
            <a:endParaRPr lang="ar-SA" sz="2800" b="1" dirty="0" smtClean="0"/>
          </a:p>
          <a:p>
            <a:pPr algn="ctr"/>
            <a:r>
              <a:rPr lang="ar-SA" sz="2400" dirty="0" smtClean="0"/>
              <a:t>لماذا يزداد النبض عند زيادة الحركة او الشعور بالخوف </a:t>
            </a:r>
            <a:r>
              <a:rPr lang="ar-SA" sz="2400" dirty="0" smtClean="0"/>
              <a:t>أو الغضب ؟</a:t>
            </a:r>
            <a:endParaRPr lang="ar-SA" sz="2400" dirty="0" smtClean="0"/>
          </a:p>
          <a:p>
            <a:pPr algn="ctr"/>
            <a:r>
              <a:rPr lang="ar-SA" dirty="0" smtClean="0"/>
              <a:t>.............................................................................</a:t>
            </a:r>
            <a:endParaRPr lang="ar-S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121</Words>
  <Application>Microsoft Office PowerPoint</Application>
  <PresentationFormat>عرض على الشاشة (3:4)‏</PresentationFormat>
  <Paragraphs>11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الشريحة 1</vt:lpstr>
      <vt:lpstr>الشريحة 2</vt:lpstr>
      <vt:lpstr>الشريحة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 </dc:creator>
  <cp:lastModifiedBy>mady</cp:lastModifiedBy>
  <cp:revision>5</cp:revision>
  <dcterms:created xsi:type="dcterms:W3CDTF">2013-06-19T12:11:17Z</dcterms:created>
  <dcterms:modified xsi:type="dcterms:W3CDTF">2013-06-30T05:37:41Z</dcterms:modified>
</cp:coreProperties>
</file>