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65" d="100"/>
          <a:sy n="65" d="100"/>
        </p:scale>
        <p:origin x="-66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458D-DB65-4A5F-AC94-22057E50F628}" type="datetimeFigureOut">
              <a:rPr lang="ar-SA" smtClean="0"/>
              <a:pPr/>
              <a:t>11/02/33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442-6F74-4E1A-9B38-2140BA0F9AE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458D-DB65-4A5F-AC94-22057E50F628}" type="datetimeFigureOut">
              <a:rPr lang="ar-SA" smtClean="0"/>
              <a:pPr/>
              <a:t>11/02/33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442-6F74-4E1A-9B38-2140BA0F9AE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458D-DB65-4A5F-AC94-22057E50F628}" type="datetimeFigureOut">
              <a:rPr lang="ar-SA" smtClean="0"/>
              <a:pPr/>
              <a:t>11/02/33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442-6F74-4E1A-9B38-2140BA0F9AE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458D-DB65-4A5F-AC94-22057E50F628}" type="datetimeFigureOut">
              <a:rPr lang="ar-SA" smtClean="0"/>
              <a:pPr/>
              <a:t>11/02/33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442-6F74-4E1A-9B38-2140BA0F9AE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458D-DB65-4A5F-AC94-22057E50F628}" type="datetimeFigureOut">
              <a:rPr lang="ar-SA" smtClean="0"/>
              <a:pPr/>
              <a:t>11/02/33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442-6F74-4E1A-9B38-2140BA0F9AE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458D-DB65-4A5F-AC94-22057E50F628}" type="datetimeFigureOut">
              <a:rPr lang="ar-SA" smtClean="0"/>
              <a:pPr/>
              <a:t>11/02/33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442-6F74-4E1A-9B38-2140BA0F9AE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458D-DB65-4A5F-AC94-22057E50F628}" type="datetimeFigureOut">
              <a:rPr lang="ar-SA" smtClean="0"/>
              <a:pPr/>
              <a:t>11/02/33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442-6F74-4E1A-9B38-2140BA0F9AE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458D-DB65-4A5F-AC94-22057E50F628}" type="datetimeFigureOut">
              <a:rPr lang="ar-SA" smtClean="0"/>
              <a:pPr/>
              <a:t>11/02/33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442-6F74-4E1A-9B38-2140BA0F9AE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458D-DB65-4A5F-AC94-22057E50F628}" type="datetimeFigureOut">
              <a:rPr lang="ar-SA" smtClean="0"/>
              <a:pPr/>
              <a:t>11/02/33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442-6F74-4E1A-9B38-2140BA0F9AE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458D-DB65-4A5F-AC94-22057E50F628}" type="datetimeFigureOut">
              <a:rPr lang="ar-SA" smtClean="0"/>
              <a:pPr/>
              <a:t>11/02/33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442-6F74-4E1A-9B38-2140BA0F9AE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458D-DB65-4A5F-AC94-22057E50F628}" type="datetimeFigureOut">
              <a:rPr lang="ar-SA" smtClean="0"/>
              <a:pPr/>
              <a:t>11/02/33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442-6F74-4E1A-9B38-2140BA0F9AE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8458D-DB65-4A5F-AC94-22057E50F628}" type="datetimeFigureOut">
              <a:rPr lang="ar-SA" smtClean="0"/>
              <a:pPr/>
              <a:t>11/02/33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8D442-6F74-4E1A-9B38-2140BA0F9AE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مجموعة 15"/>
          <p:cNvGrpSpPr/>
          <p:nvPr/>
        </p:nvGrpSpPr>
        <p:grpSpPr>
          <a:xfrm>
            <a:off x="1071538" y="1857364"/>
            <a:ext cx="7143800" cy="3071834"/>
            <a:chOff x="1357290" y="3571876"/>
            <a:chExt cx="7143800" cy="3071834"/>
          </a:xfrm>
        </p:grpSpPr>
        <p:sp>
          <p:nvSpPr>
            <p:cNvPr id="13" name="مستطيل 12"/>
            <p:cNvSpPr/>
            <p:nvPr/>
          </p:nvSpPr>
          <p:spPr>
            <a:xfrm>
              <a:off x="6215074" y="3571876"/>
              <a:ext cx="2286016" cy="30718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ln w="38100"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4" name="مستطيل 13"/>
            <p:cNvSpPr/>
            <p:nvPr/>
          </p:nvSpPr>
          <p:spPr>
            <a:xfrm>
              <a:off x="3786182" y="3571876"/>
              <a:ext cx="2286016" cy="30718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ln w="38100"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15" name="مستطيل 14"/>
            <p:cNvSpPr/>
            <p:nvPr/>
          </p:nvSpPr>
          <p:spPr>
            <a:xfrm>
              <a:off x="1357290" y="3571876"/>
              <a:ext cx="2286016" cy="30718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ln w="38100">
                  <a:solidFill>
                    <a:schemeClr val="tx1"/>
                  </a:solidFill>
                </a:ln>
                <a:noFill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1071538" y="1857364"/>
            <a:ext cx="7143800" cy="3071834"/>
            <a:chOff x="1357290" y="3571876"/>
            <a:chExt cx="7143800" cy="3071834"/>
          </a:xfrm>
        </p:grpSpPr>
        <p:sp>
          <p:nvSpPr>
            <p:cNvPr id="3" name="مستطيل 2"/>
            <p:cNvSpPr/>
            <p:nvPr/>
          </p:nvSpPr>
          <p:spPr>
            <a:xfrm>
              <a:off x="6215074" y="3571876"/>
              <a:ext cx="2286016" cy="30718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ln w="38100"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4" name="مستطيل 3"/>
            <p:cNvSpPr/>
            <p:nvPr/>
          </p:nvSpPr>
          <p:spPr>
            <a:xfrm>
              <a:off x="3786182" y="3571876"/>
              <a:ext cx="2286016" cy="30718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ln w="38100"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5" name="مستطيل 4"/>
            <p:cNvSpPr/>
            <p:nvPr/>
          </p:nvSpPr>
          <p:spPr>
            <a:xfrm>
              <a:off x="1357290" y="3571876"/>
              <a:ext cx="2286016" cy="30718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ln w="38100">
                  <a:solidFill>
                    <a:schemeClr val="tx1"/>
                  </a:solidFill>
                </a:ln>
                <a:noFill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مجلد مستندات الروضة مجدد\My Documents\مهم مستندات الروضة\My Documents\مجلد مستندات الروضة\My Documents\مجلد وحدة الملبس\وحدة الملبس إدراكي\تمارين إدراكية\P1020076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2307" t="18966" r="86160" b="33785"/>
          <a:stretch>
            <a:fillRect/>
          </a:stretch>
        </p:blipFill>
        <p:spPr bwMode="auto">
          <a:xfrm>
            <a:off x="6215074" y="285728"/>
            <a:ext cx="2286016" cy="30750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4" name="Picture 2" descr="D:\مجلد مستندات الروضة مجدد\My Documents\مهم مستندات الروضة\My Documents\مجلد مستندات الروضة\My Documents\مجلد وحدة الملبس\وحدة الملبس إدراكي\تمارين إدراكية\P1020076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19573" t="18966" r="68204" b="33208"/>
          <a:stretch>
            <a:fillRect/>
          </a:stretch>
        </p:blipFill>
        <p:spPr bwMode="auto">
          <a:xfrm>
            <a:off x="3714744" y="285728"/>
            <a:ext cx="2286016" cy="30718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5" name="Picture 2" descr="D:\مجلد مستندات الروضة مجدد\My Documents\مهم مستندات الروضة\My Documents\مجلد مستندات الروضة\My Documents\مجلد وحدة الملبس\وحدة الملبس إدراكي\تمارين إدراكية\P1020076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37747" t="18966" r="49095" b="32758"/>
          <a:stretch>
            <a:fillRect/>
          </a:stretch>
        </p:blipFill>
        <p:spPr bwMode="auto">
          <a:xfrm>
            <a:off x="1214414" y="285728"/>
            <a:ext cx="2286016" cy="30718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6" name="Picture 2" descr="D:\مجلد مستندات الروضة مجدد\My Documents\مهم مستندات الروضة\My Documents\مجلد مستندات الروضة\My Documents\مجلد وحدة الملبس\وحدة الملبس إدراكي\تمارين إدراكية\P1020076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71299" t="20690" r="18915" b="34482"/>
          <a:stretch>
            <a:fillRect/>
          </a:stretch>
        </p:blipFill>
        <p:spPr bwMode="auto">
          <a:xfrm>
            <a:off x="3714744" y="3571876"/>
            <a:ext cx="2286016" cy="30718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8" name="Picture 2" descr="D:\مجلد مستندات الروضة مجدد\My Documents\مهم مستندات الروضة\My Documents\مجلد مستندات الروضة\My Documents\مجلد وحدة الملبس\وحدة الملبس إدراكي\تمارين إدراكية\P1020076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86678" t="18966" r="1743" b="34784"/>
          <a:stretch>
            <a:fillRect/>
          </a:stretch>
        </p:blipFill>
        <p:spPr bwMode="auto">
          <a:xfrm>
            <a:off x="1214414" y="3571876"/>
            <a:ext cx="2286016" cy="30718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9" name="Picture 3" descr="D:\مجلد مستندات الروضة مجدد\My Documents\مهم مستندات الروضة\My Documents\مجلد مستندات الروضة\My Documents\مجلد وحدة الملبس\وحدة الملبس إدراكي\تمارين إدراكية\P1020076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53488" t="19431" r="31396" b="33936"/>
          <a:stretch>
            <a:fillRect/>
          </a:stretch>
        </p:blipFill>
        <p:spPr bwMode="auto">
          <a:xfrm>
            <a:off x="6215074" y="3571876"/>
            <a:ext cx="2286016" cy="30718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0</Words>
  <Application>Microsoft Office PowerPoint</Application>
  <PresentationFormat>عرض على الشاشة (3:4)‏</PresentationFormat>
  <Paragraphs>0</Paragraphs>
  <Slides>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سمة Office</vt:lpstr>
      <vt:lpstr>الشريحة 1</vt:lpstr>
      <vt:lpstr>الشريحة 2</vt:lpstr>
      <vt:lpstr>الشريحة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الأوائل</dc:creator>
  <cp:lastModifiedBy>الأوائل</cp:lastModifiedBy>
  <cp:revision>10</cp:revision>
  <dcterms:created xsi:type="dcterms:W3CDTF">2012-01-05T07:53:10Z</dcterms:created>
  <dcterms:modified xsi:type="dcterms:W3CDTF">2012-01-05T11:15:09Z</dcterms:modified>
</cp:coreProperties>
</file>