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7CA885-A80F-4513-BD76-5A38294F9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944798E-F5BA-4D43-8843-6A9AA661C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54678FF-DCE5-4A5D-A60A-6F3F8CFE3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2F6D78-64FA-4402-ACE7-D4E51C983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7A4FC4-B14B-400A-AD45-BDE2F9391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325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5778E1-D9BA-411C-8A3D-086AF751A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4220649-0D19-48EC-94B3-91B1D9AAE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72D112-B43E-4604-89B7-9423CFEB9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CCE012-691E-4A7C-8B6F-5EFBF818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2B2F00-B9BC-4027-BA68-D5A4CC173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818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3D9E929-15A4-44A3-B868-3C25FEC958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5341C1E-6851-4803-8F7A-46FB5D582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F76E463-0342-4A40-AB9F-415C70044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C2569B-CBE8-485C-818F-F97BBF20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91248D-18F2-42FC-AFD9-848FC30B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194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5DC2D1-7519-4C75-826B-514AF2A48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17C6A66-484D-4357-8EF5-44594BFFD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69493B7-944B-4489-B531-33ACB8003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E1FC50-4731-42F9-8F14-2B806B1B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AD5E9AD-0EC1-4594-8A4F-E751F4A96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6062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1D2C87-AC54-4660-998C-EF797A246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C828236-6047-4143-AF8C-305F9D600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D04C62-567F-4C71-89E3-3B6252F86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DE74278-A10B-48E9-9232-097D4864B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1BC506-2F60-427E-AF2B-B51B0B5B5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702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CFB05E-A51D-484E-9A6C-62A3DDB1C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3C80BE0-49D0-42E0-9D9B-A430A438A5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823DB32-2DCD-470B-98DF-C9272585F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96030EB-B9B0-43CD-A3FE-79658A8FF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B1969D5-C581-4345-A8F4-74A7CA39C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E0E0D99-D1C1-4869-9721-6087B4F0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469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41E580-CF77-454C-9B00-F4ABE66D6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A289D7D-2046-4CC7-B398-BEA1FC524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EBB80D0-63A4-4AEF-BC18-C3BB641F9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AB62200-3405-489A-B84A-947846648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0875510-66FF-419D-905F-CE2715586E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931201F-9E30-40ED-82B0-63B1EF3F1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DBDF2C1-1FDB-4038-875C-100D68255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DA4205D-002F-484B-885C-E3969E639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241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595D56-FF24-4B56-B5E8-03377AFD1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075C83D-2B0C-4EC0-B1EF-352CE4A7B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CC033CB-9AF5-4D8C-A505-44828CE5C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C881A86-AFF7-4A1E-9E31-51A736A7C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123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2767F41-47FE-41BC-9DB5-1C77D1A6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553A75F-CB91-4992-82A2-A861D0521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B4E165-6861-4894-8637-D0D98B88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112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113E5D-36F5-4529-9309-31764AFCB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CE9DA16-A839-4443-93C2-4D88DA76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649725E-D59A-4F2F-B755-99AC54AF4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F2868EA-857D-45D4-A6ED-623962B71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84030B-7ED3-42DE-A304-C158692C2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97952E8-D863-46F8-80C7-7E3CC7EED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0815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0D9414-CD91-4B8A-8294-8EDD7A67B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B107E27-FB14-4060-94D0-9841AB70CA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6587AE2-E31A-4A84-A019-A56C2E3BE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02F8013-6621-4C33-9CA0-986C18FDB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1684647-B3AE-4210-91C9-298829453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11F0C65-7C39-4D5D-9C1F-E73994CB6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983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1F1F741-C778-4591-9304-5F76316F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8354AB1-1037-4FB1-9FEF-B3F24C4CE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BA046B-9DCD-472E-B57C-19C3A3F831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889F-28A0-4FAC-83F9-7694721103E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32A811-BAC1-4500-A3CB-8D02A4147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B217DCA-C99C-4D0E-A780-1F42C88B7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52B06-29CB-44BA-A28E-C11365FB7A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123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BA6131A-8BAA-4FE2-A4AD-D1A1507895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079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AE7A943-79CF-4CD2-AC0D-043110EFA7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371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AB30592-3CDE-4E19-BA77-3E5F19D47F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96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BE15B49-9BCC-4AA7-BBF2-CCD4318982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9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BE6C608-8108-4323-BEE0-54A8B9D936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22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6606245-9425-4ADF-B4E3-E85F0B0B18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56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1555F66-2036-4AEC-AC15-17929286B7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98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D1C66C3-816C-49A4-B477-5D6E0D0D8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946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4FA451B-8ECB-4627-994F-80D5853B91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930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E54ADA8-CD3D-4CF8-B522-5B24BD6D5B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745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22F1339-03D0-4044-A5A3-9A1EBB9928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893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C9D5F-BA3B-4B93-980D-A50B57666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21D6CC-4FFC-42A3-8804-6C8769F1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6278496-B5B8-4A38-B561-9B49972B3C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93724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شاشة عريضة</PresentationFormat>
  <Paragraphs>0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2021-09-10T23:51:04Z</dcterms:created>
  <dcterms:modified xsi:type="dcterms:W3CDTF">2021-09-10T23:54:03Z</dcterms:modified>
</cp:coreProperties>
</file>