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4148" r:id="rId1"/>
  </p:sldMasterIdLst>
  <p:notesMasterIdLst>
    <p:notesMasterId r:id="rId14"/>
  </p:notesMasterIdLst>
  <p:handoutMasterIdLst>
    <p:handoutMasterId r:id="rId15"/>
  </p:handoutMasterIdLst>
  <p:sldIdLst>
    <p:sldId id="362" r:id="rId2"/>
    <p:sldId id="356" r:id="rId3"/>
    <p:sldId id="357" r:id="rId4"/>
    <p:sldId id="360" r:id="rId5"/>
    <p:sldId id="338" r:id="rId6"/>
    <p:sldId id="384" r:id="rId7"/>
    <p:sldId id="385" r:id="rId8"/>
    <p:sldId id="386" r:id="rId9"/>
    <p:sldId id="387" r:id="rId10"/>
    <p:sldId id="388" r:id="rId11"/>
    <p:sldId id="389" r:id="rId12"/>
    <p:sldId id="383" r:id="rId13"/>
  </p:sldIdLst>
  <p:sldSz cx="9144000" cy="6858000" type="screen4x3"/>
  <p:notesSz cx="6877050" cy="10001250"/>
  <p:defaultTextStyle>
    <a:defPPr>
      <a:defRPr lang="en-US"/>
    </a:defPPr>
    <a:lvl1pPr algn="l" defTabSz="457200" rtl="0" eaLnBrk="0" fontAlgn="base" hangingPunct="0">
      <a:spcBef>
        <a:spcPct val="0"/>
      </a:spcBef>
      <a:spcAft>
        <a:spcPct val="0"/>
      </a:spcAft>
      <a:defRPr kern="1200">
        <a:solidFill>
          <a:schemeClr val="tx1"/>
        </a:solidFill>
        <a:latin typeface="Rockwell" panose="02060603020205020403" pitchFamily="18" charset="0"/>
        <a:ea typeface="+mn-ea"/>
        <a:cs typeface="+mn-cs"/>
      </a:defRPr>
    </a:lvl1pPr>
    <a:lvl2pPr marL="457200" algn="l" defTabSz="457200" rtl="0" eaLnBrk="0" fontAlgn="base" hangingPunct="0">
      <a:spcBef>
        <a:spcPct val="0"/>
      </a:spcBef>
      <a:spcAft>
        <a:spcPct val="0"/>
      </a:spcAft>
      <a:defRPr kern="1200">
        <a:solidFill>
          <a:schemeClr val="tx1"/>
        </a:solidFill>
        <a:latin typeface="Rockwell" panose="02060603020205020403" pitchFamily="18" charset="0"/>
        <a:ea typeface="+mn-ea"/>
        <a:cs typeface="+mn-cs"/>
      </a:defRPr>
    </a:lvl2pPr>
    <a:lvl3pPr marL="914400" algn="l" defTabSz="457200" rtl="0" eaLnBrk="0" fontAlgn="base" hangingPunct="0">
      <a:spcBef>
        <a:spcPct val="0"/>
      </a:spcBef>
      <a:spcAft>
        <a:spcPct val="0"/>
      </a:spcAft>
      <a:defRPr kern="1200">
        <a:solidFill>
          <a:schemeClr val="tx1"/>
        </a:solidFill>
        <a:latin typeface="Rockwell" panose="02060603020205020403" pitchFamily="18" charset="0"/>
        <a:ea typeface="+mn-ea"/>
        <a:cs typeface="+mn-cs"/>
      </a:defRPr>
    </a:lvl3pPr>
    <a:lvl4pPr marL="1371600" algn="l" defTabSz="457200" rtl="0" eaLnBrk="0" fontAlgn="base" hangingPunct="0">
      <a:spcBef>
        <a:spcPct val="0"/>
      </a:spcBef>
      <a:spcAft>
        <a:spcPct val="0"/>
      </a:spcAft>
      <a:defRPr kern="1200">
        <a:solidFill>
          <a:schemeClr val="tx1"/>
        </a:solidFill>
        <a:latin typeface="Rockwell" panose="02060603020205020403" pitchFamily="18" charset="0"/>
        <a:ea typeface="+mn-ea"/>
        <a:cs typeface="+mn-cs"/>
      </a:defRPr>
    </a:lvl4pPr>
    <a:lvl5pPr marL="1828800" algn="l" defTabSz="457200" rtl="0" eaLnBrk="0" fontAlgn="base" hangingPunct="0">
      <a:spcBef>
        <a:spcPct val="0"/>
      </a:spcBef>
      <a:spcAft>
        <a:spcPct val="0"/>
      </a:spcAft>
      <a:defRPr kern="1200">
        <a:solidFill>
          <a:schemeClr val="tx1"/>
        </a:solidFill>
        <a:latin typeface="Rockwell" panose="02060603020205020403" pitchFamily="18" charset="0"/>
        <a:ea typeface="+mn-ea"/>
        <a:cs typeface="+mn-cs"/>
      </a:defRPr>
    </a:lvl5pPr>
    <a:lvl6pPr marL="2286000" algn="r" defTabSz="914400" rtl="1" eaLnBrk="1" latinLnBrk="0" hangingPunct="1">
      <a:defRPr kern="1200">
        <a:solidFill>
          <a:schemeClr val="tx1"/>
        </a:solidFill>
        <a:latin typeface="Rockwell" panose="02060603020205020403" pitchFamily="18" charset="0"/>
        <a:ea typeface="+mn-ea"/>
        <a:cs typeface="+mn-cs"/>
      </a:defRPr>
    </a:lvl6pPr>
    <a:lvl7pPr marL="2743200" algn="r" defTabSz="914400" rtl="1" eaLnBrk="1" latinLnBrk="0" hangingPunct="1">
      <a:defRPr kern="1200">
        <a:solidFill>
          <a:schemeClr val="tx1"/>
        </a:solidFill>
        <a:latin typeface="Rockwell" panose="02060603020205020403" pitchFamily="18" charset="0"/>
        <a:ea typeface="+mn-ea"/>
        <a:cs typeface="+mn-cs"/>
      </a:defRPr>
    </a:lvl7pPr>
    <a:lvl8pPr marL="3200400" algn="r" defTabSz="914400" rtl="1" eaLnBrk="1" latinLnBrk="0" hangingPunct="1">
      <a:defRPr kern="1200">
        <a:solidFill>
          <a:schemeClr val="tx1"/>
        </a:solidFill>
        <a:latin typeface="Rockwell" panose="02060603020205020403" pitchFamily="18" charset="0"/>
        <a:ea typeface="+mn-ea"/>
        <a:cs typeface="+mn-cs"/>
      </a:defRPr>
    </a:lvl8pPr>
    <a:lvl9pPr marL="3657600" algn="r" defTabSz="914400" rtl="1" eaLnBrk="1" latinLnBrk="0" hangingPunct="1">
      <a:defRPr kern="1200">
        <a:solidFill>
          <a:schemeClr val="tx1"/>
        </a:solidFill>
        <a:latin typeface="Rockwell" panose="02060603020205020403"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00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89786" autoAdjust="0"/>
  </p:normalViewPr>
  <p:slideViewPr>
    <p:cSldViewPr>
      <p:cViewPr varScale="1">
        <p:scale>
          <a:sx n="67" d="100"/>
          <a:sy n="67" d="100"/>
        </p:scale>
        <p:origin x="931" y="6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 Id="rId5" Type="http://schemas.openxmlformats.org/officeDocument/2006/relationships/image" Target="../media/image13.wmf"/><Relationship Id="rId4" Type="http://schemas.openxmlformats.org/officeDocument/2006/relationships/image" Target="../media/image1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2994" name="Rectangle 2">
            <a:extLst>
              <a:ext uri="{FF2B5EF4-FFF2-40B4-BE49-F238E27FC236}">
                <a16:creationId xmlns:a16="http://schemas.microsoft.com/office/drawing/2014/main" id="{990107BB-54FF-43B5-BC5B-D546EB1C7B5F}"/>
              </a:ext>
            </a:extLst>
          </p:cNvPr>
          <p:cNvSpPr>
            <a:spLocks noGrp="1" noChangeArrowheads="1"/>
          </p:cNvSpPr>
          <p:nvPr>
            <p:ph type="hdr" sz="quarter"/>
          </p:nvPr>
        </p:nvSpPr>
        <p:spPr bwMode="auto">
          <a:xfrm>
            <a:off x="3897313" y="0"/>
            <a:ext cx="2979737" cy="500063"/>
          </a:xfrm>
          <a:prstGeom prst="rect">
            <a:avLst/>
          </a:prstGeom>
          <a:noFill/>
          <a:ln w="9525">
            <a:noFill/>
            <a:miter lim="800000"/>
            <a:headEnd/>
            <a:tailEnd/>
          </a:ln>
          <a:effectLst/>
        </p:spPr>
        <p:txBody>
          <a:bodyPr vert="horz" wrap="square" lIns="96780" tIns="48390" rIns="96780" bIns="48390" numCol="1" anchor="t" anchorCtr="0" compatLnSpc="1">
            <a:prstTxWarp prst="textNoShape">
              <a:avLst/>
            </a:prstTxWarp>
          </a:bodyPr>
          <a:lstStyle>
            <a:lvl1pPr algn="r" defTabSz="968375" rtl="1" eaLnBrk="1" fontAlgn="auto" hangingPunct="1">
              <a:spcBef>
                <a:spcPts val="0"/>
              </a:spcBef>
              <a:spcAft>
                <a:spcPts val="0"/>
              </a:spcAft>
              <a:defRPr sz="1300">
                <a:latin typeface="Arial" pitchFamily="34" charset="0"/>
              </a:defRPr>
            </a:lvl1pPr>
          </a:lstStyle>
          <a:p>
            <a:pPr>
              <a:defRPr/>
            </a:pPr>
            <a:r>
              <a:rPr lang="en-US"/>
              <a:t>Prepared by Dr. Hassan Fadag.</a:t>
            </a:r>
          </a:p>
        </p:txBody>
      </p:sp>
      <p:sp>
        <p:nvSpPr>
          <p:cNvPr id="212995" name="Rectangle 3">
            <a:extLst>
              <a:ext uri="{FF2B5EF4-FFF2-40B4-BE49-F238E27FC236}">
                <a16:creationId xmlns:a16="http://schemas.microsoft.com/office/drawing/2014/main" id="{CF024CC8-58A2-4474-A807-B5CAB4A7FA4E}"/>
              </a:ext>
            </a:extLst>
          </p:cNvPr>
          <p:cNvSpPr>
            <a:spLocks noGrp="1" noChangeArrowheads="1"/>
          </p:cNvSpPr>
          <p:nvPr>
            <p:ph type="dt" sz="quarter" idx="1"/>
          </p:nvPr>
        </p:nvSpPr>
        <p:spPr bwMode="auto">
          <a:xfrm>
            <a:off x="1588" y="0"/>
            <a:ext cx="2979737" cy="500063"/>
          </a:xfrm>
          <a:prstGeom prst="rect">
            <a:avLst/>
          </a:prstGeom>
          <a:noFill/>
          <a:ln w="9525">
            <a:noFill/>
            <a:miter lim="800000"/>
            <a:headEnd/>
            <a:tailEnd/>
          </a:ln>
          <a:effectLst/>
        </p:spPr>
        <p:txBody>
          <a:bodyPr vert="horz" wrap="square" lIns="96780" tIns="48390" rIns="96780" bIns="48390" numCol="1" anchor="t" anchorCtr="0" compatLnSpc="1">
            <a:prstTxWarp prst="textNoShape">
              <a:avLst/>
            </a:prstTxWarp>
          </a:bodyPr>
          <a:lstStyle>
            <a:lvl1pPr algn="l" defTabSz="968375" rtl="1" eaLnBrk="1" fontAlgn="auto" hangingPunct="1">
              <a:spcBef>
                <a:spcPts val="0"/>
              </a:spcBef>
              <a:spcAft>
                <a:spcPts val="0"/>
              </a:spcAft>
              <a:defRPr sz="1300">
                <a:latin typeface="Arial" pitchFamily="34" charset="0"/>
              </a:defRPr>
            </a:lvl1pPr>
          </a:lstStyle>
          <a:p>
            <a:pPr>
              <a:defRPr/>
            </a:pPr>
            <a:endParaRPr lang="en-US"/>
          </a:p>
        </p:txBody>
      </p:sp>
      <p:sp>
        <p:nvSpPr>
          <p:cNvPr id="212996" name="Rectangle 4">
            <a:extLst>
              <a:ext uri="{FF2B5EF4-FFF2-40B4-BE49-F238E27FC236}">
                <a16:creationId xmlns:a16="http://schemas.microsoft.com/office/drawing/2014/main" id="{CF83444D-23DA-40DF-B93C-20DA5889A189}"/>
              </a:ext>
            </a:extLst>
          </p:cNvPr>
          <p:cNvSpPr>
            <a:spLocks noGrp="1" noChangeArrowheads="1"/>
          </p:cNvSpPr>
          <p:nvPr>
            <p:ph type="ftr" sz="quarter" idx="2"/>
          </p:nvPr>
        </p:nvSpPr>
        <p:spPr bwMode="auto">
          <a:xfrm>
            <a:off x="3897313" y="9499600"/>
            <a:ext cx="2979737" cy="500063"/>
          </a:xfrm>
          <a:prstGeom prst="rect">
            <a:avLst/>
          </a:prstGeom>
          <a:noFill/>
          <a:ln w="9525">
            <a:noFill/>
            <a:miter lim="800000"/>
            <a:headEnd/>
            <a:tailEnd/>
          </a:ln>
          <a:effectLst/>
        </p:spPr>
        <p:txBody>
          <a:bodyPr vert="horz" wrap="square" lIns="96780" tIns="48390" rIns="96780" bIns="48390" numCol="1" anchor="b" anchorCtr="0" compatLnSpc="1">
            <a:prstTxWarp prst="textNoShape">
              <a:avLst/>
            </a:prstTxWarp>
          </a:bodyPr>
          <a:lstStyle>
            <a:lvl1pPr algn="r" defTabSz="968375" rtl="1" eaLnBrk="1" fontAlgn="auto" hangingPunct="1">
              <a:spcBef>
                <a:spcPts val="0"/>
              </a:spcBef>
              <a:spcAft>
                <a:spcPts val="0"/>
              </a:spcAft>
              <a:defRPr sz="1300">
                <a:latin typeface="Arial" pitchFamily="34" charset="0"/>
              </a:defRPr>
            </a:lvl1pPr>
          </a:lstStyle>
          <a:p>
            <a:pPr>
              <a:defRPr/>
            </a:pPr>
            <a:endParaRPr lang="en-US"/>
          </a:p>
        </p:txBody>
      </p:sp>
      <p:sp>
        <p:nvSpPr>
          <p:cNvPr id="212997" name="Rectangle 5">
            <a:extLst>
              <a:ext uri="{FF2B5EF4-FFF2-40B4-BE49-F238E27FC236}">
                <a16:creationId xmlns:a16="http://schemas.microsoft.com/office/drawing/2014/main" id="{7DE563E7-C3D2-4179-AD26-0A475954C118}"/>
              </a:ext>
            </a:extLst>
          </p:cNvPr>
          <p:cNvSpPr>
            <a:spLocks noGrp="1" noChangeArrowheads="1"/>
          </p:cNvSpPr>
          <p:nvPr>
            <p:ph type="sldNum" sz="quarter" idx="3"/>
          </p:nvPr>
        </p:nvSpPr>
        <p:spPr bwMode="auto">
          <a:xfrm>
            <a:off x="1588" y="9499600"/>
            <a:ext cx="2979737" cy="500063"/>
          </a:xfrm>
          <a:prstGeom prst="rect">
            <a:avLst/>
          </a:prstGeom>
          <a:noFill/>
          <a:ln w="9525">
            <a:noFill/>
            <a:miter lim="800000"/>
            <a:headEnd/>
            <a:tailEnd/>
          </a:ln>
          <a:effectLst/>
        </p:spPr>
        <p:txBody>
          <a:bodyPr vert="horz" wrap="square" lIns="96780" tIns="48390" rIns="96780" bIns="48390" numCol="1" anchor="b" anchorCtr="0" compatLnSpc="1">
            <a:prstTxWarp prst="textNoShape">
              <a:avLst/>
            </a:prstTxWarp>
          </a:bodyPr>
          <a:lstStyle>
            <a:lvl1pPr defTabSz="968375" rtl="1" eaLnBrk="1" hangingPunct="1">
              <a:defRPr sz="1300">
                <a:latin typeface="Arial" panose="020B0604020202020204" pitchFamily="34" charset="0"/>
              </a:defRPr>
            </a:lvl1pPr>
          </a:lstStyle>
          <a:p>
            <a:fld id="{3DC7D209-0D19-4350-90D1-F1B74229A4A8}" type="slidenum">
              <a:rPr lang="ar-SA" altLang="ar-SA"/>
              <a:pPr/>
              <a:t>‹#›</a:t>
            </a:fld>
            <a:endParaRPr lang="en-US" altLang="ar-SA"/>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2450" name="Rectangle 2">
            <a:extLst>
              <a:ext uri="{FF2B5EF4-FFF2-40B4-BE49-F238E27FC236}">
                <a16:creationId xmlns:a16="http://schemas.microsoft.com/office/drawing/2014/main" id="{43079012-6162-4E7E-BE58-26BB2C0B0411}"/>
              </a:ext>
            </a:extLst>
          </p:cNvPr>
          <p:cNvSpPr>
            <a:spLocks noGrp="1" noChangeArrowheads="1"/>
          </p:cNvSpPr>
          <p:nvPr>
            <p:ph type="hdr" sz="quarter"/>
          </p:nvPr>
        </p:nvSpPr>
        <p:spPr bwMode="auto">
          <a:xfrm>
            <a:off x="3897313" y="0"/>
            <a:ext cx="2979737" cy="500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rtl="1" eaLnBrk="1" fontAlgn="auto" hangingPunct="1">
              <a:spcBef>
                <a:spcPts val="0"/>
              </a:spcBef>
              <a:spcAft>
                <a:spcPts val="0"/>
              </a:spcAft>
              <a:defRPr sz="1200">
                <a:latin typeface="Arial" pitchFamily="34" charset="0"/>
              </a:defRPr>
            </a:lvl1pPr>
          </a:lstStyle>
          <a:p>
            <a:pPr>
              <a:defRPr/>
            </a:pPr>
            <a:r>
              <a:rPr lang="en-US"/>
              <a:t>Prepared by Dr. Hassan Fadag.</a:t>
            </a:r>
          </a:p>
        </p:txBody>
      </p:sp>
      <p:sp>
        <p:nvSpPr>
          <p:cNvPr id="232451" name="Rectangle 3">
            <a:extLst>
              <a:ext uri="{FF2B5EF4-FFF2-40B4-BE49-F238E27FC236}">
                <a16:creationId xmlns:a16="http://schemas.microsoft.com/office/drawing/2014/main" id="{BC774B2A-E1E1-4947-984A-C9BCE46D14DD}"/>
              </a:ext>
            </a:extLst>
          </p:cNvPr>
          <p:cNvSpPr>
            <a:spLocks noGrp="1" noChangeArrowheads="1"/>
          </p:cNvSpPr>
          <p:nvPr>
            <p:ph type="dt" idx="1"/>
          </p:nvPr>
        </p:nvSpPr>
        <p:spPr bwMode="auto">
          <a:xfrm>
            <a:off x="1588" y="0"/>
            <a:ext cx="2979737" cy="500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rtl="1" eaLnBrk="1" fontAlgn="auto" hangingPunct="1">
              <a:spcBef>
                <a:spcPts val="0"/>
              </a:spcBef>
              <a:spcAft>
                <a:spcPts val="0"/>
              </a:spcAft>
              <a:defRPr sz="1200">
                <a:latin typeface="Arial" pitchFamily="34" charset="0"/>
              </a:defRPr>
            </a:lvl1pPr>
          </a:lstStyle>
          <a:p>
            <a:pPr>
              <a:defRPr/>
            </a:pPr>
            <a:endParaRPr lang="en-US"/>
          </a:p>
        </p:txBody>
      </p:sp>
      <p:sp>
        <p:nvSpPr>
          <p:cNvPr id="7172" name="Rectangle 4">
            <a:extLst>
              <a:ext uri="{FF2B5EF4-FFF2-40B4-BE49-F238E27FC236}">
                <a16:creationId xmlns:a16="http://schemas.microsoft.com/office/drawing/2014/main" id="{B6CB2C94-0A05-421E-AD95-C2FD8FBABEB4}"/>
              </a:ext>
            </a:extLst>
          </p:cNvPr>
          <p:cNvSpPr>
            <a:spLocks noRot="1" noChangeArrowheads="1" noTextEdit="1"/>
          </p:cNvSpPr>
          <p:nvPr>
            <p:ph type="sldImg" idx="2"/>
          </p:nvPr>
        </p:nvSpPr>
        <p:spPr bwMode="auto">
          <a:xfrm>
            <a:off x="938213" y="749300"/>
            <a:ext cx="5000625" cy="37512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2453" name="Rectangle 5">
            <a:extLst>
              <a:ext uri="{FF2B5EF4-FFF2-40B4-BE49-F238E27FC236}">
                <a16:creationId xmlns:a16="http://schemas.microsoft.com/office/drawing/2014/main" id="{9F1689FD-F9E9-4290-8296-590D5DF13FE2}"/>
              </a:ext>
            </a:extLst>
          </p:cNvPr>
          <p:cNvSpPr>
            <a:spLocks noGrp="1" noChangeArrowheads="1"/>
          </p:cNvSpPr>
          <p:nvPr>
            <p:ph type="body" sz="quarter" idx="3"/>
          </p:nvPr>
        </p:nvSpPr>
        <p:spPr bwMode="auto">
          <a:xfrm>
            <a:off x="687388" y="4749800"/>
            <a:ext cx="5502275" cy="4502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32454" name="Rectangle 6">
            <a:extLst>
              <a:ext uri="{FF2B5EF4-FFF2-40B4-BE49-F238E27FC236}">
                <a16:creationId xmlns:a16="http://schemas.microsoft.com/office/drawing/2014/main" id="{896BFA74-AA28-4DFD-BBCA-6D9E27901CB9}"/>
              </a:ext>
            </a:extLst>
          </p:cNvPr>
          <p:cNvSpPr>
            <a:spLocks noGrp="1" noChangeArrowheads="1"/>
          </p:cNvSpPr>
          <p:nvPr>
            <p:ph type="ftr" sz="quarter" idx="4"/>
          </p:nvPr>
        </p:nvSpPr>
        <p:spPr bwMode="auto">
          <a:xfrm>
            <a:off x="3897313" y="9499600"/>
            <a:ext cx="2979737" cy="5000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rtl="1" eaLnBrk="1" fontAlgn="auto" hangingPunct="1">
              <a:spcBef>
                <a:spcPts val="0"/>
              </a:spcBef>
              <a:spcAft>
                <a:spcPts val="0"/>
              </a:spcAft>
              <a:defRPr sz="1200">
                <a:latin typeface="Arial" pitchFamily="34" charset="0"/>
              </a:defRPr>
            </a:lvl1pPr>
          </a:lstStyle>
          <a:p>
            <a:pPr>
              <a:defRPr/>
            </a:pPr>
            <a:endParaRPr lang="en-US"/>
          </a:p>
        </p:txBody>
      </p:sp>
      <p:sp>
        <p:nvSpPr>
          <p:cNvPr id="232455" name="Rectangle 7">
            <a:extLst>
              <a:ext uri="{FF2B5EF4-FFF2-40B4-BE49-F238E27FC236}">
                <a16:creationId xmlns:a16="http://schemas.microsoft.com/office/drawing/2014/main" id="{85206B22-E1B5-4D19-AEDB-594FABF46DD5}"/>
              </a:ext>
            </a:extLst>
          </p:cNvPr>
          <p:cNvSpPr>
            <a:spLocks noGrp="1" noChangeArrowheads="1"/>
          </p:cNvSpPr>
          <p:nvPr>
            <p:ph type="sldNum" sz="quarter" idx="5"/>
          </p:nvPr>
        </p:nvSpPr>
        <p:spPr bwMode="auto">
          <a:xfrm>
            <a:off x="1588" y="9499600"/>
            <a:ext cx="2979737" cy="5000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rtl="1" eaLnBrk="1" hangingPunct="1">
              <a:defRPr sz="1200">
                <a:latin typeface="Arial" panose="020B0604020202020204" pitchFamily="34" charset="0"/>
              </a:defRPr>
            </a:lvl1pPr>
          </a:lstStyle>
          <a:p>
            <a:fld id="{3FD231D4-6078-4BF8-8D96-7934A30A76FA}" type="slidenum">
              <a:rPr lang="ar-SA" altLang="ar-SA"/>
              <a:pPr/>
              <a:t>‹#›</a:t>
            </a:fld>
            <a:endParaRPr lang="en-US" altLang="ar-SA"/>
          </a:p>
        </p:txBody>
      </p:sp>
    </p:spTree>
  </p:cSld>
  <p:clrMap bg1="lt1" tx1="dk1" bg2="lt2" tx2="dk2" accent1="accent1" accent2="accent2" accent3="accent3" accent4="accent4" accent5="accent5" accent6="accent6" hlink="hlink" folHlink="folHlink"/>
  <p:hf ftr="0" dt="0"/>
  <p:notesStyle>
    <a:lvl1pPr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1pPr>
    <a:lvl2pPr marL="4572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2pPr>
    <a:lvl3pPr marL="9144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3pPr>
    <a:lvl4pPr marL="13716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4pPr>
    <a:lvl5pPr marL="18288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FA766F75-9647-4EFB-AB6F-914A8F1CDB17}"/>
              </a:ext>
            </a:extLst>
          </p:cNvPr>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pPr>
            <a:r>
              <a:rPr lang="en-US" altLang="ar-SA"/>
              <a:t>Prepared by Dr. Hassan Fadag.</a:t>
            </a:r>
          </a:p>
        </p:txBody>
      </p:sp>
      <p:sp>
        <p:nvSpPr>
          <p:cNvPr id="10243" name="Rectangle 2">
            <a:extLst>
              <a:ext uri="{FF2B5EF4-FFF2-40B4-BE49-F238E27FC236}">
                <a16:creationId xmlns:a16="http://schemas.microsoft.com/office/drawing/2014/main" id="{DBAA395C-DEFC-4419-8509-B8778D0213B9}"/>
              </a:ext>
            </a:extLst>
          </p:cNvPr>
          <p:cNvSpPr>
            <a:spLocks noRot="1" noChangeArrowheads="1" noTextEdit="1"/>
          </p:cNvSpPr>
          <p:nvPr>
            <p:ph type="sldImg"/>
          </p:nvPr>
        </p:nvSpPr>
        <p:spPr>
          <a:ln/>
        </p:spPr>
      </p:sp>
      <p:sp>
        <p:nvSpPr>
          <p:cNvPr id="10244" name="Rectangle 3">
            <a:extLst>
              <a:ext uri="{FF2B5EF4-FFF2-40B4-BE49-F238E27FC236}">
                <a16:creationId xmlns:a16="http://schemas.microsoft.com/office/drawing/2014/main" id="{798E07EB-879C-4D2A-90D4-1D5BD8D6F6A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ar-S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4AE94482-1749-4519-BA93-1BF77C245E8B}"/>
              </a:ext>
            </a:extLst>
          </p:cNvPr>
          <p:cNvSpPr>
            <a:spLocks noGrp="1" noRot="1" noChangeAspect="1" noChangeArrowheads="1" noTextEdit="1"/>
          </p:cNvSpPr>
          <p:nvPr>
            <p:ph type="sldImg"/>
          </p:nvPr>
        </p:nvSpPr>
        <p:spPr>
          <a:ln/>
        </p:spPr>
      </p:sp>
      <p:sp>
        <p:nvSpPr>
          <p:cNvPr id="12291" name="Notes Placeholder 2">
            <a:extLst>
              <a:ext uri="{FF2B5EF4-FFF2-40B4-BE49-F238E27FC236}">
                <a16:creationId xmlns:a16="http://schemas.microsoft.com/office/drawing/2014/main" id="{58C36CC0-8AD4-45CE-BDFE-715B6B565F9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ar-SA" altLang="ar-SA"/>
          </a:p>
        </p:txBody>
      </p:sp>
      <p:sp>
        <p:nvSpPr>
          <p:cNvPr id="12292" name="Header Placeholder 3">
            <a:extLst>
              <a:ext uri="{FF2B5EF4-FFF2-40B4-BE49-F238E27FC236}">
                <a16:creationId xmlns:a16="http://schemas.microsoft.com/office/drawing/2014/main" id="{CEC260E0-5CAB-49C3-8703-F344322D7129}"/>
              </a:ext>
            </a:extLst>
          </p:cNvPr>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pPr>
            <a:r>
              <a:rPr lang="en-US" altLang="ar-SA"/>
              <a:t>Prepared by Dr. Hassan Fadag.</a:t>
            </a:r>
          </a:p>
        </p:txBody>
      </p:sp>
      <p:sp>
        <p:nvSpPr>
          <p:cNvPr id="12293" name="Slide Number Placeholder 4">
            <a:extLst>
              <a:ext uri="{FF2B5EF4-FFF2-40B4-BE49-F238E27FC236}">
                <a16:creationId xmlns:a16="http://schemas.microsoft.com/office/drawing/2014/main" id="{43E5485C-C0CD-4109-AF8D-873ED343DC6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lgn="l">
              <a:spcBef>
                <a:spcPct val="0"/>
              </a:spcBef>
            </a:pPr>
            <a:fld id="{A5C4FBDA-0F36-4D76-8F1B-38B2612E3264}" type="slidenum">
              <a:rPr lang="ar-SA" altLang="ar-SA"/>
              <a:pPr algn="l">
                <a:spcBef>
                  <a:spcPct val="0"/>
                </a:spcBef>
              </a:pPr>
              <a:t>2</a:t>
            </a:fld>
            <a:endParaRPr lang="en-US" altLang="ar-S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CA528185-905D-4740-BF58-E1E8C03F8CD3}"/>
              </a:ext>
            </a:extLst>
          </p:cNvPr>
          <p:cNvSpPr>
            <a:spLocks noGrp="1" noRot="1" noChangeAspect="1" noChangeArrowheads="1" noTextEdit="1"/>
          </p:cNvSpPr>
          <p:nvPr>
            <p:ph type="sldImg"/>
          </p:nvPr>
        </p:nvSpPr>
        <p:spPr>
          <a:ln/>
        </p:spPr>
      </p:sp>
      <p:sp>
        <p:nvSpPr>
          <p:cNvPr id="14339" name="Notes Placeholder 2">
            <a:extLst>
              <a:ext uri="{FF2B5EF4-FFF2-40B4-BE49-F238E27FC236}">
                <a16:creationId xmlns:a16="http://schemas.microsoft.com/office/drawing/2014/main" id="{036D8819-F448-4709-B449-2718D2D10F4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ar-SA" altLang="ar-SA"/>
          </a:p>
        </p:txBody>
      </p:sp>
      <p:sp>
        <p:nvSpPr>
          <p:cNvPr id="14340" name="Header Placeholder 3">
            <a:extLst>
              <a:ext uri="{FF2B5EF4-FFF2-40B4-BE49-F238E27FC236}">
                <a16:creationId xmlns:a16="http://schemas.microsoft.com/office/drawing/2014/main" id="{48EBEF10-B92F-41A3-AADA-15EC71DA8C2B}"/>
              </a:ext>
            </a:extLst>
          </p:cNvPr>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pPr>
            <a:r>
              <a:rPr lang="en-US" altLang="ar-SA"/>
              <a:t>Prepared by Dr. Hassan Fadag.</a:t>
            </a:r>
          </a:p>
        </p:txBody>
      </p:sp>
      <p:sp>
        <p:nvSpPr>
          <p:cNvPr id="14341" name="Slide Number Placeholder 4">
            <a:extLst>
              <a:ext uri="{FF2B5EF4-FFF2-40B4-BE49-F238E27FC236}">
                <a16:creationId xmlns:a16="http://schemas.microsoft.com/office/drawing/2014/main" id="{B0DC86C5-7D51-4655-9A45-1D9EDEBE4AB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lgn="l">
              <a:spcBef>
                <a:spcPct val="0"/>
              </a:spcBef>
            </a:pPr>
            <a:fld id="{F4411DED-4C08-4D90-91D7-CA7FBFC13F32}" type="slidenum">
              <a:rPr lang="ar-SA" altLang="ar-SA"/>
              <a:pPr algn="l">
                <a:spcBef>
                  <a:spcPct val="0"/>
                </a:spcBef>
              </a:pPr>
              <a:t>3</a:t>
            </a:fld>
            <a:endParaRPr lang="en-US" altLang="ar-S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81B6872C-FAD6-42B5-9A43-118CA9198D2E}"/>
              </a:ext>
            </a:extLst>
          </p:cNvPr>
          <p:cNvSpPr>
            <a:spLocks noGrp="1" noRot="1" noChangeAspect="1" noChangeArrowheads="1" noTextEdit="1"/>
          </p:cNvSpPr>
          <p:nvPr>
            <p:ph type="sldImg"/>
          </p:nvPr>
        </p:nvSpPr>
        <p:spPr>
          <a:ln/>
        </p:spPr>
      </p:sp>
      <p:sp>
        <p:nvSpPr>
          <p:cNvPr id="16387" name="Notes Placeholder 2">
            <a:extLst>
              <a:ext uri="{FF2B5EF4-FFF2-40B4-BE49-F238E27FC236}">
                <a16:creationId xmlns:a16="http://schemas.microsoft.com/office/drawing/2014/main" id="{2F537337-BBBF-4749-8894-389AB71944E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ar-SA" altLang="ar-SA"/>
          </a:p>
        </p:txBody>
      </p:sp>
      <p:sp>
        <p:nvSpPr>
          <p:cNvPr id="16388" name="Header Placeholder 3">
            <a:extLst>
              <a:ext uri="{FF2B5EF4-FFF2-40B4-BE49-F238E27FC236}">
                <a16:creationId xmlns:a16="http://schemas.microsoft.com/office/drawing/2014/main" id="{E80AC935-5A77-49CA-9DBF-BC982FB6FB05}"/>
              </a:ext>
            </a:extLst>
          </p:cNvPr>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pPr>
            <a:r>
              <a:rPr lang="en-US" altLang="ar-SA"/>
              <a:t>Prepared by Dr. Hassan Fadag.</a:t>
            </a:r>
          </a:p>
        </p:txBody>
      </p:sp>
      <p:sp>
        <p:nvSpPr>
          <p:cNvPr id="16389" name="Slide Number Placeholder 4">
            <a:extLst>
              <a:ext uri="{FF2B5EF4-FFF2-40B4-BE49-F238E27FC236}">
                <a16:creationId xmlns:a16="http://schemas.microsoft.com/office/drawing/2014/main" id="{1B288593-0233-4805-938F-DDE54CAF904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lgn="l">
              <a:spcBef>
                <a:spcPct val="0"/>
              </a:spcBef>
            </a:pPr>
            <a:fld id="{91043C37-4B82-409D-9BFA-E2485843A4F7}" type="slidenum">
              <a:rPr lang="ar-SA" altLang="ar-SA"/>
              <a:pPr algn="l">
                <a:spcBef>
                  <a:spcPct val="0"/>
                </a:spcBef>
              </a:pPr>
              <a:t>4</a:t>
            </a:fld>
            <a:endParaRPr lang="en-US" altLang="ar-S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A2932B18-997F-466C-A5F2-F7C903C9C242}"/>
              </a:ext>
            </a:extLst>
          </p:cNvPr>
          <p:cNvSpPr>
            <a:spLocks noGrp="1" noRot="1" noChangeAspect="1" noChangeArrowheads="1" noTextEdit="1"/>
          </p:cNvSpPr>
          <p:nvPr>
            <p:ph type="sldImg"/>
          </p:nvPr>
        </p:nvSpPr>
        <p:spPr>
          <a:ln/>
        </p:spPr>
      </p:sp>
      <p:sp>
        <p:nvSpPr>
          <p:cNvPr id="18435" name="Notes Placeholder 2">
            <a:extLst>
              <a:ext uri="{FF2B5EF4-FFF2-40B4-BE49-F238E27FC236}">
                <a16:creationId xmlns:a16="http://schemas.microsoft.com/office/drawing/2014/main" id="{C7D2FB88-868B-4B40-8B68-33D76FEA6DF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ar-SA" altLang="ar-SA"/>
          </a:p>
        </p:txBody>
      </p:sp>
      <p:sp>
        <p:nvSpPr>
          <p:cNvPr id="18436" name="Header Placeholder 3">
            <a:extLst>
              <a:ext uri="{FF2B5EF4-FFF2-40B4-BE49-F238E27FC236}">
                <a16:creationId xmlns:a16="http://schemas.microsoft.com/office/drawing/2014/main" id="{F2C34E09-26F7-4940-A41E-3460CB31C85F}"/>
              </a:ext>
            </a:extLst>
          </p:cNvPr>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pPr>
            <a:r>
              <a:rPr lang="en-US" altLang="ar-SA"/>
              <a:t>Prepared by Dr. Hassan Fadag.</a:t>
            </a:r>
          </a:p>
        </p:txBody>
      </p:sp>
      <p:sp>
        <p:nvSpPr>
          <p:cNvPr id="18437" name="Slide Number Placeholder 4">
            <a:extLst>
              <a:ext uri="{FF2B5EF4-FFF2-40B4-BE49-F238E27FC236}">
                <a16:creationId xmlns:a16="http://schemas.microsoft.com/office/drawing/2014/main" id="{FBD29D5C-F3DF-4A9F-B59A-75A15550CE2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lgn="l">
              <a:spcBef>
                <a:spcPct val="0"/>
              </a:spcBef>
            </a:pPr>
            <a:fld id="{C1C35BCD-727C-4B95-8FD4-2542EBBB0D51}" type="slidenum">
              <a:rPr lang="ar-SA" altLang="ar-SA"/>
              <a:pPr algn="l">
                <a:spcBef>
                  <a:spcPct val="0"/>
                </a:spcBef>
              </a:pPr>
              <a:t>5</a:t>
            </a:fld>
            <a:endParaRPr lang="en-US" altLang="ar-SA"/>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9">
            <a:extLst>
              <a:ext uri="{FF2B5EF4-FFF2-40B4-BE49-F238E27FC236}">
                <a16:creationId xmlns:a16="http://schemas.microsoft.com/office/drawing/2014/main" id="{3A2C0AB0-34CA-4C48-8594-011B531D6F4C}"/>
              </a:ext>
            </a:extLst>
          </p:cNvPr>
          <p:cNvSpPr/>
          <p:nvPr/>
        </p:nvSpPr>
        <p:spPr>
          <a:xfrm>
            <a:off x="685800" y="1346947"/>
            <a:ext cx="7772400" cy="80683"/>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10">
            <a:extLst>
              <a:ext uri="{FF2B5EF4-FFF2-40B4-BE49-F238E27FC236}">
                <a16:creationId xmlns:a16="http://schemas.microsoft.com/office/drawing/2014/main" id="{D5DDF724-1350-41D5-A23E-732069C9A7CD}"/>
              </a:ext>
            </a:extLst>
          </p:cNvPr>
          <p:cNvSpPr/>
          <p:nvPr/>
        </p:nvSpPr>
        <p:spPr>
          <a:xfrm>
            <a:off x="685800" y="4282763"/>
            <a:ext cx="7772400" cy="80683"/>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11">
            <a:extLst>
              <a:ext uri="{FF2B5EF4-FFF2-40B4-BE49-F238E27FC236}">
                <a16:creationId xmlns:a16="http://schemas.microsoft.com/office/drawing/2014/main" id="{7AA0CDB0-4D3D-44A9-844A-8691E5D528FC}"/>
              </a:ext>
            </a:extLst>
          </p:cNvPr>
          <p:cNvSpPr/>
          <p:nvPr/>
        </p:nvSpPr>
        <p:spPr>
          <a:xfrm>
            <a:off x="685800" y="1484779"/>
            <a:ext cx="7772400" cy="2743200"/>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13">
            <a:extLst>
              <a:ext uri="{FF2B5EF4-FFF2-40B4-BE49-F238E27FC236}">
                <a16:creationId xmlns:a16="http://schemas.microsoft.com/office/drawing/2014/main" id="{3EAAEE95-F00F-4693-A9F5-8C1077B6E2DD}"/>
              </a:ext>
            </a:extLst>
          </p:cNvPr>
          <p:cNvGrpSpPr>
            <a:grpSpLocks noChangeAspect="1"/>
          </p:cNvGrpSpPr>
          <p:nvPr/>
        </p:nvGrpSpPr>
        <p:grpSpPr bwMode="auto">
          <a:xfrm>
            <a:off x="7234238" y="4106863"/>
            <a:ext cx="914400" cy="914400"/>
            <a:chOff x="9685338" y="4460675"/>
            <a:chExt cx="1080904" cy="1080902"/>
          </a:xfrm>
        </p:grpSpPr>
        <p:sp>
          <p:nvSpPr>
            <p:cNvPr id="8" name="Oval 13">
              <a:extLst>
                <a:ext uri="{FF2B5EF4-FFF2-40B4-BE49-F238E27FC236}">
                  <a16:creationId xmlns:a16="http://schemas.microsoft.com/office/drawing/2014/main" id="{10090C0C-512E-44F6-8D63-08BAC28C0CE6}"/>
                </a:ext>
              </a:extLst>
            </p:cNvPr>
            <p:cNvSpPr/>
            <p:nvPr/>
          </p:nvSpPr>
          <p:spPr>
            <a:xfrm>
              <a:off x="9685338" y="4460675"/>
              <a:ext cx="1080904" cy="1080902"/>
            </a:xfrm>
            <a:prstGeom prst="ellipse">
              <a:avLst/>
            </a:prstGeom>
            <a:blipFill dpi="0" rotWithShape="1">
              <a:blip r:embed="rId3">
                <a:duotone>
                  <a:schemeClr val="accent1">
                    <a:shade val="45000"/>
                    <a:satMod val="135000"/>
                  </a:schemeClr>
                  <a:prstClr val="white"/>
                </a:duotone>
              </a:blip>
              <a:srcRect/>
              <a:tile tx="0" ty="0" sx="85000" sy="85000" flip="none" algn="tl"/>
            </a:blipFill>
            <a:ln w="25400" cap="flat" cmpd="sng" algn="ctr">
              <a:noFill/>
              <a:prstDash val="solid"/>
            </a:ln>
            <a:effectLst/>
          </p:spPr>
        </p:sp>
        <p:sp>
          <p:nvSpPr>
            <p:cNvPr id="9" name="Oval 15">
              <a:extLst>
                <a:ext uri="{FF2B5EF4-FFF2-40B4-BE49-F238E27FC236}">
                  <a16:creationId xmlns:a16="http://schemas.microsoft.com/office/drawing/2014/main" id="{7891E619-90A5-4BCE-8219-B04096D9B3C5}"/>
                </a:ext>
              </a:extLst>
            </p:cNvPr>
            <p:cNvSpPr>
              <a:spLocks noChangeArrowheads="1"/>
            </p:cNvSpPr>
            <p:nvPr/>
          </p:nvSpPr>
          <p:spPr bwMode="auto">
            <a:xfrm>
              <a:off x="9794179" y="4569516"/>
              <a:ext cx="863222" cy="863220"/>
            </a:xfrm>
            <a:prstGeom prst="ellipse">
              <a:avLst/>
            </a:prstGeom>
            <a:noFill/>
            <a:ln w="254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Rockwell" panose="02060603020205020403" pitchFamily="18" charset="0"/>
                </a:defRPr>
              </a:lvl1pPr>
              <a:lvl2pPr marL="742950" indent="-285750">
                <a:defRPr>
                  <a:solidFill>
                    <a:schemeClr val="tx1"/>
                  </a:solidFill>
                  <a:latin typeface="Rockwell" panose="02060603020205020403" pitchFamily="18" charset="0"/>
                </a:defRPr>
              </a:lvl2pPr>
              <a:lvl3pPr marL="1143000" indent="-228600">
                <a:defRPr>
                  <a:solidFill>
                    <a:schemeClr val="tx1"/>
                  </a:solidFill>
                  <a:latin typeface="Rockwell" panose="02060603020205020403" pitchFamily="18" charset="0"/>
                </a:defRPr>
              </a:lvl3pPr>
              <a:lvl4pPr marL="1600200" indent="-228600">
                <a:defRPr>
                  <a:solidFill>
                    <a:schemeClr val="tx1"/>
                  </a:solidFill>
                  <a:latin typeface="Rockwell" panose="02060603020205020403" pitchFamily="18" charset="0"/>
                </a:defRPr>
              </a:lvl4pPr>
              <a:lvl5pPr marL="2057400" indent="-228600">
                <a:defRPr>
                  <a:solidFill>
                    <a:schemeClr val="tx1"/>
                  </a:solidFill>
                  <a:latin typeface="Rockwell" panose="02060603020205020403" pitchFamily="18" charset="0"/>
                </a:defRPr>
              </a:lvl5pPr>
              <a:lvl6pPr marL="2514600" indent="-228600" algn="l" defTabSz="457200" rtl="0" eaLnBrk="0" fontAlgn="base" hangingPunct="0">
                <a:spcBef>
                  <a:spcPct val="0"/>
                </a:spcBef>
                <a:spcAft>
                  <a:spcPct val="0"/>
                </a:spcAft>
                <a:defRPr>
                  <a:solidFill>
                    <a:schemeClr val="tx1"/>
                  </a:solidFill>
                  <a:latin typeface="Rockwell" panose="02060603020205020403" pitchFamily="18" charset="0"/>
                </a:defRPr>
              </a:lvl6pPr>
              <a:lvl7pPr marL="2971800" indent="-228600" algn="l" defTabSz="457200" rtl="0" eaLnBrk="0" fontAlgn="base" hangingPunct="0">
                <a:spcBef>
                  <a:spcPct val="0"/>
                </a:spcBef>
                <a:spcAft>
                  <a:spcPct val="0"/>
                </a:spcAft>
                <a:defRPr>
                  <a:solidFill>
                    <a:schemeClr val="tx1"/>
                  </a:solidFill>
                  <a:latin typeface="Rockwell" panose="02060603020205020403" pitchFamily="18" charset="0"/>
                </a:defRPr>
              </a:lvl7pPr>
              <a:lvl8pPr marL="3429000" indent="-228600" algn="l" defTabSz="457200" rtl="0" eaLnBrk="0" fontAlgn="base" hangingPunct="0">
                <a:spcBef>
                  <a:spcPct val="0"/>
                </a:spcBef>
                <a:spcAft>
                  <a:spcPct val="0"/>
                </a:spcAft>
                <a:defRPr>
                  <a:solidFill>
                    <a:schemeClr val="tx1"/>
                  </a:solidFill>
                  <a:latin typeface="Rockwell" panose="02060603020205020403" pitchFamily="18" charset="0"/>
                </a:defRPr>
              </a:lvl8pPr>
              <a:lvl9pPr marL="3886200" indent="-228600" algn="l" defTabSz="457200" rtl="0" eaLnBrk="0" fontAlgn="base" hangingPunct="0">
                <a:spcBef>
                  <a:spcPct val="0"/>
                </a:spcBef>
                <a:spcAft>
                  <a:spcPct val="0"/>
                </a:spcAft>
                <a:defRPr>
                  <a:solidFill>
                    <a:schemeClr val="tx1"/>
                  </a:solidFill>
                  <a:latin typeface="Rockwell" panose="02060603020205020403" pitchFamily="18" charset="0"/>
                </a:defRPr>
              </a:lvl9pPr>
            </a:lstStyle>
            <a:p>
              <a:pPr>
                <a:defRPr/>
              </a:pPr>
              <a:endParaRPr lang="ar-SA" altLang="ar-SA"/>
            </a:p>
          </p:txBody>
        </p:sp>
      </p:grpSp>
      <p:sp>
        <p:nvSpPr>
          <p:cNvPr id="2" name="Title 1"/>
          <p:cNvSpPr>
            <a:spLocks noGrp="1"/>
          </p:cNvSpPr>
          <p:nvPr>
            <p:ph type="ctrTitle"/>
          </p:nvPr>
        </p:nvSpPr>
        <p:spPr>
          <a:xfrm>
            <a:off x="788670" y="1432223"/>
            <a:ext cx="7593330" cy="3035808"/>
          </a:xfrm>
        </p:spPr>
        <p:txBody>
          <a:bodyPr>
            <a:noAutofit/>
          </a:bodyPr>
          <a:lstStyle>
            <a:lvl1pPr algn="l">
              <a:lnSpc>
                <a:spcPct val="80000"/>
              </a:lnSpc>
              <a:defRPr sz="6400" b="0" cap="all" baseline="0">
                <a:blipFill dpi="0" rotWithShape="1">
                  <a:blip r:embed="rId3"/>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802386" y="4389120"/>
            <a:ext cx="5918454" cy="1069848"/>
          </a:xfrm>
        </p:spPr>
        <p:txBody>
          <a:bodyPr>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10" name="Date Placeholder 3">
            <a:extLst>
              <a:ext uri="{FF2B5EF4-FFF2-40B4-BE49-F238E27FC236}">
                <a16:creationId xmlns:a16="http://schemas.microsoft.com/office/drawing/2014/main" id="{A61000C2-0CDA-4DD6-B692-2275538EDE74}"/>
              </a:ext>
            </a:extLst>
          </p:cNvPr>
          <p:cNvSpPr>
            <a:spLocks noGrp="1"/>
          </p:cNvSpPr>
          <p:nvPr>
            <p:ph type="dt" sz="half" idx="10"/>
          </p:nvPr>
        </p:nvSpPr>
        <p:spPr/>
        <p:txBody>
          <a:bodyPr/>
          <a:lstStyle>
            <a:lvl1pPr>
              <a:defRPr/>
            </a:lvl1pPr>
          </a:lstStyle>
          <a:p>
            <a:pPr>
              <a:defRPr/>
            </a:pPr>
            <a:endParaRPr lang="en-US"/>
          </a:p>
        </p:txBody>
      </p:sp>
      <p:sp>
        <p:nvSpPr>
          <p:cNvPr id="11" name="Footer Placeholder 4">
            <a:extLst>
              <a:ext uri="{FF2B5EF4-FFF2-40B4-BE49-F238E27FC236}">
                <a16:creationId xmlns:a16="http://schemas.microsoft.com/office/drawing/2014/main" id="{59231062-0F9D-453A-B6D2-7156FE764685}"/>
              </a:ext>
            </a:extLst>
          </p:cNvPr>
          <p:cNvSpPr>
            <a:spLocks noGrp="1"/>
          </p:cNvSpPr>
          <p:nvPr>
            <p:ph type="ftr" sz="quarter" idx="11"/>
          </p:nvPr>
        </p:nvSpPr>
        <p:spPr>
          <a:xfrm>
            <a:off x="812800" y="6272213"/>
            <a:ext cx="4745038" cy="365125"/>
          </a:xfrm>
        </p:spPr>
        <p:txBody>
          <a:bodyPr/>
          <a:lstStyle>
            <a:lvl1pPr>
              <a:defRPr/>
            </a:lvl1pPr>
          </a:lstStyle>
          <a:p>
            <a:pPr>
              <a:defRPr/>
            </a:pPr>
            <a:endParaRPr lang="en-US"/>
          </a:p>
        </p:txBody>
      </p:sp>
      <p:sp>
        <p:nvSpPr>
          <p:cNvPr id="12" name="Slide Number Placeholder 5">
            <a:extLst>
              <a:ext uri="{FF2B5EF4-FFF2-40B4-BE49-F238E27FC236}">
                <a16:creationId xmlns:a16="http://schemas.microsoft.com/office/drawing/2014/main" id="{92291368-1DD5-4A83-97AC-82AADDDE8E05}"/>
              </a:ext>
            </a:extLst>
          </p:cNvPr>
          <p:cNvSpPr>
            <a:spLocks noGrp="1"/>
          </p:cNvSpPr>
          <p:nvPr>
            <p:ph type="sldNum" sz="quarter" idx="12"/>
          </p:nvPr>
        </p:nvSpPr>
        <p:spPr>
          <a:xfrm>
            <a:off x="7243763" y="4227513"/>
            <a:ext cx="895350" cy="639762"/>
          </a:xfrm>
        </p:spPr>
        <p:txBody>
          <a:bodyPr/>
          <a:lstStyle>
            <a:lvl1pPr>
              <a:defRPr sz="2800"/>
            </a:lvl1pPr>
          </a:lstStyle>
          <a:p>
            <a:fld id="{D4A116F2-C571-40B4-97B3-D253831B57AF}" type="slidenum">
              <a:rPr lang="ar-SA" altLang="ar-SA"/>
              <a:pPr/>
              <a:t>‹#›</a:t>
            </a:fld>
            <a:endParaRPr lang="en-US" altLang="ar-SA"/>
          </a:p>
        </p:txBody>
      </p:sp>
    </p:spTree>
    <p:extLst>
      <p:ext uri="{BB962C8B-B14F-4D97-AF65-F5344CB8AC3E}">
        <p14:creationId xmlns:p14="http://schemas.microsoft.com/office/powerpoint/2010/main" val="20591513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15C68815-8C5F-47CC-B93E-8FFDC1D304ED}"/>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0D60C652-0B3A-432E-853D-7A0B80860C17}"/>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09777C7-F22B-4134-B7A5-9A6EF297B2FF}"/>
              </a:ext>
            </a:extLst>
          </p:cNvPr>
          <p:cNvSpPr>
            <a:spLocks noGrp="1"/>
          </p:cNvSpPr>
          <p:nvPr>
            <p:ph type="sldNum" sz="quarter" idx="12"/>
          </p:nvPr>
        </p:nvSpPr>
        <p:spPr/>
        <p:txBody>
          <a:bodyPr/>
          <a:lstStyle>
            <a:lvl1pPr>
              <a:defRPr/>
            </a:lvl1pPr>
          </a:lstStyle>
          <a:p>
            <a:fld id="{D7164776-8B19-405F-AF52-BE7C5FED7666}" type="slidenum">
              <a:rPr lang="ar-SA" altLang="ar-SA"/>
              <a:pPr/>
              <a:t>‹#›</a:t>
            </a:fld>
            <a:endParaRPr lang="en-US" altLang="ar-SA"/>
          </a:p>
        </p:txBody>
      </p:sp>
    </p:spTree>
    <p:extLst>
      <p:ext uri="{BB962C8B-B14F-4D97-AF65-F5344CB8AC3E}">
        <p14:creationId xmlns:p14="http://schemas.microsoft.com/office/powerpoint/2010/main" val="22100669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533400"/>
            <a:ext cx="1914525" cy="5638800"/>
          </a:xfrm>
        </p:spPr>
        <p:txBody>
          <a:bodyPr vert="eaVert"/>
          <a:lstStyle>
            <a:lvl1pPr>
              <a:defRPr b="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00100" y="533400"/>
            <a:ext cx="5629275" cy="5638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1CCA6B17-D42C-4C4C-83D5-4D83177AB0E7}"/>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90958741-11F5-46C8-A2BD-01718F64862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719D5FF-D1D4-4902-A2BD-97CEC3340A57}"/>
              </a:ext>
            </a:extLst>
          </p:cNvPr>
          <p:cNvSpPr>
            <a:spLocks noGrp="1"/>
          </p:cNvSpPr>
          <p:nvPr>
            <p:ph type="sldNum" sz="quarter" idx="12"/>
          </p:nvPr>
        </p:nvSpPr>
        <p:spPr/>
        <p:txBody>
          <a:bodyPr/>
          <a:lstStyle>
            <a:lvl1pPr>
              <a:defRPr/>
            </a:lvl1pPr>
          </a:lstStyle>
          <a:p>
            <a:fld id="{FD364EE2-E0B4-4300-A367-6AB127F87B04}" type="slidenum">
              <a:rPr lang="ar-SA" altLang="ar-SA"/>
              <a:pPr/>
              <a:t>‹#›</a:t>
            </a:fld>
            <a:endParaRPr lang="en-US" altLang="ar-SA"/>
          </a:p>
        </p:txBody>
      </p:sp>
    </p:spTree>
    <p:extLst>
      <p:ext uri="{BB962C8B-B14F-4D97-AF65-F5344CB8AC3E}">
        <p14:creationId xmlns:p14="http://schemas.microsoft.com/office/powerpoint/2010/main" val="40434212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50938" y="214313"/>
            <a:ext cx="7793037" cy="1462087"/>
          </a:xfrm>
        </p:spPr>
        <p:txBody>
          <a:bodyPr/>
          <a:lstStyle/>
          <a:p>
            <a:r>
              <a:rPr lang="en-US"/>
              <a:t>Click to edit Master title style</a:t>
            </a:r>
            <a:endParaRPr lang="ar-SA"/>
          </a:p>
        </p:txBody>
      </p:sp>
      <p:sp>
        <p:nvSpPr>
          <p:cNvPr id="3" name="Text Placeholder 2"/>
          <p:cNvSpPr>
            <a:spLocks noGrp="1"/>
          </p:cNvSpPr>
          <p:nvPr>
            <p:ph type="body" sz="half" idx="1"/>
          </p:nvPr>
        </p:nvSpPr>
        <p:spPr>
          <a:xfrm>
            <a:off x="1182688" y="2017713"/>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4" name="Content Placeholder 3"/>
          <p:cNvSpPr>
            <a:spLocks noGrp="1"/>
          </p:cNvSpPr>
          <p:nvPr>
            <p:ph sz="half" idx="2"/>
          </p:nvPr>
        </p:nvSpPr>
        <p:spPr>
          <a:xfrm>
            <a:off x="5145088" y="2017713"/>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5" name="Rectangle 11">
            <a:extLst>
              <a:ext uri="{FF2B5EF4-FFF2-40B4-BE49-F238E27FC236}">
                <a16:creationId xmlns:a16="http://schemas.microsoft.com/office/drawing/2014/main" id="{84A77CF0-4921-4677-AF42-37025C3BCAB2}"/>
              </a:ext>
            </a:extLst>
          </p:cNvPr>
          <p:cNvSpPr>
            <a:spLocks noGrp="1" noChangeArrowheads="1"/>
          </p:cNvSpPr>
          <p:nvPr>
            <p:ph type="dt" sz="half" idx="10"/>
          </p:nvPr>
        </p:nvSpPr>
        <p:spPr/>
        <p:txBody>
          <a:bodyPr/>
          <a:lstStyle>
            <a:lvl1pPr>
              <a:defRPr/>
            </a:lvl1pPr>
          </a:lstStyle>
          <a:p>
            <a:pPr>
              <a:defRPr/>
            </a:pPr>
            <a:endParaRPr lang="en-US"/>
          </a:p>
        </p:txBody>
      </p:sp>
      <p:sp>
        <p:nvSpPr>
          <p:cNvPr id="6" name="Rectangle 12">
            <a:extLst>
              <a:ext uri="{FF2B5EF4-FFF2-40B4-BE49-F238E27FC236}">
                <a16:creationId xmlns:a16="http://schemas.microsoft.com/office/drawing/2014/main" id="{EA44067E-0D55-4C5F-B592-54785FEA1423}"/>
              </a:ext>
            </a:extLst>
          </p:cNvPr>
          <p:cNvSpPr>
            <a:spLocks noGrp="1" noChangeArrowheads="1"/>
          </p:cNvSpPr>
          <p:nvPr>
            <p:ph type="ftr" sz="quarter" idx="11"/>
          </p:nvPr>
        </p:nvSpPr>
        <p:spPr/>
        <p:txBody>
          <a:bodyPr/>
          <a:lstStyle>
            <a:lvl1pPr>
              <a:defRPr/>
            </a:lvl1pPr>
          </a:lstStyle>
          <a:p>
            <a:pPr>
              <a:defRPr/>
            </a:pPr>
            <a:endParaRPr lang="en-US"/>
          </a:p>
        </p:txBody>
      </p:sp>
      <p:sp>
        <p:nvSpPr>
          <p:cNvPr id="7" name="Rectangle 13">
            <a:extLst>
              <a:ext uri="{FF2B5EF4-FFF2-40B4-BE49-F238E27FC236}">
                <a16:creationId xmlns:a16="http://schemas.microsoft.com/office/drawing/2014/main" id="{FA486CB7-BC89-478B-957B-1491BBFE17D4}"/>
              </a:ext>
            </a:extLst>
          </p:cNvPr>
          <p:cNvSpPr>
            <a:spLocks noGrp="1" noChangeArrowheads="1"/>
          </p:cNvSpPr>
          <p:nvPr>
            <p:ph type="sldNum" sz="quarter" idx="12"/>
          </p:nvPr>
        </p:nvSpPr>
        <p:spPr/>
        <p:txBody>
          <a:bodyPr/>
          <a:lstStyle>
            <a:lvl1pPr>
              <a:defRPr/>
            </a:lvl1pPr>
          </a:lstStyle>
          <a:p>
            <a:fld id="{DB432980-8B5C-4685-AFD3-94EE84AAB946}" type="slidenum">
              <a:rPr lang="ar-SA" altLang="ar-SA"/>
              <a:pPr/>
              <a:t>‹#›</a:t>
            </a:fld>
            <a:endParaRPr lang="en-US" altLang="ar-SA"/>
          </a:p>
        </p:txBody>
      </p:sp>
    </p:spTree>
    <p:extLst>
      <p:ext uri="{BB962C8B-B14F-4D97-AF65-F5344CB8AC3E}">
        <p14:creationId xmlns:p14="http://schemas.microsoft.com/office/powerpoint/2010/main" val="40326596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8B65F4A-A677-4558-8B61-35A1CB89EC4A}"/>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8300A8B9-6B86-4323-A0E0-2215876445B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DAA2E72-09DE-4785-91D5-477C4AAFBD7D}"/>
              </a:ext>
            </a:extLst>
          </p:cNvPr>
          <p:cNvSpPr>
            <a:spLocks noGrp="1"/>
          </p:cNvSpPr>
          <p:nvPr>
            <p:ph type="sldNum" sz="quarter" idx="12"/>
          </p:nvPr>
        </p:nvSpPr>
        <p:spPr/>
        <p:txBody>
          <a:bodyPr/>
          <a:lstStyle>
            <a:lvl1pPr>
              <a:defRPr/>
            </a:lvl1pPr>
          </a:lstStyle>
          <a:p>
            <a:fld id="{076B56D2-5F46-4B86-BA7E-DD560A3BC34F}" type="slidenum">
              <a:rPr lang="ar-SA" altLang="ar-SA"/>
              <a:pPr/>
              <a:t>‹#›</a:t>
            </a:fld>
            <a:endParaRPr lang="en-US" altLang="ar-SA"/>
          </a:p>
        </p:txBody>
      </p:sp>
    </p:spTree>
    <p:extLst>
      <p:ext uri="{BB962C8B-B14F-4D97-AF65-F5344CB8AC3E}">
        <p14:creationId xmlns:p14="http://schemas.microsoft.com/office/powerpoint/2010/main" val="40574775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9">
            <a:extLst>
              <a:ext uri="{FF2B5EF4-FFF2-40B4-BE49-F238E27FC236}">
                <a16:creationId xmlns:a16="http://schemas.microsoft.com/office/drawing/2014/main" id="{639D938C-6E53-4538-9C37-1B35704EC565}"/>
              </a:ext>
            </a:extLst>
          </p:cNvPr>
          <p:cNvSpPr/>
          <p:nvPr/>
        </p:nvSpPr>
        <p:spPr>
          <a:xfrm>
            <a:off x="0" y="4917989"/>
            <a:ext cx="9144000" cy="1940010"/>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5" name="Group 10">
            <a:extLst>
              <a:ext uri="{FF2B5EF4-FFF2-40B4-BE49-F238E27FC236}">
                <a16:creationId xmlns:a16="http://schemas.microsoft.com/office/drawing/2014/main" id="{FF0E7598-AFBD-41AD-A8BB-1B5827393A81}"/>
              </a:ext>
            </a:extLst>
          </p:cNvPr>
          <p:cNvGrpSpPr>
            <a:grpSpLocks noChangeAspect="1"/>
          </p:cNvGrpSpPr>
          <p:nvPr/>
        </p:nvGrpSpPr>
        <p:grpSpPr bwMode="auto">
          <a:xfrm>
            <a:off x="633413" y="2430463"/>
            <a:ext cx="914400" cy="914400"/>
            <a:chOff x="9685338" y="4460675"/>
            <a:chExt cx="1080904" cy="1080902"/>
          </a:xfrm>
        </p:grpSpPr>
        <p:sp>
          <p:nvSpPr>
            <p:cNvPr id="6" name="Oval 11">
              <a:extLst>
                <a:ext uri="{FF2B5EF4-FFF2-40B4-BE49-F238E27FC236}">
                  <a16:creationId xmlns:a16="http://schemas.microsoft.com/office/drawing/2014/main" id="{3E00DC23-FDEC-4979-8070-662DA26F0CBD}"/>
                </a:ext>
              </a:extLst>
            </p:cNvPr>
            <p:cNvSpPr/>
            <p:nvPr/>
          </p:nvSpPr>
          <p:spPr>
            <a:xfrm>
              <a:off x="9685338" y="4460675"/>
              <a:ext cx="1080904" cy="1080902"/>
            </a:xfrm>
            <a:prstGeom prst="ellipse">
              <a:avLst/>
            </a:prstGeom>
            <a:blipFill dpi="0" rotWithShape="1">
              <a:blip r:embed="rId3">
                <a:duotone>
                  <a:schemeClr val="accent1">
                    <a:shade val="45000"/>
                    <a:satMod val="135000"/>
                  </a:schemeClr>
                  <a:prstClr val="white"/>
                </a:duotone>
              </a:blip>
              <a:srcRect/>
              <a:tile tx="0" ty="0" sx="85000" sy="85000" flip="none" algn="tl"/>
            </a:blipFill>
            <a:ln w="25400" cap="flat" cmpd="sng" algn="ctr">
              <a:noFill/>
              <a:prstDash val="solid"/>
            </a:ln>
            <a:effectLst/>
          </p:spPr>
        </p:sp>
        <p:sp>
          <p:nvSpPr>
            <p:cNvPr id="7" name="Oval 13">
              <a:extLst>
                <a:ext uri="{FF2B5EF4-FFF2-40B4-BE49-F238E27FC236}">
                  <a16:creationId xmlns:a16="http://schemas.microsoft.com/office/drawing/2014/main" id="{2D872D37-453D-4564-9886-D91B81C116E7}"/>
                </a:ext>
              </a:extLst>
            </p:cNvPr>
            <p:cNvSpPr>
              <a:spLocks noChangeArrowheads="1"/>
            </p:cNvSpPr>
            <p:nvPr/>
          </p:nvSpPr>
          <p:spPr bwMode="auto">
            <a:xfrm>
              <a:off x="9794179" y="4569516"/>
              <a:ext cx="863222" cy="863220"/>
            </a:xfrm>
            <a:prstGeom prst="ellipse">
              <a:avLst/>
            </a:prstGeom>
            <a:noFill/>
            <a:ln w="254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Rockwell" panose="02060603020205020403" pitchFamily="18" charset="0"/>
                </a:defRPr>
              </a:lvl1pPr>
              <a:lvl2pPr marL="742950" indent="-285750">
                <a:defRPr>
                  <a:solidFill>
                    <a:schemeClr val="tx1"/>
                  </a:solidFill>
                  <a:latin typeface="Rockwell" panose="02060603020205020403" pitchFamily="18" charset="0"/>
                </a:defRPr>
              </a:lvl2pPr>
              <a:lvl3pPr marL="1143000" indent="-228600">
                <a:defRPr>
                  <a:solidFill>
                    <a:schemeClr val="tx1"/>
                  </a:solidFill>
                  <a:latin typeface="Rockwell" panose="02060603020205020403" pitchFamily="18" charset="0"/>
                </a:defRPr>
              </a:lvl3pPr>
              <a:lvl4pPr marL="1600200" indent="-228600">
                <a:defRPr>
                  <a:solidFill>
                    <a:schemeClr val="tx1"/>
                  </a:solidFill>
                  <a:latin typeface="Rockwell" panose="02060603020205020403" pitchFamily="18" charset="0"/>
                </a:defRPr>
              </a:lvl4pPr>
              <a:lvl5pPr marL="2057400" indent="-228600">
                <a:defRPr>
                  <a:solidFill>
                    <a:schemeClr val="tx1"/>
                  </a:solidFill>
                  <a:latin typeface="Rockwell" panose="02060603020205020403" pitchFamily="18" charset="0"/>
                </a:defRPr>
              </a:lvl5pPr>
              <a:lvl6pPr marL="2514600" indent="-228600" algn="l" defTabSz="457200" rtl="0" eaLnBrk="0" fontAlgn="base" hangingPunct="0">
                <a:spcBef>
                  <a:spcPct val="0"/>
                </a:spcBef>
                <a:spcAft>
                  <a:spcPct val="0"/>
                </a:spcAft>
                <a:defRPr>
                  <a:solidFill>
                    <a:schemeClr val="tx1"/>
                  </a:solidFill>
                  <a:latin typeface="Rockwell" panose="02060603020205020403" pitchFamily="18" charset="0"/>
                </a:defRPr>
              </a:lvl6pPr>
              <a:lvl7pPr marL="2971800" indent="-228600" algn="l" defTabSz="457200" rtl="0" eaLnBrk="0" fontAlgn="base" hangingPunct="0">
                <a:spcBef>
                  <a:spcPct val="0"/>
                </a:spcBef>
                <a:spcAft>
                  <a:spcPct val="0"/>
                </a:spcAft>
                <a:defRPr>
                  <a:solidFill>
                    <a:schemeClr val="tx1"/>
                  </a:solidFill>
                  <a:latin typeface="Rockwell" panose="02060603020205020403" pitchFamily="18" charset="0"/>
                </a:defRPr>
              </a:lvl7pPr>
              <a:lvl8pPr marL="3429000" indent="-228600" algn="l" defTabSz="457200" rtl="0" eaLnBrk="0" fontAlgn="base" hangingPunct="0">
                <a:spcBef>
                  <a:spcPct val="0"/>
                </a:spcBef>
                <a:spcAft>
                  <a:spcPct val="0"/>
                </a:spcAft>
                <a:defRPr>
                  <a:solidFill>
                    <a:schemeClr val="tx1"/>
                  </a:solidFill>
                  <a:latin typeface="Rockwell" panose="02060603020205020403" pitchFamily="18" charset="0"/>
                </a:defRPr>
              </a:lvl8pPr>
              <a:lvl9pPr marL="3886200" indent="-228600" algn="l" defTabSz="457200" rtl="0" eaLnBrk="0" fontAlgn="base" hangingPunct="0">
                <a:spcBef>
                  <a:spcPct val="0"/>
                </a:spcBef>
                <a:spcAft>
                  <a:spcPct val="0"/>
                </a:spcAft>
                <a:defRPr>
                  <a:solidFill>
                    <a:schemeClr val="tx1"/>
                  </a:solidFill>
                  <a:latin typeface="Rockwell" panose="02060603020205020403" pitchFamily="18" charset="0"/>
                </a:defRPr>
              </a:lvl9pPr>
            </a:lstStyle>
            <a:p>
              <a:pPr>
                <a:defRPr/>
              </a:pPr>
              <a:endParaRPr lang="ar-SA" altLang="ar-SA"/>
            </a:p>
          </p:txBody>
        </p:sp>
      </p:grpSp>
      <p:sp>
        <p:nvSpPr>
          <p:cNvPr id="2" name="Title 1"/>
          <p:cNvSpPr>
            <a:spLocks noGrp="1"/>
          </p:cNvSpPr>
          <p:nvPr>
            <p:ph type="title"/>
          </p:nvPr>
        </p:nvSpPr>
        <p:spPr>
          <a:xfrm>
            <a:off x="1625346" y="1225296"/>
            <a:ext cx="6960870" cy="3520440"/>
          </a:xfrm>
        </p:spPr>
        <p:txBody>
          <a:bodyPr/>
          <a:lstStyle>
            <a:lvl1pPr>
              <a:lnSpc>
                <a:spcPct val="80000"/>
              </a:lnSpc>
              <a:defRPr sz="6400" b="0"/>
            </a:lvl1pPr>
          </a:lstStyle>
          <a:p>
            <a:r>
              <a:rPr lang="en-US"/>
              <a:t>Click to edit Master title style</a:t>
            </a:r>
            <a:endParaRPr lang="en-US" dirty="0"/>
          </a:p>
        </p:txBody>
      </p:sp>
      <p:sp>
        <p:nvSpPr>
          <p:cNvPr id="3" name="Text Placeholder 2"/>
          <p:cNvSpPr>
            <a:spLocks noGrp="1"/>
          </p:cNvSpPr>
          <p:nvPr>
            <p:ph type="body" idx="1"/>
          </p:nvPr>
        </p:nvSpPr>
        <p:spPr>
          <a:xfrm>
            <a:off x="1624330" y="5020056"/>
            <a:ext cx="6789420" cy="1066800"/>
          </a:xfrm>
        </p:spPr>
        <p:txBody>
          <a:bodyPr>
            <a:normAutofit/>
          </a:bodyPr>
          <a:lstStyle>
            <a:lvl1pPr marL="0" indent="0">
              <a:buNone/>
              <a:defRPr sz="1800" b="0">
                <a:solidFill>
                  <a:schemeClr val="accent1">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8" name="Date Placeholder 3">
            <a:extLst>
              <a:ext uri="{FF2B5EF4-FFF2-40B4-BE49-F238E27FC236}">
                <a16:creationId xmlns:a16="http://schemas.microsoft.com/office/drawing/2014/main" id="{8AC0F494-5C0D-495B-BCA0-C783E1476EE8}"/>
              </a:ext>
            </a:extLst>
          </p:cNvPr>
          <p:cNvSpPr>
            <a:spLocks noGrp="1"/>
          </p:cNvSpPr>
          <p:nvPr>
            <p:ph type="dt" sz="half" idx="10"/>
          </p:nvPr>
        </p:nvSpPr>
        <p:spPr>
          <a:xfrm>
            <a:off x="6445250" y="6272213"/>
            <a:ext cx="1982788" cy="365125"/>
          </a:xfrm>
        </p:spPr>
        <p:txBody>
          <a:bodyPr/>
          <a:lstStyle>
            <a:lvl1pPr>
              <a:defRPr>
                <a:solidFill>
                  <a:schemeClr val="accent1">
                    <a:lumMod val="50000"/>
                  </a:schemeClr>
                </a:solidFill>
              </a:defRPr>
            </a:lvl1pPr>
          </a:lstStyle>
          <a:p>
            <a:pPr>
              <a:defRPr/>
            </a:pPr>
            <a:endParaRPr lang="en-US"/>
          </a:p>
        </p:txBody>
      </p:sp>
      <p:sp>
        <p:nvSpPr>
          <p:cNvPr id="9" name="Footer Placeholder 4">
            <a:extLst>
              <a:ext uri="{FF2B5EF4-FFF2-40B4-BE49-F238E27FC236}">
                <a16:creationId xmlns:a16="http://schemas.microsoft.com/office/drawing/2014/main" id="{4F2CF253-A203-477B-A954-66198E91118B}"/>
              </a:ext>
            </a:extLst>
          </p:cNvPr>
          <p:cNvSpPr>
            <a:spLocks noGrp="1"/>
          </p:cNvSpPr>
          <p:nvPr>
            <p:ph type="ftr" sz="quarter" idx="11"/>
          </p:nvPr>
        </p:nvSpPr>
        <p:spPr>
          <a:xfrm>
            <a:off x="1636713" y="6272213"/>
            <a:ext cx="4745037" cy="365125"/>
          </a:xfrm>
        </p:spPr>
        <p:txBody>
          <a:bodyPr/>
          <a:lstStyle>
            <a:lvl1pPr>
              <a:defRPr>
                <a:solidFill>
                  <a:schemeClr val="accent1">
                    <a:lumMod val="50000"/>
                  </a:schemeClr>
                </a:solidFill>
              </a:defRPr>
            </a:lvl1pPr>
          </a:lstStyle>
          <a:p>
            <a:pPr>
              <a:defRPr/>
            </a:pPr>
            <a:endParaRPr lang="en-US"/>
          </a:p>
        </p:txBody>
      </p:sp>
      <p:sp>
        <p:nvSpPr>
          <p:cNvPr id="10" name="Slide Number Placeholder 5">
            <a:extLst>
              <a:ext uri="{FF2B5EF4-FFF2-40B4-BE49-F238E27FC236}">
                <a16:creationId xmlns:a16="http://schemas.microsoft.com/office/drawing/2014/main" id="{F0359C47-C6BF-4829-A32B-E888D86BCEA9}"/>
              </a:ext>
            </a:extLst>
          </p:cNvPr>
          <p:cNvSpPr>
            <a:spLocks noGrp="1"/>
          </p:cNvSpPr>
          <p:nvPr>
            <p:ph type="sldNum" sz="quarter" idx="12"/>
          </p:nvPr>
        </p:nvSpPr>
        <p:spPr>
          <a:xfrm>
            <a:off x="646113" y="2508250"/>
            <a:ext cx="890587" cy="720725"/>
          </a:xfrm>
        </p:spPr>
        <p:txBody>
          <a:bodyPr/>
          <a:lstStyle>
            <a:lvl1pPr>
              <a:defRPr sz="2800"/>
            </a:lvl1pPr>
          </a:lstStyle>
          <a:p>
            <a:fld id="{0DAD8C49-EA4C-433A-9DC5-EC42AB3AB182}" type="slidenum">
              <a:rPr lang="ar-SA" altLang="ar-SA"/>
              <a:pPr/>
              <a:t>‹#›</a:t>
            </a:fld>
            <a:endParaRPr lang="en-US" altLang="ar-SA"/>
          </a:p>
        </p:txBody>
      </p:sp>
    </p:spTree>
    <p:extLst>
      <p:ext uri="{BB962C8B-B14F-4D97-AF65-F5344CB8AC3E}">
        <p14:creationId xmlns:p14="http://schemas.microsoft.com/office/powerpoint/2010/main" val="7993247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60"/>
            <a:ext cx="36576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92218" y="2194560"/>
            <a:ext cx="36576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29B9A0D9-8BF9-45DE-95FC-855001E5B4DB}"/>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A8A6F17B-8F18-4B8F-9646-123D62E00DA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CA377C0-DDA3-4B73-A57E-45C52751CD51}"/>
              </a:ext>
            </a:extLst>
          </p:cNvPr>
          <p:cNvSpPr>
            <a:spLocks noGrp="1"/>
          </p:cNvSpPr>
          <p:nvPr>
            <p:ph type="sldNum" sz="quarter" idx="12"/>
          </p:nvPr>
        </p:nvSpPr>
        <p:spPr/>
        <p:txBody>
          <a:bodyPr/>
          <a:lstStyle>
            <a:lvl1pPr>
              <a:defRPr/>
            </a:lvl1pPr>
          </a:lstStyle>
          <a:p>
            <a:fld id="{DC70402F-47B8-49DB-B6B1-B8358AD7A923}" type="slidenum">
              <a:rPr lang="ar-SA" altLang="ar-SA"/>
              <a:pPr/>
              <a:t>‹#›</a:t>
            </a:fld>
            <a:endParaRPr lang="en-US" altLang="ar-SA"/>
          </a:p>
        </p:txBody>
      </p:sp>
    </p:spTree>
    <p:extLst>
      <p:ext uri="{BB962C8B-B14F-4D97-AF65-F5344CB8AC3E}">
        <p14:creationId xmlns:p14="http://schemas.microsoft.com/office/powerpoint/2010/main" val="2403311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685800" y="2048256"/>
            <a:ext cx="36576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5800" y="2743200"/>
            <a:ext cx="36576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20793" y="2048256"/>
            <a:ext cx="36576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820793" y="2743200"/>
            <a:ext cx="36576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id="{23097957-3F99-4F12-8A04-4942F8A70939}"/>
              </a:ext>
            </a:extLst>
          </p:cNvPr>
          <p:cNvSpPr>
            <a:spLocks noGrp="1"/>
          </p:cNvSpPr>
          <p:nvPr>
            <p:ph type="dt" sz="half" idx="10"/>
          </p:nvPr>
        </p:nvSpPr>
        <p:spPr/>
        <p:txBody>
          <a:bodyPr/>
          <a:lstStyle>
            <a:lvl1pPr>
              <a:defRPr/>
            </a:lvl1pPr>
          </a:lstStyle>
          <a:p>
            <a:pPr>
              <a:defRPr/>
            </a:pPr>
            <a:endParaRPr lang="en-US"/>
          </a:p>
        </p:txBody>
      </p:sp>
      <p:sp>
        <p:nvSpPr>
          <p:cNvPr id="8" name="Footer Placeholder 4">
            <a:extLst>
              <a:ext uri="{FF2B5EF4-FFF2-40B4-BE49-F238E27FC236}">
                <a16:creationId xmlns:a16="http://schemas.microsoft.com/office/drawing/2014/main" id="{EF8CC10E-1745-4085-98CA-BD03EFA1A209}"/>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04AB4B9C-23B4-4D6A-BAC5-89FDBA960AF4}"/>
              </a:ext>
            </a:extLst>
          </p:cNvPr>
          <p:cNvSpPr>
            <a:spLocks noGrp="1"/>
          </p:cNvSpPr>
          <p:nvPr>
            <p:ph type="sldNum" sz="quarter" idx="12"/>
          </p:nvPr>
        </p:nvSpPr>
        <p:spPr/>
        <p:txBody>
          <a:bodyPr/>
          <a:lstStyle>
            <a:lvl1pPr>
              <a:defRPr/>
            </a:lvl1pPr>
          </a:lstStyle>
          <a:p>
            <a:fld id="{B226C39A-7984-4768-8018-6C03FAB272A4}" type="slidenum">
              <a:rPr lang="ar-SA" altLang="ar-SA"/>
              <a:pPr/>
              <a:t>‹#›</a:t>
            </a:fld>
            <a:endParaRPr lang="en-US" altLang="ar-SA"/>
          </a:p>
        </p:txBody>
      </p:sp>
    </p:spTree>
    <p:extLst>
      <p:ext uri="{BB962C8B-B14F-4D97-AF65-F5344CB8AC3E}">
        <p14:creationId xmlns:p14="http://schemas.microsoft.com/office/powerpoint/2010/main" val="16920472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3">
            <a:extLst>
              <a:ext uri="{FF2B5EF4-FFF2-40B4-BE49-F238E27FC236}">
                <a16:creationId xmlns:a16="http://schemas.microsoft.com/office/drawing/2014/main" id="{D94C425C-078E-49F5-94AE-81B5D58B029B}"/>
              </a:ext>
            </a:extLst>
          </p:cNvPr>
          <p:cNvSpPr>
            <a:spLocks noGrp="1"/>
          </p:cNvSpPr>
          <p:nvPr>
            <p:ph type="dt" sz="half" idx="10"/>
          </p:nvPr>
        </p:nvSpPr>
        <p:spPr/>
        <p:txBody>
          <a:bodyPr/>
          <a:lstStyle>
            <a:lvl1pPr>
              <a:defRPr/>
            </a:lvl1pPr>
          </a:lstStyle>
          <a:p>
            <a:pPr>
              <a:defRPr/>
            </a:pPr>
            <a:endParaRPr lang="en-US"/>
          </a:p>
        </p:txBody>
      </p:sp>
      <p:sp>
        <p:nvSpPr>
          <p:cNvPr id="4" name="Footer Placeholder 4">
            <a:extLst>
              <a:ext uri="{FF2B5EF4-FFF2-40B4-BE49-F238E27FC236}">
                <a16:creationId xmlns:a16="http://schemas.microsoft.com/office/drawing/2014/main" id="{F3A6FB10-E6D2-4DB3-9988-0BCCC2A172B1}"/>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673B1C29-7249-43FD-A95D-E4D2CDD2D977}"/>
              </a:ext>
            </a:extLst>
          </p:cNvPr>
          <p:cNvSpPr>
            <a:spLocks noGrp="1"/>
          </p:cNvSpPr>
          <p:nvPr>
            <p:ph type="sldNum" sz="quarter" idx="12"/>
          </p:nvPr>
        </p:nvSpPr>
        <p:spPr/>
        <p:txBody>
          <a:bodyPr/>
          <a:lstStyle>
            <a:lvl1pPr>
              <a:defRPr/>
            </a:lvl1pPr>
          </a:lstStyle>
          <a:p>
            <a:fld id="{FF91CFA6-CD32-4872-838C-14080D0BA2E3}" type="slidenum">
              <a:rPr lang="ar-SA" altLang="ar-SA"/>
              <a:pPr/>
              <a:t>‹#›</a:t>
            </a:fld>
            <a:endParaRPr lang="en-US" altLang="ar-SA"/>
          </a:p>
        </p:txBody>
      </p:sp>
    </p:spTree>
    <p:extLst>
      <p:ext uri="{BB962C8B-B14F-4D97-AF65-F5344CB8AC3E}">
        <p14:creationId xmlns:p14="http://schemas.microsoft.com/office/powerpoint/2010/main" val="19163473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77E3BF4F-A01B-49B3-B072-8FCBE7B53FE5}"/>
              </a:ext>
            </a:extLst>
          </p:cNvPr>
          <p:cNvSpPr>
            <a:spLocks noGrp="1"/>
          </p:cNvSpPr>
          <p:nvPr>
            <p:ph type="dt" sz="half" idx="10"/>
          </p:nvPr>
        </p:nvSpPr>
        <p:spPr/>
        <p:txBody>
          <a:bodyPr/>
          <a:lstStyle>
            <a:lvl1pPr>
              <a:defRPr/>
            </a:lvl1pPr>
          </a:lstStyle>
          <a:p>
            <a:pPr>
              <a:defRPr/>
            </a:pPr>
            <a:endParaRPr lang="en-US"/>
          </a:p>
        </p:txBody>
      </p:sp>
      <p:sp>
        <p:nvSpPr>
          <p:cNvPr id="3" name="Footer Placeholder 4">
            <a:extLst>
              <a:ext uri="{FF2B5EF4-FFF2-40B4-BE49-F238E27FC236}">
                <a16:creationId xmlns:a16="http://schemas.microsoft.com/office/drawing/2014/main" id="{D5A1B0B6-26EE-4EEB-B4E2-0E9DC288925B}"/>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1AFEDF86-2869-4B82-B63C-B0150340DD8A}"/>
              </a:ext>
            </a:extLst>
          </p:cNvPr>
          <p:cNvSpPr>
            <a:spLocks noGrp="1"/>
          </p:cNvSpPr>
          <p:nvPr>
            <p:ph type="sldNum" sz="quarter" idx="12"/>
          </p:nvPr>
        </p:nvSpPr>
        <p:spPr/>
        <p:txBody>
          <a:bodyPr/>
          <a:lstStyle>
            <a:lvl1pPr>
              <a:defRPr/>
            </a:lvl1pPr>
          </a:lstStyle>
          <a:p>
            <a:fld id="{464B01CA-A4FF-465B-B432-E5C10779478B}" type="slidenum">
              <a:rPr lang="ar-SA" altLang="ar-SA"/>
              <a:pPr/>
              <a:t>‹#›</a:t>
            </a:fld>
            <a:endParaRPr lang="en-US" altLang="ar-SA"/>
          </a:p>
        </p:txBody>
      </p:sp>
    </p:spTree>
    <p:extLst>
      <p:ext uri="{BB962C8B-B14F-4D97-AF65-F5344CB8AC3E}">
        <p14:creationId xmlns:p14="http://schemas.microsoft.com/office/powerpoint/2010/main" val="3231668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9">
            <a:extLst>
              <a:ext uri="{FF2B5EF4-FFF2-40B4-BE49-F238E27FC236}">
                <a16:creationId xmlns:a16="http://schemas.microsoft.com/office/drawing/2014/main" id="{49A2A83A-7A01-40B9-8F6B-3A350B6D3B1D}"/>
              </a:ext>
            </a:extLst>
          </p:cNvPr>
          <p:cNvSpPr/>
          <p:nvPr/>
        </p:nvSpPr>
        <p:spPr>
          <a:xfrm>
            <a:off x="6227806" y="1"/>
            <a:ext cx="2916194" cy="6857999"/>
          </a:xfrm>
          <a:prstGeom prst="rect">
            <a:avLst/>
          </a:prstGeom>
          <a:blipFill dpi="0" rotWithShape="1">
            <a:blip r:embed="rId2">
              <a:alphaModFix amt="6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6" name="Group 10">
            <a:extLst>
              <a:ext uri="{FF2B5EF4-FFF2-40B4-BE49-F238E27FC236}">
                <a16:creationId xmlns:a16="http://schemas.microsoft.com/office/drawing/2014/main" id="{2000B5FC-DF58-42B3-8619-5B29E5020262}"/>
              </a:ext>
            </a:extLst>
          </p:cNvPr>
          <p:cNvGrpSpPr>
            <a:grpSpLocks/>
          </p:cNvGrpSpPr>
          <p:nvPr/>
        </p:nvGrpSpPr>
        <p:grpSpPr bwMode="auto">
          <a:xfrm>
            <a:off x="8523288" y="6254750"/>
            <a:ext cx="392112" cy="393700"/>
            <a:chOff x="8532189" y="5068824"/>
            <a:chExt cx="393192" cy="393192"/>
          </a:xfrm>
        </p:grpSpPr>
        <p:sp>
          <p:nvSpPr>
            <p:cNvPr id="7" name="Oval 11">
              <a:extLst>
                <a:ext uri="{FF2B5EF4-FFF2-40B4-BE49-F238E27FC236}">
                  <a16:creationId xmlns:a16="http://schemas.microsoft.com/office/drawing/2014/main" id="{4F10C310-2047-4B5E-A430-40BFA0D6C57C}"/>
                </a:ext>
              </a:extLst>
            </p:cNvPr>
            <p:cNvSpPr>
              <a:spLocks noChangeAspect="1"/>
            </p:cNvSpPr>
            <p:nvPr/>
          </p:nvSpPr>
          <p:spPr>
            <a:xfrm>
              <a:off x="8532189" y="5068824"/>
              <a:ext cx="393192" cy="393192"/>
            </a:xfrm>
            <a:prstGeom prst="ellipse">
              <a:avLst/>
            </a:prstGeom>
            <a:blipFill dpi="0" rotWithShape="1">
              <a:blip r:embed="rId3">
                <a:duotone>
                  <a:schemeClr val="accent1">
                    <a:shade val="45000"/>
                    <a:satMod val="135000"/>
                  </a:schemeClr>
                  <a:prstClr val="white"/>
                </a:duotone>
              </a:blip>
              <a:srcRect/>
              <a:tile tx="50800" ty="0" sx="85000" sy="85000" flip="none" algn="tl"/>
            </a:blipFill>
            <a:ln w="25400" cap="flat" cmpd="sng" algn="ctr">
              <a:noFill/>
              <a:prstDash val="solid"/>
            </a:ln>
            <a:effectLst/>
          </p:spPr>
        </p:sp>
        <p:sp>
          <p:nvSpPr>
            <p:cNvPr id="8" name="Oval 13">
              <a:extLst>
                <a:ext uri="{FF2B5EF4-FFF2-40B4-BE49-F238E27FC236}">
                  <a16:creationId xmlns:a16="http://schemas.microsoft.com/office/drawing/2014/main" id="{17ACC7CE-E070-4020-A5C9-2676C4715E79}"/>
                </a:ext>
              </a:extLst>
            </p:cNvPr>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Rockwell" panose="02060603020205020403" pitchFamily="18" charset="0"/>
                </a:defRPr>
              </a:lvl1pPr>
              <a:lvl2pPr marL="742950" indent="-285750">
                <a:defRPr>
                  <a:solidFill>
                    <a:schemeClr val="tx1"/>
                  </a:solidFill>
                  <a:latin typeface="Rockwell" panose="02060603020205020403" pitchFamily="18" charset="0"/>
                </a:defRPr>
              </a:lvl2pPr>
              <a:lvl3pPr marL="1143000" indent="-228600">
                <a:defRPr>
                  <a:solidFill>
                    <a:schemeClr val="tx1"/>
                  </a:solidFill>
                  <a:latin typeface="Rockwell" panose="02060603020205020403" pitchFamily="18" charset="0"/>
                </a:defRPr>
              </a:lvl3pPr>
              <a:lvl4pPr marL="1600200" indent="-228600">
                <a:defRPr>
                  <a:solidFill>
                    <a:schemeClr val="tx1"/>
                  </a:solidFill>
                  <a:latin typeface="Rockwell" panose="02060603020205020403" pitchFamily="18" charset="0"/>
                </a:defRPr>
              </a:lvl4pPr>
              <a:lvl5pPr marL="2057400" indent="-228600">
                <a:defRPr>
                  <a:solidFill>
                    <a:schemeClr val="tx1"/>
                  </a:solidFill>
                  <a:latin typeface="Rockwell" panose="02060603020205020403" pitchFamily="18" charset="0"/>
                </a:defRPr>
              </a:lvl5pPr>
              <a:lvl6pPr marL="2514600" indent="-228600" algn="l" defTabSz="457200" rtl="0" eaLnBrk="0" fontAlgn="base" hangingPunct="0">
                <a:spcBef>
                  <a:spcPct val="0"/>
                </a:spcBef>
                <a:spcAft>
                  <a:spcPct val="0"/>
                </a:spcAft>
                <a:defRPr>
                  <a:solidFill>
                    <a:schemeClr val="tx1"/>
                  </a:solidFill>
                  <a:latin typeface="Rockwell" panose="02060603020205020403" pitchFamily="18" charset="0"/>
                </a:defRPr>
              </a:lvl6pPr>
              <a:lvl7pPr marL="2971800" indent="-228600" algn="l" defTabSz="457200" rtl="0" eaLnBrk="0" fontAlgn="base" hangingPunct="0">
                <a:spcBef>
                  <a:spcPct val="0"/>
                </a:spcBef>
                <a:spcAft>
                  <a:spcPct val="0"/>
                </a:spcAft>
                <a:defRPr>
                  <a:solidFill>
                    <a:schemeClr val="tx1"/>
                  </a:solidFill>
                  <a:latin typeface="Rockwell" panose="02060603020205020403" pitchFamily="18" charset="0"/>
                </a:defRPr>
              </a:lvl7pPr>
              <a:lvl8pPr marL="3429000" indent="-228600" algn="l" defTabSz="457200" rtl="0" eaLnBrk="0" fontAlgn="base" hangingPunct="0">
                <a:spcBef>
                  <a:spcPct val="0"/>
                </a:spcBef>
                <a:spcAft>
                  <a:spcPct val="0"/>
                </a:spcAft>
                <a:defRPr>
                  <a:solidFill>
                    <a:schemeClr val="tx1"/>
                  </a:solidFill>
                  <a:latin typeface="Rockwell" panose="02060603020205020403" pitchFamily="18" charset="0"/>
                </a:defRPr>
              </a:lvl8pPr>
              <a:lvl9pPr marL="3886200" indent="-228600" algn="l" defTabSz="457200" rtl="0" eaLnBrk="0" fontAlgn="base" hangingPunct="0">
                <a:spcBef>
                  <a:spcPct val="0"/>
                </a:spcBef>
                <a:spcAft>
                  <a:spcPct val="0"/>
                </a:spcAft>
                <a:defRPr>
                  <a:solidFill>
                    <a:schemeClr val="tx1"/>
                  </a:solidFill>
                  <a:latin typeface="Rockwell" panose="02060603020205020403" pitchFamily="18" charset="0"/>
                </a:defRPr>
              </a:lvl9pPr>
            </a:lstStyle>
            <a:p>
              <a:pPr>
                <a:defRPr/>
              </a:pPr>
              <a:endParaRPr lang="ar-SA" altLang="ar-SA"/>
            </a:p>
          </p:txBody>
        </p:sp>
      </p:grpSp>
      <p:sp>
        <p:nvSpPr>
          <p:cNvPr id="2" name="Title 1"/>
          <p:cNvSpPr>
            <a:spLocks noGrp="1"/>
          </p:cNvSpPr>
          <p:nvPr>
            <p:ph type="title"/>
          </p:nvPr>
        </p:nvSpPr>
        <p:spPr>
          <a:xfrm>
            <a:off x="6412230" y="685800"/>
            <a:ext cx="2400300" cy="1737360"/>
          </a:xfrm>
        </p:spPr>
        <p:txBody>
          <a:bodyPr anchor="b"/>
          <a:lstStyle>
            <a:lvl1pPr>
              <a:defRPr sz="2800" b="0"/>
            </a:lvl1pPr>
          </a:lstStyle>
          <a:p>
            <a:r>
              <a:rPr lang="en-US"/>
              <a:t>Click to edit Master title style</a:t>
            </a:r>
            <a:endParaRPr lang="en-US" dirty="0"/>
          </a:p>
        </p:txBody>
      </p:sp>
      <p:sp>
        <p:nvSpPr>
          <p:cNvPr id="3" name="Content Placeholder 2"/>
          <p:cNvSpPr>
            <a:spLocks noGrp="1"/>
          </p:cNvSpPr>
          <p:nvPr>
            <p:ph idx="1"/>
          </p:nvPr>
        </p:nvSpPr>
        <p:spPr>
          <a:xfrm>
            <a:off x="628650" y="685800"/>
            <a:ext cx="5033772"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412230" y="2423160"/>
            <a:ext cx="24003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Date Placeholder 8">
            <a:extLst>
              <a:ext uri="{FF2B5EF4-FFF2-40B4-BE49-F238E27FC236}">
                <a16:creationId xmlns:a16="http://schemas.microsoft.com/office/drawing/2014/main" id="{DB0D3C54-E37D-45F7-8925-83945D68A5E9}"/>
              </a:ext>
            </a:extLst>
          </p:cNvPr>
          <p:cNvSpPr>
            <a:spLocks noGrp="1"/>
          </p:cNvSpPr>
          <p:nvPr>
            <p:ph type="dt" sz="half" idx="10"/>
          </p:nvPr>
        </p:nvSpPr>
        <p:spPr/>
        <p:txBody>
          <a:bodyPr/>
          <a:lstStyle>
            <a:lvl1pPr>
              <a:defRPr/>
            </a:lvl1pPr>
          </a:lstStyle>
          <a:p>
            <a:pPr>
              <a:defRPr/>
            </a:pPr>
            <a:endParaRPr lang="en-US"/>
          </a:p>
        </p:txBody>
      </p:sp>
      <p:sp>
        <p:nvSpPr>
          <p:cNvPr id="10" name="Footer Placeholder 9">
            <a:extLst>
              <a:ext uri="{FF2B5EF4-FFF2-40B4-BE49-F238E27FC236}">
                <a16:creationId xmlns:a16="http://schemas.microsoft.com/office/drawing/2014/main" id="{E9BF5305-781B-4EF3-BCD9-9DEE0B64CB92}"/>
              </a:ext>
            </a:extLst>
          </p:cNvPr>
          <p:cNvSpPr>
            <a:spLocks noGrp="1"/>
          </p:cNvSpPr>
          <p:nvPr>
            <p:ph type="ftr" sz="quarter" idx="11"/>
          </p:nvPr>
        </p:nvSpPr>
        <p:spPr/>
        <p:txBody>
          <a:bodyPr/>
          <a:lstStyle>
            <a:lvl1pPr>
              <a:defRPr/>
            </a:lvl1pPr>
          </a:lstStyle>
          <a:p>
            <a:pPr>
              <a:defRPr/>
            </a:pPr>
            <a:endParaRPr lang="en-US"/>
          </a:p>
        </p:txBody>
      </p:sp>
      <p:sp>
        <p:nvSpPr>
          <p:cNvPr id="11" name="Slide Number Placeholder 10">
            <a:extLst>
              <a:ext uri="{FF2B5EF4-FFF2-40B4-BE49-F238E27FC236}">
                <a16:creationId xmlns:a16="http://schemas.microsoft.com/office/drawing/2014/main" id="{010251AE-8ECC-4EC4-9C31-1AB3679228CB}"/>
              </a:ext>
            </a:extLst>
          </p:cNvPr>
          <p:cNvSpPr>
            <a:spLocks noGrp="1"/>
          </p:cNvSpPr>
          <p:nvPr>
            <p:ph type="sldNum" sz="quarter" idx="12"/>
          </p:nvPr>
        </p:nvSpPr>
        <p:spPr/>
        <p:txBody>
          <a:bodyPr/>
          <a:lstStyle>
            <a:lvl1pPr>
              <a:defRPr/>
            </a:lvl1pPr>
          </a:lstStyle>
          <a:p>
            <a:fld id="{E718E15A-4CDB-41B4-B425-73565F5371D7}" type="slidenum">
              <a:rPr lang="ar-SA" altLang="ar-SA"/>
              <a:pPr/>
              <a:t>‹#›</a:t>
            </a:fld>
            <a:endParaRPr lang="en-US" altLang="ar-SA"/>
          </a:p>
        </p:txBody>
      </p:sp>
    </p:spTree>
    <p:extLst>
      <p:ext uri="{BB962C8B-B14F-4D97-AF65-F5344CB8AC3E}">
        <p14:creationId xmlns:p14="http://schemas.microsoft.com/office/powerpoint/2010/main" val="267996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9">
            <a:extLst>
              <a:ext uri="{FF2B5EF4-FFF2-40B4-BE49-F238E27FC236}">
                <a16:creationId xmlns:a16="http://schemas.microsoft.com/office/drawing/2014/main" id="{2C6B7900-3058-4570-A7C9-2C55038B96D7}"/>
              </a:ext>
            </a:extLst>
          </p:cNvPr>
          <p:cNvSpPr/>
          <p:nvPr/>
        </p:nvSpPr>
        <p:spPr>
          <a:xfrm>
            <a:off x="6227806" y="1"/>
            <a:ext cx="2916194" cy="6857999"/>
          </a:xfrm>
          <a:prstGeom prst="rect">
            <a:avLst/>
          </a:prstGeom>
          <a:blipFill dpi="0" rotWithShape="1">
            <a:blip r:embed="rId2">
              <a:alphaModFix amt="6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6" name="Group 10">
            <a:extLst>
              <a:ext uri="{FF2B5EF4-FFF2-40B4-BE49-F238E27FC236}">
                <a16:creationId xmlns:a16="http://schemas.microsoft.com/office/drawing/2014/main" id="{D441ADA0-7356-411C-B819-5E4A23F5EC3F}"/>
              </a:ext>
            </a:extLst>
          </p:cNvPr>
          <p:cNvGrpSpPr>
            <a:grpSpLocks/>
          </p:cNvGrpSpPr>
          <p:nvPr/>
        </p:nvGrpSpPr>
        <p:grpSpPr bwMode="auto">
          <a:xfrm>
            <a:off x="8523288" y="6254750"/>
            <a:ext cx="392112" cy="393700"/>
            <a:chOff x="8532189" y="5068824"/>
            <a:chExt cx="393192" cy="393192"/>
          </a:xfrm>
        </p:grpSpPr>
        <p:sp>
          <p:nvSpPr>
            <p:cNvPr id="7" name="Oval 11">
              <a:extLst>
                <a:ext uri="{FF2B5EF4-FFF2-40B4-BE49-F238E27FC236}">
                  <a16:creationId xmlns:a16="http://schemas.microsoft.com/office/drawing/2014/main" id="{951B9C95-4BFC-426C-B449-94417C1AEC7F}"/>
                </a:ext>
              </a:extLst>
            </p:cNvPr>
            <p:cNvSpPr>
              <a:spLocks noChangeAspect="1"/>
            </p:cNvSpPr>
            <p:nvPr/>
          </p:nvSpPr>
          <p:spPr>
            <a:xfrm>
              <a:off x="8532189" y="5068824"/>
              <a:ext cx="393192" cy="393192"/>
            </a:xfrm>
            <a:prstGeom prst="ellipse">
              <a:avLst/>
            </a:prstGeom>
            <a:blipFill dpi="0" rotWithShape="1">
              <a:blip r:embed="rId3">
                <a:duotone>
                  <a:schemeClr val="accent1">
                    <a:shade val="45000"/>
                    <a:satMod val="135000"/>
                  </a:schemeClr>
                  <a:prstClr val="white"/>
                </a:duotone>
              </a:blip>
              <a:srcRect/>
              <a:tile tx="50800" ty="0" sx="85000" sy="85000" flip="none" algn="tl"/>
            </a:blipFill>
            <a:ln w="25400" cap="flat" cmpd="sng" algn="ctr">
              <a:noFill/>
              <a:prstDash val="solid"/>
            </a:ln>
            <a:effectLst/>
          </p:spPr>
        </p:sp>
        <p:sp>
          <p:nvSpPr>
            <p:cNvPr id="8" name="Oval 13">
              <a:extLst>
                <a:ext uri="{FF2B5EF4-FFF2-40B4-BE49-F238E27FC236}">
                  <a16:creationId xmlns:a16="http://schemas.microsoft.com/office/drawing/2014/main" id="{1EAD9118-2AE3-45DE-8DCB-E69498A9F9CA}"/>
                </a:ext>
              </a:extLst>
            </p:cNvPr>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Rockwell" panose="02060603020205020403" pitchFamily="18" charset="0"/>
                </a:defRPr>
              </a:lvl1pPr>
              <a:lvl2pPr marL="742950" indent="-285750">
                <a:defRPr>
                  <a:solidFill>
                    <a:schemeClr val="tx1"/>
                  </a:solidFill>
                  <a:latin typeface="Rockwell" panose="02060603020205020403" pitchFamily="18" charset="0"/>
                </a:defRPr>
              </a:lvl2pPr>
              <a:lvl3pPr marL="1143000" indent="-228600">
                <a:defRPr>
                  <a:solidFill>
                    <a:schemeClr val="tx1"/>
                  </a:solidFill>
                  <a:latin typeface="Rockwell" panose="02060603020205020403" pitchFamily="18" charset="0"/>
                </a:defRPr>
              </a:lvl3pPr>
              <a:lvl4pPr marL="1600200" indent="-228600">
                <a:defRPr>
                  <a:solidFill>
                    <a:schemeClr val="tx1"/>
                  </a:solidFill>
                  <a:latin typeface="Rockwell" panose="02060603020205020403" pitchFamily="18" charset="0"/>
                </a:defRPr>
              </a:lvl4pPr>
              <a:lvl5pPr marL="2057400" indent="-228600">
                <a:defRPr>
                  <a:solidFill>
                    <a:schemeClr val="tx1"/>
                  </a:solidFill>
                  <a:latin typeface="Rockwell" panose="02060603020205020403" pitchFamily="18" charset="0"/>
                </a:defRPr>
              </a:lvl5pPr>
              <a:lvl6pPr marL="2514600" indent="-228600" algn="l" defTabSz="457200" rtl="0" eaLnBrk="0" fontAlgn="base" hangingPunct="0">
                <a:spcBef>
                  <a:spcPct val="0"/>
                </a:spcBef>
                <a:spcAft>
                  <a:spcPct val="0"/>
                </a:spcAft>
                <a:defRPr>
                  <a:solidFill>
                    <a:schemeClr val="tx1"/>
                  </a:solidFill>
                  <a:latin typeface="Rockwell" panose="02060603020205020403" pitchFamily="18" charset="0"/>
                </a:defRPr>
              </a:lvl6pPr>
              <a:lvl7pPr marL="2971800" indent="-228600" algn="l" defTabSz="457200" rtl="0" eaLnBrk="0" fontAlgn="base" hangingPunct="0">
                <a:spcBef>
                  <a:spcPct val="0"/>
                </a:spcBef>
                <a:spcAft>
                  <a:spcPct val="0"/>
                </a:spcAft>
                <a:defRPr>
                  <a:solidFill>
                    <a:schemeClr val="tx1"/>
                  </a:solidFill>
                  <a:latin typeface="Rockwell" panose="02060603020205020403" pitchFamily="18" charset="0"/>
                </a:defRPr>
              </a:lvl7pPr>
              <a:lvl8pPr marL="3429000" indent="-228600" algn="l" defTabSz="457200" rtl="0" eaLnBrk="0" fontAlgn="base" hangingPunct="0">
                <a:spcBef>
                  <a:spcPct val="0"/>
                </a:spcBef>
                <a:spcAft>
                  <a:spcPct val="0"/>
                </a:spcAft>
                <a:defRPr>
                  <a:solidFill>
                    <a:schemeClr val="tx1"/>
                  </a:solidFill>
                  <a:latin typeface="Rockwell" panose="02060603020205020403" pitchFamily="18" charset="0"/>
                </a:defRPr>
              </a:lvl8pPr>
              <a:lvl9pPr marL="3886200" indent="-228600" algn="l" defTabSz="457200" rtl="0" eaLnBrk="0" fontAlgn="base" hangingPunct="0">
                <a:spcBef>
                  <a:spcPct val="0"/>
                </a:spcBef>
                <a:spcAft>
                  <a:spcPct val="0"/>
                </a:spcAft>
                <a:defRPr>
                  <a:solidFill>
                    <a:schemeClr val="tx1"/>
                  </a:solidFill>
                  <a:latin typeface="Rockwell" panose="02060603020205020403" pitchFamily="18" charset="0"/>
                </a:defRPr>
              </a:lvl9pPr>
            </a:lstStyle>
            <a:p>
              <a:pPr>
                <a:defRPr/>
              </a:pPr>
              <a:endParaRPr lang="ar-SA" altLang="ar-SA"/>
            </a:p>
          </p:txBody>
        </p:sp>
      </p:grpSp>
      <p:sp>
        <p:nvSpPr>
          <p:cNvPr id="2" name="Title 1"/>
          <p:cNvSpPr>
            <a:spLocks noGrp="1"/>
          </p:cNvSpPr>
          <p:nvPr>
            <p:ph type="title"/>
          </p:nvPr>
        </p:nvSpPr>
        <p:spPr>
          <a:xfrm>
            <a:off x="6412230" y="685800"/>
            <a:ext cx="2400300" cy="1737360"/>
          </a:xfrm>
        </p:spPr>
        <p:txBody>
          <a:bodyPr anchor="b"/>
          <a:lstStyle>
            <a:lvl1pPr>
              <a:defRPr sz="28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6227805" cy="6858000"/>
          </a:xfrm>
          <a:solidFill>
            <a:schemeClr val="tx2">
              <a:lumMod val="20000"/>
              <a:lumOff val="80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6412230" y="2423160"/>
            <a:ext cx="24003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Date Placeholder 7">
            <a:extLst>
              <a:ext uri="{FF2B5EF4-FFF2-40B4-BE49-F238E27FC236}">
                <a16:creationId xmlns:a16="http://schemas.microsoft.com/office/drawing/2014/main" id="{EAC022C9-1209-4293-89EF-E3E051E48AB9}"/>
              </a:ext>
            </a:extLst>
          </p:cNvPr>
          <p:cNvSpPr>
            <a:spLocks noGrp="1"/>
          </p:cNvSpPr>
          <p:nvPr>
            <p:ph type="dt" sz="half" idx="10"/>
          </p:nvPr>
        </p:nvSpPr>
        <p:spPr/>
        <p:txBody>
          <a:bodyPr/>
          <a:lstStyle>
            <a:lvl1pPr>
              <a:defRPr/>
            </a:lvl1pPr>
          </a:lstStyle>
          <a:p>
            <a:pPr>
              <a:defRPr/>
            </a:pPr>
            <a:endParaRPr lang="en-US"/>
          </a:p>
        </p:txBody>
      </p:sp>
      <p:sp>
        <p:nvSpPr>
          <p:cNvPr id="10" name="Slide Number Placeholder 9">
            <a:extLst>
              <a:ext uri="{FF2B5EF4-FFF2-40B4-BE49-F238E27FC236}">
                <a16:creationId xmlns:a16="http://schemas.microsoft.com/office/drawing/2014/main" id="{A6977A1F-4FA9-43AF-BC6E-463FAE0B15B4}"/>
              </a:ext>
            </a:extLst>
          </p:cNvPr>
          <p:cNvSpPr>
            <a:spLocks noGrp="1"/>
          </p:cNvSpPr>
          <p:nvPr>
            <p:ph type="sldNum" sz="quarter" idx="11"/>
          </p:nvPr>
        </p:nvSpPr>
        <p:spPr/>
        <p:txBody>
          <a:bodyPr/>
          <a:lstStyle>
            <a:lvl1pPr>
              <a:defRPr/>
            </a:lvl1pPr>
          </a:lstStyle>
          <a:p>
            <a:fld id="{D535F369-D06D-4AAF-97B7-DE8F406D8AE7}" type="slidenum">
              <a:rPr lang="ar-SA" altLang="ar-SA"/>
              <a:pPr/>
              <a:t>‹#›</a:t>
            </a:fld>
            <a:endParaRPr lang="en-US" altLang="ar-SA"/>
          </a:p>
        </p:txBody>
      </p:sp>
    </p:spTree>
    <p:extLst>
      <p:ext uri="{BB962C8B-B14F-4D97-AF65-F5344CB8AC3E}">
        <p14:creationId xmlns:p14="http://schemas.microsoft.com/office/powerpoint/2010/main" val="2595588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11">
            <a:extLst>
              <a:ext uri="{FF2B5EF4-FFF2-40B4-BE49-F238E27FC236}">
                <a16:creationId xmlns:a16="http://schemas.microsoft.com/office/drawing/2014/main" id="{2E63AB32-E43C-4B80-87D4-30B7CF9BDD78}"/>
              </a:ext>
            </a:extLst>
          </p:cNvPr>
          <p:cNvGrpSpPr>
            <a:grpSpLocks/>
          </p:cNvGrpSpPr>
          <p:nvPr/>
        </p:nvGrpSpPr>
        <p:grpSpPr bwMode="auto">
          <a:xfrm>
            <a:off x="8523288" y="6254750"/>
            <a:ext cx="392112" cy="393700"/>
            <a:chOff x="8532189" y="5068824"/>
            <a:chExt cx="393192" cy="393192"/>
          </a:xfrm>
        </p:grpSpPr>
        <p:sp>
          <p:nvSpPr>
            <p:cNvPr id="8" name="Oval 7">
              <a:extLst>
                <a:ext uri="{FF2B5EF4-FFF2-40B4-BE49-F238E27FC236}">
                  <a16:creationId xmlns:a16="http://schemas.microsoft.com/office/drawing/2014/main" id="{B7083A2B-FCA1-45BB-8C96-4E555C0C4D61}"/>
                </a:ext>
              </a:extLst>
            </p:cNvPr>
            <p:cNvSpPr>
              <a:spLocks noChangeAspect="1"/>
            </p:cNvSpPr>
            <p:nvPr/>
          </p:nvSpPr>
          <p:spPr>
            <a:xfrm>
              <a:off x="8532189" y="5068824"/>
              <a:ext cx="393192" cy="393192"/>
            </a:xfrm>
            <a:prstGeom prst="ellipse">
              <a:avLst/>
            </a:prstGeom>
            <a:blipFill dpi="0" rotWithShape="1">
              <a:blip r:embed="rId14">
                <a:duotone>
                  <a:schemeClr val="accent1">
                    <a:shade val="45000"/>
                    <a:satMod val="135000"/>
                  </a:schemeClr>
                  <a:prstClr val="white"/>
                </a:duotone>
              </a:blip>
              <a:srcRect/>
              <a:tile tx="50800" ty="0" sx="85000" sy="85000" flip="none" algn="tl"/>
            </a:blipFill>
            <a:ln w="25400" cap="flat" cmpd="sng" algn="ctr">
              <a:noFill/>
              <a:prstDash val="solid"/>
            </a:ln>
            <a:effectLst/>
          </p:spPr>
        </p:sp>
        <p:sp>
          <p:nvSpPr>
            <p:cNvPr id="1035" name="Oval 8">
              <a:extLst>
                <a:ext uri="{FF2B5EF4-FFF2-40B4-BE49-F238E27FC236}">
                  <a16:creationId xmlns:a16="http://schemas.microsoft.com/office/drawing/2014/main" id="{192A5232-9D7B-4BF5-9E33-7B60C239D241}"/>
                </a:ext>
              </a:extLst>
            </p:cNvPr>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Rockwell" panose="02060603020205020403" pitchFamily="18" charset="0"/>
                </a:defRPr>
              </a:lvl1pPr>
              <a:lvl2pPr marL="742950" indent="-285750">
                <a:defRPr>
                  <a:solidFill>
                    <a:schemeClr val="tx1"/>
                  </a:solidFill>
                  <a:latin typeface="Rockwell" panose="02060603020205020403" pitchFamily="18" charset="0"/>
                </a:defRPr>
              </a:lvl2pPr>
              <a:lvl3pPr marL="1143000" indent="-228600">
                <a:defRPr>
                  <a:solidFill>
                    <a:schemeClr val="tx1"/>
                  </a:solidFill>
                  <a:latin typeface="Rockwell" panose="02060603020205020403" pitchFamily="18" charset="0"/>
                </a:defRPr>
              </a:lvl3pPr>
              <a:lvl4pPr marL="1600200" indent="-228600">
                <a:defRPr>
                  <a:solidFill>
                    <a:schemeClr val="tx1"/>
                  </a:solidFill>
                  <a:latin typeface="Rockwell" panose="02060603020205020403" pitchFamily="18" charset="0"/>
                </a:defRPr>
              </a:lvl4pPr>
              <a:lvl5pPr marL="2057400" indent="-228600">
                <a:defRPr>
                  <a:solidFill>
                    <a:schemeClr val="tx1"/>
                  </a:solidFill>
                  <a:latin typeface="Rockwell" panose="02060603020205020403" pitchFamily="18" charset="0"/>
                </a:defRPr>
              </a:lvl5pPr>
              <a:lvl6pPr marL="2514600" indent="-228600" algn="l" defTabSz="457200" rtl="0" eaLnBrk="0" fontAlgn="base" hangingPunct="0">
                <a:spcBef>
                  <a:spcPct val="0"/>
                </a:spcBef>
                <a:spcAft>
                  <a:spcPct val="0"/>
                </a:spcAft>
                <a:defRPr>
                  <a:solidFill>
                    <a:schemeClr val="tx1"/>
                  </a:solidFill>
                  <a:latin typeface="Rockwell" panose="02060603020205020403" pitchFamily="18" charset="0"/>
                </a:defRPr>
              </a:lvl6pPr>
              <a:lvl7pPr marL="2971800" indent="-228600" algn="l" defTabSz="457200" rtl="0" eaLnBrk="0" fontAlgn="base" hangingPunct="0">
                <a:spcBef>
                  <a:spcPct val="0"/>
                </a:spcBef>
                <a:spcAft>
                  <a:spcPct val="0"/>
                </a:spcAft>
                <a:defRPr>
                  <a:solidFill>
                    <a:schemeClr val="tx1"/>
                  </a:solidFill>
                  <a:latin typeface="Rockwell" panose="02060603020205020403" pitchFamily="18" charset="0"/>
                </a:defRPr>
              </a:lvl7pPr>
              <a:lvl8pPr marL="3429000" indent="-228600" algn="l" defTabSz="457200" rtl="0" eaLnBrk="0" fontAlgn="base" hangingPunct="0">
                <a:spcBef>
                  <a:spcPct val="0"/>
                </a:spcBef>
                <a:spcAft>
                  <a:spcPct val="0"/>
                </a:spcAft>
                <a:defRPr>
                  <a:solidFill>
                    <a:schemeClr val="tx1"/>
                  </a:solidFill>
                  <a:latin typeface="Rockwell" panose="02060603020205020403" pitchFamily="18" charset="0"/>
                </a:defRPr>
              </a:lvl8pPr>
              <a:lvl9pPr marL="3886200" indent="-228600" algn="l" defTabSz="457200" rtl="0" eaLnBrk="0" fontAlgn="base" hangingPunct="0">
                <a:spcBef>
                  <a:spcPct val="0"/>
                </a:spcBef>
                <a:spcAft>
                  <a:spcPct val="0"/>
                </a:spcAft>
                <a:defRPr>
                  <a:solidFill>
                    <a:schemeClr val="tx1"/>
                  </a:solidFill>
                  <a:latin typeface="Rockwell" panose="02060603020205020403" pitchFamily="18" charset="0"/>
                </a:defRPr>
              </a:lvl9pPr>
            </a:lstStyle>
            <a:p>
              <a:pPr>
                <a:defRPr/>
              </a:pPr>
              <a:endParaRPr lang="ar-SA" altLang="ar-SA"/>
            </a:p>
          </p:txBody>
        </p:sp>
      </p:grpSp>
      <p:sp>
        <p:nvSpPr>
          <p:cNvPr id="2" name="Title Placeholder 1">
            <a:extLst>
              <a:ext uri="{FF2B5EF4-FFF2-40B4-BE49-F238E27FC236}">
                <a16:creationId xmlns:a16="http://schemas.microsoft.com/office/drawing/2014/main" id="{B5E2C86C-EEAB-4AB8-8ECE-B6B16FCC4314}"/>
              </a:ext>
            </a:extLst>
          </p:cNvPr>
          <p:cNvSpPr>
            <a:spLocks noGrp="1"/>
          </p:cNvSpPr>
          <p:nvPr>
            <p:ph type="title"/>
          </p:nvPr>
        </p:nvSpPr>
        <p:spPr>
          <a:xfrm>
            <a:off x="685800" y="484188"/>
            <a:ext cx="7772400" cy="160972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1028" name="Text Placeholder 2">
            <a:extLst>
              <a:ext uri="{FF2B5EF4-FFF2-40B4-BE49-F238E27FC236}">
                <a16:creationId xmlns:a16="http://schemas.microsoft.com/office/drawing/2014/main" id="{219AB9C2-F262-48E4-9A90-BFCD823A14D6}"/>
              </a:ext>
            </a:extLst>
          </p:cNvPr>
          <p:cNvSpPr>
            <a:spLocks noGrp="1"/>
          </p:cNvSpPr>
          <p:nvPr>
            <p:ph type="body" idx="1"/>
          </p:nvPr>
        </p:nvSpPr>
        <p:spPr bwMode="auto">
          <a:xfrm>
            <a:off x="685800" y="2120900"/>
            <a:ext cx="7772400" cy="405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507E452B-7D40-4791-BED8-A54B475F84FD}"/>
              </a:ext>
            </a:extLst>
          </p:cNvPr>
          <p:cNvSpPr>
            <a:spLocks noGrp="1"/>
          </p:cNvSpPr>
          <p:nvPr>
            <p:ph type="dt" sz="half" idx="2"/>
          </p:nvPr>
        </p:nvSpPr>
        <p:spPr>
          <a:xfrm>
            <a:off x="5992813" y="6272213"/>
            <a:ext cx="2454275" cy="365125"/>
          </a:xfrm>
          <a:prstGeom prst="rect">
            <a:avLst/>
          </a:prstGeom>
        </p:spPr>
        <p:txBody>
          <a:bodyPr vert="horz" lIns="91440" tIns="45720" rIns="91440" bIns="45720" rtlCol="0" anchor="ctr"/>
          <a:lstStyle>
            <a:lvl1pPr algn="r" eaLnBrk="1" fontAlgn="auto" hangingPunct="1">
              <a:spcBef>
                <a:spcPts val="0"/>
              </a:spcBef>
              <a:spcAft>
                <a:spcPts val="0"/>
              </a:spcAft>
              <a:defRPr sz="1000">
                <a:solidFill>
                  <a:schemeClr val="accent1">
                    <a:lumMod val="50000"/>
                  </a:schemeClr>
                </a:solidFill>
                <a:latin typeface="+mn-lt"/>
              </a:defRPr>
            </a:lvl1pPr>
          </a:lstStyle>
          <a:p>
            <a:pPr>
              <a:defRPr/>
            </a:pPr>
            <a:endParaRPr lang="en-US"/>
          </a:p>
        </p:txBody>
      </p:sp>
      <p:sp>
        <p:nvSpPr>
          <p:cNvPr id="5" name="Footer Placeholder 4">
            <a:extLst>
              <a:ext uri="{FF2B5EF4-FFF2-40B4-BE49-F238E27FC236}">
                <a16:creationId xmlns:a16="http://schemas.microsoft.com/office/drawing/2014/main" id="{82BA7CC2-7042-4B82-86F1-71DD481BF033}"/>
              </a:ext>
            </a:extLst>
          </p:cNvPr>
          <p:cNvSpPr>
            <a:spLocks noGrp="1"/>
          </p:cNvSpPr>
          <p:nvPr>
            <p:ph type="ftr" sz="quarter" idx="3"/>
          </p:nvPr>
        </p:nvSpPr>
        <p:spPr>
          <a:xfrm>
            <a:off x="685800" y="6272213"/>
            <a:ext cx="4745038" cy="36512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accent1">
                    <a:lumMod val="50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184AB5AF-E4C3-4669-A6C8-B5EB51DAAC05}"/>
              </a:ext>
            </a:extLst>
          </p:cNvPr>
          <p:cNvSpPr>
            <a:spLocks noGrp="1"/>
          </p:cNvSpPr>
          <p:nvPr>
            <p:ph type="sldNum" sz="quarter" idx="4"/>
          </p:nvPr>
        </p:nvSpPr>
        <p:spPr>
          <a:xfrm>
            <a:off x="8483600" y="6272213"/>
            <a:ext cx="479425"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100" b="1">
                <a:solidFill>
                  <a:srgbClr val="FFFFFF"/>
                </a:solidFill>
              </a:defRPr>
            </a:lvl1pPr>
          </a:lstStyle>
          <a:p>
            <a:fld id="{31B3D400-F53A-4046-BA5C-2526B7AC0C99}" type="slidenum">
              <a:rPr lang="ar-SA" altLang="ar-SA"/>
              <a:pPr/>
              <a:t>‹#›</a:t>
            </a:fld>
            <a:endParaRPr lang="en-US" altLang="ar-SA"/>
          </a:p>
        </p:txBody>
      </p:sp>
    </p:spTree>
  </p:cSld>
  <p:clrMap bg1="lt1" tx1="dk1" bg2="lt2" tx2="dk2" accent1="accent1" accent2="accent2" accent3="accent3" accent4="accent4" accent5="accent5" accent6="accent6" hlink="hlink" folHlink="folHlink"/>
  <p:sldLayoutIdLst>
    <p:sldLayoutId id="2147484207" r:id="rId1"/>
    <p:sldLayoutId id="2147484200" r:id="rId2"/>
    <p:sldLayoutId id="2147484208" r:id="rId3"/>
    <p:sldLayoutId id="2147484201" r:id="rId4"/>
    <p:sldLayoutId id="2147484202" r:id="rId5"/>
    <p:sldLayoutId id="2147484203" r:id="rId6"/>
    <p:sldLayoutId id="2147484204" r:id="rId7"/>
    <p:sldLayoutId id="2147484209" r:id="rId8"/>
    <p:sldLayoutId id="2147484210" r:id="rId9"/>
    <p:sldLayoutId id="2147484205" r:id="rId10"/>
    <p:sldLayoutId id="2147484206" r:id="rId11"/>
    <p:sldLayoutId id="2147484211" r:id="rId12"/>
  </p:sldLayoutIdLst>
  <p:txStyles>
    <p:titleStyle>
      <a:lvl1pPr algn="l" rtl="1" eaLnBrk="0" fontAlgn="base" hangingPunct="0">
        <a:lnSpc>
          <a:spcPct val="90000"/>
        </a:lnSpc>
        <a:spcBef>
          <a:spcPct val="0"/>
        </a:spcBef>
        <a:spcAft>
          <a:spcPct val="0"/>
        </a:spcAft>
        <a:defRPr sz="4200" kern="1200" cap="all">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a:lvl2pPr algn="l" rtl="1" eaLnBrk="0" fontAlgn="base" hangingPunct="0">
        <a:lnSpc>
          <a:spcPct val="90000"/>
        </a:lnSpc>
        <a:spcBef>
          <a:spcPct val="0"/>
        </a:spcBef>
        <a:spcAft>
          <a:spcPct val="0"/>
        </a:spcAft>
        <a:defRPr sz="4200">
          <a:solidFill>
            <a:schemeClr val="tx1"/>
          </a:solidFill>
          <a:latin typeface="Rockwell Condensed" panose="02060603050405020104" pitchFamily="18" charset="0"/>
        </a:defRPr>
      </a:lvl2pPr>
      <a:lvl3pPr algn="l" rtl="1" eaLnBrk="0" fontAlgn="base" hangingPunct="0">
        <a:lnSpc>
          <a:spcPct val="90000"/>
        </a:lnSpc>
        <a:spcBef>
          <a:spcPct val="0"/>
        </a:spcBef>
        <a:spcAft>
          <a:spcPct val="0"/>
        </a:spcAft>
        <a:defRPr sz="4200">
          <a:solidFill>
            <a:schemeClr val="tx1"/>
          </a:solidFill>
          <a:latin typeface="Rockwell Condensed" panose="02060603050405020104" pitchFamily="18" charset="0"/>
        </a:defRPr>
      </a:lvl3pPr>
      <a:lvl4pPr algn="l" rtl="1" eaLnBrk="0" fontAlgn="base" hangingPunct="0">
        <a:lnSpc>
          <a:spcPct val="90000"/>
        </a:lnSpc>
        <a:spcBef>
          <a:spcPct val="0"/>
        </a:spcBef>
        <a:spcAft>
          <a:spcPct val="0"/>
        </a:spcAft>
        <a:defRPr sz="4200">
          <a:solidFill>
            <a:schemeClr val="tx1"/>
          </a:solidFill>
          <a:latin typeface="Rockwell Condensed" panose="02060603050405020104" pitchFamily="18" charset="0"/>
        </a:defRPr>
      </a:lvl4pPr>
      <a:lvl5pPr algn="l" rtl="1" eaLnBrk="0" fontAlgn="base" hangingPunct="0">
        <a:lnSpc>
          <a:spcPct val="90000"/>
        </a:lnSpc>
        <a:spcBef>
          <a:spcPct val="0"/>
        </a:spcBef>
        <a:spcAft>
          <a:spcPct val="0"/>
        </a:spcAft>
        <a:defRPr sz="4200">
          <a:solidFill>
            <a:schemeClr val="tx1"/>
          </a:solidFill>
          <a:latin typeface="Rockwell Condensed" panose="02060603050405020104" pitchFamily="18" charset="0"/>
        </a:defRPr>
      </a:lvl5pPr>
      <a:lvl6pPr marL="457200" algn="l" rtl="1" fontAlgn="base">
        <a:lnSpc>
          <a:spcPct val="90000"/>
        </a:lnSpc>
        <a:spcBef>
          <a:spcPct val="0"/>
        </a:spcBef>
        <a:spcAft>
          <a:spcPct val="0"/>
        </a:spcAft>
        <a:defRPr sz="4200">
          <a:solidFill>
            <a:schemeClr val="tx1"/>
          </a:solidFill>
          <a:latin typeface="Rockwell Condensed" panose="02060603050405020104" pitchFamily="18" charset="0"/>
        </a:defRPr>
      </a:lvl6pPr>
      <a:lvl7pPr marL="914400" algn="l" rtl="1" fontAlgn="base">
        <a:lnSpc>
          <a:spcPct val="90000"/>
        </a:lnSpc>
        <a:spcBef>
          <a:spcPct val="0"/>
        </a:spcBef>
        <a:spcAft>
          <a:spcPct val="0"/>
        </a:spcAft>
        <a:defRPr sz="4200">
          <a:solidFill>
            <a:schemeClr val="tx1"/>
          </a:solidFill>
          <a:latin typeface="Rockwell Condensed" panose="02060603050405020104" pitchFamily="18" charset="0"/>
        </a:defRPr>
      </a:lvl7pPr>
      <a:lvl8pPr marL="1371600" algn="l" rtl="1" fontAlgn="base">
        <a:lnSpc>
          <a:spcPct val="90000"/>
        </a:lnSpc>
        <a:spcBef>
          <a:spcPct val="0"/>
        </a:spcBef>
        <a:spcAft>
          <a:spcPct val="0"/>
        </a:spcAft>
        <a:defRPr sz="4200">
          <a:solidFill>
            <a:schemeClr val="tx1"/>
          </a:solidFill>
          <a:latin typeface="Rockwell Condensed" panose="02060603050405020104" pitchFamily="18" charset="0"/>
        </a:defRPr>
      </a:lvl8pPr>
      <a:lvl9pPr marL="1828800" algn="l" rtl="1" fontAlgn="base">
        <a:lnSpc>
          <a:spcPct val="90000"/>
        </a:lnSpc>
        <a:spcBef>
          <a:spcPct val="0"/>
        </a:spcBef>
        <a:spcAft>
          <a:spcPct val="0"/>
        </a:spcAft>
        <a:defRPr sz="4200">
          <a:solidFill>
            <a:schemeClr val="tx1"/>
          </a:solidFill>
          <a:latin typeface="Rockwell Condensed" panose="02060603050405020104" pitchFamily="18" charset="0"/>
        </a:defRPr>
      </a:lvl9pPr>
    </p:titleStyle>
    <p:bodyStyle>
      <a:lvl1pPr marL="182563" indent="-182563" algn="r" rtl="1" eaLnBrk="0" fontAlgn="base" hangingPunct="0">
        <a:lnSpc>
          <a:spcPct val="90000"/>
        </a:lnSpc>
        <a:spcBef>
          <a:spcPts val="1200"/>
        </a:spcBef>
        <a:spcAft>
          <a:spcPct val="0"/>
        </a:spcAft>
        <a:buClr>
          <a:srgbClr val="9E3611"/>
        </a:buClr>
        <a:buSzPct val="85000"/>
        <a:buFont typeface="Wingdings" panose="05000000000000000000" pitchFamily="2" charset="2"/>
        <a:buChar char="§"/>
        <a:defRPr sz="2000" kern="1200">
          <a:solidFill>
            <a:schemeClr val="tx1"/>
          </a:solidFill>
          <a:latin typeface="+mn-lt"/>
          <a:ea typeface="+mn-ea"/>
          <a:cs typeface="+mn-cs"/>
        </a:defRPr>
      </a:lvl1pPr>
      <a:lvl2pPr marL="457200" indent="-182563" algn="r" rtl="1" eaLnBrk="0" fontAlgn="base" hangingPunct="0">
        <a:lnSpc>
          <a:spcPct val="90000"/>
        </a:lnSpc>
        <a:spcBef>
          <a:spcPts val="400"/>
        </a:spcBef>
        <a:spcAft>
          <a:spcPts val="200"/>
        </a:spcAft>
        <a:buClr>
          <a:srgbClr val="9E3611"/>
        </a:buClr>
        <a:buSzPct val="85000"/>
        <a:buFont typeface="Wingdings" panose="05000000000000000000" pitchFamily="2" charset="2"/>
        <a:buChar char="§"/>
        <a:defRPr kern="1200">
          <a:solidFill>
            <a:schemeClr val="tx1"/>
          </a:solidFill>
          <a:latin typeface="+mn-lt"/>
          <a:ea typeface="+mn-ea"/>
          <a:cs typeface="+mn-cs"/>
        </a:defRPr>
      </a:lvl2pPr>
      <a:lvl3pPr marL="730250" indent="-182563" algn="r" rtl="1"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3pPr>
      <a:lvl4pPr marL="1004888" indent="-182563" algn="r" rtl="1"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4pPr>
      <a:lvl5pPr marL="1279525" indent="-182563" algn="r" rtl="1"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5pPr>
      <a:lvl6pPr marL="1600000" indent="-228600" algn="r" defTabSz="914400" rtl="1"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r" defTabSz="914400" rtl="1"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r" defTabSz="914400" rtl="1"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r" defTabSz="914400" rtl="1"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23.emf"/><Relationship Id="rId1" Type="http://schemas.openxmlformats.org/officeDocument/2006/relationships/slideLayout" Target="../slideLayouts/slideLayout2.xml"/><Relationship Id="rId5" Type="http://schemas.openxmlformats.org/officeDocument/2006/relationships/image" Target="../media/image26.emf"/><Relationship Id="rId4" Type="http://schemas.openxmlformats.org/officeDocument/2006/relationships/image" Target="../media/image25.emf"/></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notesSlide" Target="../notesSlides/notesSlide3.xml"/><Relationship Id="rId7" Type="http://schemas.openxmlformats.org/officeDocument/2006/relationships/oleObject" Target="../embeddings/oleObject2.bin"/><Relationship Id="rId2" Type="http://schemas.openxmlformats.org/officeDocument/2006/relationships/slideLayout" Target="../slideLayouts/slideLayout4.xml"/><Relationship Id="rId1" Type="http://schemas.openxmlformats.org/officeDocument/2006/relationships/vmlDrawing" Target="../drawings/vmlDrawing1.vml"/><Relationship Id="rId6" Type="http://schemas.openxmlformats.org/officeDocument/2006/relationships/image" Target="../media/image8.png"/><Relationship Id="rId5" Type="http://schemas.openxmlformats.org/officeDocument/2006/relationships/image" Target="../media/image6.wmf"/><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5.bin"/><Relationship Id="rId13" Type="http://schemas.openxmlformats.org/officeDocument/2006/relationships/oleObject" Target="../embeddings/oleObject7.bin"/><Relationship Id="rId3" Type="http://schemas.openxmlformats.org/officeDocument/2006/relationships/notesSlide" Target="../notesSlides/notesSlide4.xml"/><Relationship Id="rId7" Type="http://schemas.openxmlformats.org/officeDocument/2006/relationships/image" Target="../media/image10.wmf"/><Relationship Id="rId12" Type="http://schemas.openxmlformats.org/officeDocument/2006/relationships/image" Target="../media/image12.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4.bin"/><Relationship Id="rId11" Type="http://schemas.openxmlformats.org/officeDocument/2006/relationships/oleObject" Target="../embeddings/oleObject6.bin"/><Relationship Id="rId5" Type="http://schemas.openxmlformats.org/officeDocument/2006/relationships/image" Target="../media/image9.wmf"/><Relationship Id="rId10" Type="http://schemas.openxmlformats.org/officeDocument/2006/relationships/image" Target="../media/image14.png"/><Relationship Id="rId4" Type="http://schemas.openxmlformats.org/officeDocument/2006/relationships/oleObject" Target="../embeddings/oleObject3.bin"/><Relationship Id="rId9" Type="http://schemas.openxmlformats.org/officeDocument/2006/relationships/image" Target="../media/image11.wmf"/><Relationship Id="rId14" Type="http://schemas.openxmlformats.org/officeDocument/2006/relationships/image" Target="../media/image13.wmf"/></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4">
            <a:extLst>
              <a:ext uri="{FF2B5EF4-FFF2-40B4-BE49-F238E27FC236}">
                <a16:creationId xmlns:a16="http://schemas.microsoft.com/office/drawing/2014/main" id="{3CAB0242-2E60-4257-BC9D-3EED79D69836}"/>
              </a:ext>
            </a:extLst>
          </p:cNvPr>
          <p:cNvSpPr>
            <a:spLocks noGrp="1" noChangeArrowheads="1"/>
          </p:cNvSpPr>
          <p:nvPr>
            <p:ph type="title"/>
          </p:nvPr>
        </p:nvSpPr>
        <p:spPr>
          <a:xfrm>
            <a:off x="0" y="1676400"/>
            <a:ext cx="8991600" cy="1462088"/>
          </a:xfrm>
        </p:spPr>
        <p:txBody>
          <a:bodyPr/>
          <a:lstStyle/>
          <a:p>
            <a:pPr algn="ctr" eaLnBrk="1" fontAlgn="auto" hangingPunct="1">
              <a:spcAft>
                <a:spcPts val="0"/>
              </a:spcAft>
              <a:defRPr/>
            </a:pPr>
            <a:br>
              <a:rPr lang="en-US" altLang="ar-SA" sz="3800" dirty="0"/>
            </a:br>
            <a:r>
              <a:rPr lang="en-US" altLang="ar-SA" sz="3800" dirty="0"/>
              <a:t>Dependent or constrained Motion</a:t>
            </a:r>
          </a:p>
        </p:txBody>
      </p:sp>
      <p:pic>
        <p:nvPicPr>
          <p:cNvPr id="9219" name="Picture 44">
            <a:extLst>
              <a:ext uri="{FF2B5EF4-FFF2-40B4-BE49-F238E27FC236}">
                <a16:creationId xmlns:a16="http://schemas.microsoft.com/office/drawing/2014/main" id="{02CDFD21-675D-4083-B7CC-25E412B6B37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5200" y="3810000"/>
            <a:ext cx="2867025" cy="2536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0" name="Rectangle 7">
            <a:extLst>
              <a:ext uri="{FF2B5EF4-FFF2-40B4-BE49-F238E27FC236}">
                <a16:creationId xmlns:a16="http://schemas.microsoft.com/office/drawing/2014/main" id="{C66F9A3B-B5F1-4D57-A130-5D18534433D6}"/>
              </a:ext>
            </a:extLst>
          </p:cNvPr>
          <p:cNvSpPr>
            <a:spLocks noChangeArrowheads="1"/>
          </p:cNvSpPr>
          <p:nvPr/>
        </p:nvSpPr>
        <p:spPr bwMode="auto">
          <a:xfrm>
            <a:off x="2844800" y="838200"/>
            <a:ext cx="34290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25146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9718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34290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8862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algn="ctr" eaLnBrk="1" hangingPunct="1">
              <a:lnSpc>
                <a:spcPct val="100000"/>
              </a:lnSpc>
              <a:spcBef>
                <a:spcPct val="0"/>
              </a:spcBef>
              <a:buClrTx/>
              <a:buSzTx/>
              <a:buFontTx/>
              <a:buNone/>
            </a:pPr>
            <a:r>
              <a:rPr lang="en-US" altLang="ar-SA" sz="5400">
                <a:solidFill>
                  <a:srgbClr val="FF0000"/>
                </a:solidFill>
                <a:latin typeface="Tahoma" panose="020B0604030504040204" pitchFamily="34" charset="0"/>
                <a:cs typeface="Arial" panose="020B0604020202020204" pitchFamily="34" charset="0"/>
              </a:rPr>
              <a:t>Lecture III</a:t>
            </a:r>
            <a:endParaRPr lang="ar-SA" altLang="ar-SA" sz="5400">
              <a:solidFill>
                <a:srgbClr val="FF0000"/>
              </a:solidFill>
              <a:latin typeface="Tahoma" panose="020B0604030504040204" pitchFamily="34" charset="0"/>
              <a:cs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A9EC2493-8C61-463C-9AF9-02AD5440BB8F}"/>
              </a:ext>
            </a:extLst>
          </p:cNvPr>
          <p:cNvSpPr>
            <a:spLocks noGrp="1" noChangeArrowheads="1"/>
          </p:cNvSpPr>
          <p:nvPr>
            <p:ph type="title"/>
          </p:nvPr>
        </p:nvSpPr>
        <p:spPr/>
        <p:txBody>
          <a:bodyPr/>
          <a:lstStyle/>
          <a:p>
            <a:pPr algn="ctr" eaLnBrk="1" hangingPunct="1">
              <a:defRPr/>
            </a:pPr>
            <a:r>
              <a:rPr lang="en-US" altLang="ar-SA"/>
              <a:t>Exercise # 5</a:t>
            </a:r>
          </a:p>
        </p:txBody>
      </p:sp>
      <p:sp>
        <p:nvSpPr>
          <p:cNvPr id="23555" name="Rectangle 4">
            <a:extLst>
              <a:ext uri="{FF2B5EF4-FFF2-40B4-BE49-F238E27FC236}">
                <a16:creationId xmlns:a16="http://schemas.microsoft.com/office/drawing/2014/main" id="{3A5800D3-FCB6-4110-AD1C-ECF4E2802C22}"/>
              </a:ext>
            </a:extLst>
          </p:cNvPr>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25146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9718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34290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8862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algn="ctr" eaLnBrk="1" hangingPunct="1">
              <a:lnSpc>
                <a:spcPct val="100000"/>
              </a:lnSpc>
              <a:spcBef>
                <a:spcPct val="0"/>
              </a:spcBef>
              <a:buClrTx/>
              <a:buSzTx/>
              <a:buFontTx/>
              <a:buNone/>
            </a:pPr>
            <a:endParaRPr lang="ar-SA" altLang="ar-SA" sz="1800">
              <a:latin typeface="Tahoma" panose="020B0604030504040204" pitchFamily="34" charset="0"/>
              <a:cs typeface="Arial" panose="020B0604020202020204" pitchFamily="34" charset="0"/>
            </a:endParaRPr>
          </a:p>
        </p:txBody>
      </p:sp>
      <p:sp>
        <p:nvSpPr>
          <p:cNvPr id="23556" name="Rectangle 5">
            <a:extLst>
              <a:ext uri="{FF2B5EF4-FFF2-40B4-BE49-F238E27FC236}">
                <a16:creationId xmlns:a16="http://schemas.microsoft.com/office/drawing/2014/main" id="{CA2B4DEA-3BFE-48DA-A93E-149380DD794E}"/>
              </a:ext>
            </a:extLst>
          </p:cNvPr>
          <p:cNvSpPr>
            <a:spLocks noChangeArrowheads="1"/>
          </p:cNvSpPr>
          <p:nvPr/>
        </p:nvSpPr>
        <p:spPr bwMode="auto">
          <a:xfrm>
            <a:off x="381000" y="2133600"/>
            <a:ext cx="6781800" cy="1077913"/>
          </a:xfrm>
          <a:prstGeom prst="rect">
            <a:avLst/>
          </a:prstGeom>
          <a:noFill/>
          <a:ln w="9525"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25146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9718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34290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8862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algn="just" rtl="0" eaLnBrk="1" hangingPunct="1">
              <a:lnSpc>
                <a:spcPct val="100000"/>
              </a:lnSpc>
              <a:spcBef>
                <a:spcPct val="0"/>
              </a:spcBef>
              <a:buClrTx/>
              <a:buSzTx/>
              <a:buFontTx/>
              <a:buNone/>
            </a:pPr>
            <a:r>
              <a:rPr lang="en-US" altLang="ar-SA" sz="1600">
                <a:latin typeface="Times New Roman" panose="02020603050405020304" pitchFamily="18" charset="0"/>
              </a:rPr>
              <a:t>Block </a:t>
            </a:r>
            <a:r>
              <a:rPr lang="en-US" altLang="ar-SA" sz="1600" i="1">
                <a:latin typeface="Times New Roman" panose="02020603050405020304" pitchFamily="18" charset="0"/>
              </a:rPr>
              <a:t>C</a:t>
            </a:r>
            <a:r>
              <a:rPr lang="en-US" altLang="ar-SA" sz="1600">
                <a:latin typeface="Times New Roman" panose="02020603050405020304" pitchFamily="18" charset="0"/>
              </a:rPr>
              <a:t> starts from rest and moves down with a constant acceleration. Knowing that after block </a:t>
            </a:r>
            <a:r>
              <a:rPr lang="en-US" altLang="ar-SA" sz="1600" i="1">
                <a:latin typeface="Times New Roman" panose="02020603050405020304" pitchFamily="18" charset="0"/>
              </a:rPr>
              <a:t>A</a:t>
            </a:r>
            <a:r>
              <a:rPr lang="en-US" altLang="ar-SA" sz="1600">
                <a:latin typeface="Times New Roman" panose="02020603050405020304" pitchFamily="18" charset="0"/>
              </a:rPr>
              <a:t> has moved 0.5 m its velocity is 0.2 m/s, determine (</a:t>
            </a:r>
            <a:r>
              <a:rPr lang="en-US" altLang="ar-SA" sz="1600" i="1">
                <a:latin typeface="Times New Roman" panose="02020603050405020304" pitchFamily="18" charset="0"/>
              </a:rPr>
              <a:t>a</a:t>
            </a:r>
            <a:r>
              <a:rPr lang="en-US" altLang="ar-SA" sz="1600">
                <a:latin typeface="Times New Roman" panose="02020603050405020304" pitchFamily="18" charset="0"/>
              </a:rPr>
              <a:t>) the accelerations of </a:t>
            </a:r>
            <a:r>
              <a:rPr lang="en-US" altLang="ar-SA" sz="1600" i="1">
                <a:latin typeface="Times New Roman" panose="02020603050405020304" pitchFamily="18" charset="0"/>
              </a:rPr>
              <a:t>A</a:t>
            </a:r>
            <a:r>
              <a:rPr lang="en-US" altLang="ar-SA" sz="1600">
                <a:latin typeface="Times New Roman" panose="02020603050405020304" pitchFamily="18" charset="0"/>
              </a:rPr>
              <a:t> and </a:t>
            </a:r>
            <a:r>
              <a:rPr lang="en-US" altLang="ar-SA" sz="1600" i="1">
                <a:latin typeface="Times New Roman" panose="02020603050405020304" pitchFamily="18" charset="0"/>
              </a:rPr>
              <a:t>C</a:t>
            </a:r>
            <a:r>
              <a:rPr lang="en-US" altLang="ar-SA" sz="1600">
                <a:latin typeface="Times New Roman" panose="02020603050405020304" pitchFamily="18" charset="0"/>
              </a:rPr>
              <a:t>, (</a:t>
            </a:r>
            <a:r>
              <a:rPr lang="en-US" altLang="ar-SA" sz="1600" i="1">
                <a:latin typeface="Times New Roman" panose="02020603050405020304" pitchFamily="18" charset="0"/>
              </a:rPr>
              <a:t>b</a:t>
            </a:r>
            <a:r>
              <a:rPr lang="en-US" altLang="ar-SA" sz="1600">
                <a:latin typeface="Times New Roman" panose="02020603050405020304" pitchFamily="18" charset="0"/>
              </a:rPr>
              <a:t>) the velocity and the change in position of block </a:t>
            </a:r>
            <a:r>
              <a:rPr lang="en-US" altLang="ar-SA" sz="1600" i="1">
                <a:latin typeface="Times New Roman" panose="02020603050405020304" pitchFamily="18" charset="0"/>
              </a:rPr>
              <a:t>B</a:t>
            </a:r>
            <a:r>
              <a:rPr lang="en-US" altLang="ar-SA" sz="1600">
                <a:latin typeface="Times New Roman" panose="02020603050405020304" pitchFamily="18" charset="0"/>
              </a:rPr>
              <a:t> after 2 s.</a:t>
            </a:r>
          </a:p>
        </p:txBody>
      </p:sp>
      <p:pic>
        <p:nvPicPr>
          <p:cNvPr id="23557" name="Picture 21">
            <a:extLst>
              <a:ext uri="{FF2B5EF4-FFF2-40B4-BE49-F238E27FC236}">
                <a16:creationId xmlns:a16="http://schemas.microsoft.com/office/drawing/2014/main" id="{3A70A2FB-AE2A-48E1-979F-C7BB577BDAE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59650" y="1890713"/>
            <a:ext cx="1584325" cy="2376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34A3B116-84C5-4189-862F-B840E1829164}"/>
              </a:ext>
            </a:extLst>
          </p:cNvPr>
          <p:cNvSpPr>
            <a:spLocks noGrp="1" noChangeArrowheads="1"/>
          </p:cNvSpPr>
          <p:nvPr>
            <p:ph type="title"/>
          </p:nvPr>
        </p:nvSpPr>
        <p:spPr/>
        <p:txBody>
          <a:bodyPr/>
          <a:lstStyle/>
          <a:p>
            <a:pPr algn="ctr" eaLnBrk="1" hangingPunct="1">
              <a:defRPr/>
            </a:pPr>
            <a:r>
              <a:rPr lang="en-US" altLang="ar-SA"/>
              <a:t>Exercise # 6</a:t>
            </a:r>
          </a:p>
        </p:txBody>
      </p:sp>
      <p:sp>
        <p:nvSpPr>
          <p:cNvPr id="24579" name="Rectangle 10">
            <a:extLst>
              <a:ext uri="{FF2B5EF4-FFF2-40B4-BE49-F238E27FC236}">
                <a16:creationId xmlns:a16="http://schemas.microsoft.com/office/drawing/2014/main" id="{4B30049F-E7B4-474A-A781-281AA193CFBE}"/>
              </a:ext>
            </a:extLst>
          </p:cNvPr>
          <p:cNvSpPr>
            <a:spLocks noChangeArrowheads="1"/>
          </p:cNvSpPr>
          <p:nvPr/>
        </p:nvSpPr>
        <p:spPr bwMode="auto">
          <a:xfrm>
            <a:off x="149225" y="1966913"/>
            <a:ext cx="8977313" cy="1077912"/>
          </a:xfrm>
          <a:prstGeom prst="rect">
            <a:avLst/>
          </a:prstGeom>
          <a:noFill/>
          <a:ln w="9525"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25146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9718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34290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8862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algn="just" rtl="0">
              <a:lnSpc>
                <a:spcPct val="100000"/>
              </a:lnSpc>
              <a:spcBef>
                <a:spcPct val="20000"/>
              </a:spcBef>
              <a:buClr>
                <a:schemeClr val="folHlink"/>
              </a:buClr>
              <a:buSzPct val="60000"/>
              <a:buFont typeface="Wingdings" panose="05000000000000000000" pitchFamily="2" charset="2"/>
              <a:buNone/>
            </a:pPr>
            <a:r>
              <a:rPr lang="en-US" altLang="ar-SA" sz="1600">
                <a:latin typeface="Times New Roman" panose="02020603050405020304" pitchFamily="18" charset="0"/>
              </a:rPr>
              <a:t>The crate </a:t>
            </a:r>
            <a:r>
              <a:rPr lang="en-US" altLang="ar-SA" sz="1600" i="1">
                <a:latin typeface="Times New Roman" panose="02020603050405020304" pitchFamily="18" charset="0"/>
              </a:rPr>
              <a:t>C </a:t>
            </a:r>
            <a:r>
              <a:rPr lang="en-US" altLang="ar-SA" sz="1600">
                <a:latin typeface="Times New Roman" panose="02020603050405020304" pitchFamily="18" charset="0"/>
              </a:rPr>
              <a:t>is being lifted by moving the roller at </a:t>
            </a:r>
            <a:r>
              <a:rPr lang="en-US" altLang="ar-SA" sz="1600" i="1">
                <a:latin typeface="Times New Roman" panose="02020603050405020304" pitchFamily="18" charset="0"/>
              </a:rPr>
              <a:t>A </a:t>
            </a:r>
            <a:r>
              <a:rPr lang="en-US" altLang="ar-SA" sz="1600">
                <a:latin typeface="Times New Roman" panose="02020603050405020304" pitchFamily="18" charset="0"/>
              </a:rPr>
              <a:t>downward with a constant speed of </a:t>
            </a:r>
            <a:r>
              <a:rPr lang="en-US" altLang="ar-SA" sz="1600" i="1">
                <a:latin typeface="Times New Roman" panose="02020603050405020304" pitchFamily="18" charset="0"/>
              </a:rPr>
              <a:t>v</a:t>
            </a:r>
            <a:r>
              <a:rPr lang="en-US" altLang="ar-SA" sz="1600">
                <a:latin typeface="Times New Roman" panose="02020603050405020304" pitchFamily="18" charset="0"/>
              </a:rPr>
              <a:t> = 2 m/s along the guide. Determine the velocity and acceleration of the crate at the instant </a:t>
            </a:r>
            <a:r>
              <a:rPr lang="en-US" altLang="ar-SA" sz="1600" i="1">
                <a:latin typeface="Times New Roman" panose="02020603050405020304" pitchFamily="18" charset="0"/>
              </a:rPr>
              <a:t>s</a:t>
            </a:r>
            <a:r>
              <a:rPr lang="en-US" altLang="ar-SA" sz="1600">
                <a:latin typeface="Times New Roman" panose="02020603050405020304" pitchFamily="18" charset="0"/>
              </a:rPr>
              <a:t> = 1 m. When the roller is at </a:t>
            </a:r>
            <a:r>
              <a:rPr lang="en-US" altLang="ar-SA" sz="1600" i="1">
                <a:latin typeface="Times New Roman" panose="02020603050405020304" pitchFamily="18" charset="0"/>
              </a:rPr>
              <a:t>B</a:t>
            </a:r>
            <a:r>
              <a:rPr lang="en-US" altLang="ar-SA" sz="1600">
                <a:latin typeface="Times New Roman" panose="02020603050405020304" pitchFamily="18" charset="0"/>
              </a:rPr>
              <a:t>, the crate rests on the ground. Neglect the size of the pulley in the calculation. </a:t>
            </a:r>
            <a:r>
              <a:rPr lang="en-US" altLang="ar-SA" sz="1600" i="1">
                <a:latin typeface="Times New Roman" panose="02020603050405020304" pitchFamily="18" charset="0"/>
              </a:rPr>
              <a:t>Hint</a:t>
            </a:r>
            <a:r>
              <a:rPr lang="en-US" altLang="ar-SA" sz="1600">
                <a:latin typeface="Times New Roman" panose="02020603050405020304" pitchFamily="18" charset="0"/>
              </a:rPr>
              <a:t>: Relate the coordinates </a:t>
            </a:r>
            <a:r>
              <a:rPr lang="en-US" altLang="ar-SA" sz="1600" i="1">
                <a:latin typeface="Times New Roman" panose="02020603050405020304" pitchFamily="18" charset="0"/>
              </a:rPr>
              <a:t>x</a:t>
            </a:r>
            <a:r>
              <a:rPr lang="en-US" altLang="ar-SA" sz="1600" i="1" baseline="-25000">
                <a:latin typeface="Times New Roman" panose="02020603050405020304" pitchFamily="18" charset="0"/>
              </a:rPr>
              <a:t>C</a:t>
            </a:r>
            <a:r>
              <a:rPr lang="en-US" altLang="ar-SA" sz="1600" baseline="-25000">
                <a:latin typeface="Times New Roman" panose="02020603050405020304" pitchFamily="18" charset="0"/>
              </a:rPr>
              <a:t> </a:t>
            </a:r>
            <a:r>
              <a:rPr lang="en-US" altLang="ar-SA" sz="1600">
                <a:latin typeface="Times New Roman" panose="02020603050405020304" pitchFamily="18" charset="0"/>
              </a:rPr>
              <a:t>and</a:t>
            </a:r>
            <a:r>
              <a:rPr lang="en-US" altLang="ar-SA" sz="1600" baseline="30000">
                <a:latin typeface="Times New Roman" panose="02020603050405020304" pitchFamily="18" charset="0"/>
              </a:rPr>
              <a:t> </a:t>
            </a:r>
            <a:r>
              <a:rPr lang="en-US" altLang="ar-SA" sz="1600" i="1">
                <a:latin typeface="Times New Roman" panose="02020603050405020304" pitchFamily="18" charset="0"/>
              </a:rPr>
              <a:t>x</a:t>
            </a:r>
            <a:r>
              <a:rPr lang="en-US" altLang="ar-SA" sz="1600" i="1" baseline="-25000">
                <a:latin typeface="Times New Roman" panose="02020603050405020304" pitchFamily="18" charset="0"/>
              </a:rPr>
              <a:t>A</a:t>
            </a:r>
            <a:r>
              <a:rPr lang="en-US" altLang="ar-SA" sz="1600" baseline="-25000">
                <a:latin typeface="Times New Roman" panose="02020603050405020304" pitchFamily="18" charset="0"/>
              </a:rPr>
              <a:t> </a:t>
            </a:r>
            <a:r>
              <a:rPr lang="en-US" altLang="ar-SA" sz="1600">
                <a:latin typeface="Times New Roman" panose="02020603050405020304" pitchFamily="18" charset="0"/>
              </a:rPr>
              <a:t>using the problem geometry, then take the first and second time derivatives.</a:t>
            </a:r>
          </a:p>
        </p:txBody>
      </p:sp>
      <p:pic>
        <p:nvPicPr>
          <p:cNvPr id="24580" name="Picture 1">
            <a:extLst>
              <a:ext uri="{FF2B5EF4-FFF2-40B4-BE49-F238E27FC236}">
                <a16:creationId xmlns:a16="http://schemas.microsoft.com/office/drawing/2014/main" id="{C03DEF21-A6A8-43E7-B05C-19DEA8D764E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592888" y="3074988"/>
            <a:ext cx="2533650" cy="2163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1" name="Picture 3">
            <a:extLst>
              <a:ext uri="{FF2B5EF4-FFF2-40B4-BE49-F238E27FC236}">
                <a16:creationId xmlns:a16="http://schemas.microsoft.com/office/drawing/2014/main" id="{7434F1CC-9BFD-4916-8A53-127F2711F1D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524750" y="5486400"/>
            <a:ext cx="1419225"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2">
            <a:extLst>
              <a:ext uri="{FF2B5EF4-FFF2-40B4-BE49-F238E27FC236}">
                <a16:creationId xmlns:a16="http://schemas.microsoft.com/office/drawing/2014/main" id="{EEDD4CAA-CAC7-4E8B-A636-A3079FACF36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015163" y="2057400"/>
            <a:ext cx="1636712"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3" name="Picture 3">
            <a:extLst>
              <a:ext uri="{FF2B5EF4-FFF2-40B4-BE49-F238E27FC236}">
                <a16:creationId xmlns:a16="http://schemas.microsoft.com/office/drawing/2014/main" id="{85652778-8521-40F2-9286-89AB8FC3952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471863" y="2033588"/>
            <a:ext cx="2689225" cy="2262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4" name="Picture 4">
            <a:extLst>
              <a:ext uri="{FF2B5EF4-FFF2-40B4-BE49-F238E27FC236}">
                <a16:creationId xmlns:a16="http://schemas.microsoft.com/office/drawing/2014/main" id="{0FFAF8A6-3239-4C3D-B815-635984C122A3}"/>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79425" y="2222500"/>
            <a:ext cx="2179638" cy="207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5" name="Picture 6">
            <a:extLst>
              <a:ext uri="{FF2B5EF4-FFF2-40B4-BE49-F238E27FC236}">
                <a16:creationId xmlns:a16="http://schemas.microsoft.com/office/drawing/2014/main" id="{4A847F3A-1399-495A-911D-160DC73095E3}"/>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154363" y="4419600"/>
            <a:ext cx="3322637"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AFD8F955-6652-4892-88B7-27CD818CB6E0}"/>
              </a:ext>
            </a:extLst>
          </p:cNvPr>
          <p:cNvSpPr>
            <a:spLocks noGrp="1" noChangeArrowheads="1"/>
          </p:cNvSpPr>
          <p:nvPr>
            <p:ph type="title"/>
          </p:nvPr>
        </p:nvSpPr>
        <p:spPr>
          <a:xfrm>
            <a:off x="685800" y="484632"/>
            <a:ext cx="7772400" cy="1609344"/>
          </a:xfrm>
        </p:spPr>
        <p:txBody>
          <a:bodyPr/>
          <a:lstStyle/>
          <a:p>
            <a:pPr algn="ctr" rtl="0" eaLnBrk="1" fontAlgn="auto" hangingPunct="1">
              <a:spcAft>
                <a:spcPts val="0"/>
              </a:spcAft>
              <a:defRPr/>
            </a:pPr>
            <a:r>
              <a:rPr lang="en-US" altLang="ar-SA" sz="4000" dirty="0"/>
              <a:t>Dependent or constrained Motion</a:t>
            </a:r>
          </a:p>
        </p:txBody>
      </p:sp>
      <p:sp>
        <p:nvSpPr>
          <p:cNvPr id="11267" name="Rectangle 3">
            <a:extLst>
              <a:ext uri="{FF2B5EF4-FFF2-40B4-BE49-F238E27FC236}">
                <a16:creationId xmlns:a16="http://schemas.microsoft.com/office/drawing/2014/main" id="{3BC1F5B1-4F8D-442B-8330-3CEFAFFCD849}"/>
              </a:ext>
            </a:extLst>
          </p:cNvPr>
          <p:cNvSpPr>
            <a:spLocks noChangeArrowheads="1"/>
          </p:cNvSpPr>
          <p:nvPr/>
        </p:nvSpPr>
        <p:spPr bwMode="auto">
          <a:xfrm>
            <a:off x="0" y="227171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25146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9718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34290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8862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algn="ctr" eaLnBrk="1" hangingPunct="1">
              <a:lnSpc>
                <a:spcPct val="100000"/>
              </a:lnSpc>
              <a:spcBef>
                <a:spcPct val="0"/>
              </a:spcBef>
              <a:buClrTx/>
              <a:buSzTx/>
              <a:buFontTx/>
              <a:buNone/>
            </a:pPr>
            <a:endParaRPr lang="ar-SA" altLang="ar-SA" sz="1800">
              <a:latin typeface="Tahoma" panose="020B0604030504040204" pitchFamily="34" charset="0"/>
              <a:cs typeface="Arial" panose="020B0604020202020204" pitchFamily="34" charset="0"/>
            </a:endParaRPr>
          </a:p>
        </p:txBody>
      </p:sp>
      <p:sp>
        <p:nvSpPr>
          <p:cNvPr id="11268" name="Rectangle 4">
            <a:extLst>
              <a:ext uri="{FF2B5EF4-FFF2-40B4-BE49-F238E27FC236}">
                <a16:creationId xmlns:a16="http://schemas.microsoft.com/office/drawing/2014/main" id="{AE92A8A7-82D9-46FD-A5B8-3772FE3C5D48}"/>
              </a:ext>
            </a:extLst>
          </p:cNvPr>
          <p:cNvSpPr>
            <a:spLocks noChangeArrowheads="1"/>
          </p:cNvSpPr>
          <p:nvPr/>
        </p:nvSpPr>
        <p:spPr bwMode="auto">
          <a:xfrm>
            <a:off x="0" y="418306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25146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9718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34290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8862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eaLnBrk="1" hangingPunct="1">
              <a:lnSpc>
                <a:spcPct val="100000"/>
              </a:lnSpc>
              <a:spcBef>
                <a:spcPct val="0"/>
              </a:spcBef>
              <a:buClrTx/>
              <a:buSzTx/>
              <a:buFontTx/>
              <a:buNone/>
            </a:pPr>
            <a:endParaRPr lang="en-US" altLang="ar-SA" sz="1800">
              <a:latin typeface="Arial" panose="020B0604020202020204" pitchFamily="34" charset="0"/>
              <a:cs typeface="Arial" panose="020B0604020202020204" pitchFamily="34" charset="0"/>
            </a:endParaRPr>
          </a:p>
        </p:txBody>
      </p:sp>
      <p:sp>
        <p:nvSpPr>
          <p:cNvPr id="11269" name="Rectangle 5">
            <a:extLst>
              <a:ext uri="{FF2B5EF4-FFF2-40B4-BE49-F238E27FC236}">
                <a16:creationId xmlns:a16="http://schemas.microsoft.com/office/drawing/2014/main" id="{B88CF5C8-5DB5-4441-A84C-F1AAF2A2B142}"/>
              </a:ext>
            </a:extLst>
          </p:cNvPr>
          <p:cNvSpPr>
            <a:spLocks noChangeArrowheads="1"/>
          </p:cNvSpPr>
          <p:nvPr/>
        </p:nvSpPr>
        <p:spPr bwMode="auto">
          <a:xfrm>
            <a:off x="9417050" y="2179638"/>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25146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9718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34290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8862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eaLnBrk="1" hangingPunct="1">
              <a:lnSpc>
                <a:spcPct val="100000"/>
              </a:lnSpc>
              <a:spcBef>
                <a:spcPct val="0"/>
              </a:spcBef>
              <a:buClrTx/>
              <a:buSzTx/>
              <a:buFontTx/>
              <a:buNone/>
            </a:pPr>
            <a:endParaRPr lang="en-US" altLang="ar-SA" sz="1800">
              <a:latin typeface="Arial" panose="020B0604020202020204" pitchFamily="34" charset="0"/>
              <a:cs typeface="Arial" panose="020B0604020202020204" pitchFamily="34" charset="0"/>
            </a:endParaRPr>
          </a:p>
        </p:txBody>
      </p:sp>
      <p:sp>
        <p:nvSpPr>
          <p:cNvPr id="11270" name="Rectangle 7">
            <a:extLst>
              <a:ext uri="{FF2B5EF4-FFF2-40B4-BE49-F238E27FC236}">
                <a16:creationId xmlns:a16="http://schemas.microsoft.com/office/drawing/2014/main" id="{4DDA5C88-710D-44F9-95FD-4AC709A8C1B4}"/>
              </a:ext>
            </a:extLst>
          </p:cNvPr>
          <p:cNvSpPr>
            <a:spLocks noChangeArrowheads="1"/>
          </p:cNvSpPr>
          <p:nvPr/>
        </p:nvSpPr>
        <p:spPr bwMode="auto">
          <a:xfrm>
            <a:off x="304800" y="4800600"/>
            <a:ext cx="868680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25146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9718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34290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8862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algn="l" rtl="0" eaLnBrk="1" hangingPunct="1">
              <a:spcBef>
                <a:spcPct val="20000"/>
              </a:spcBef>
              <a:buClr>
                <a:schemeClr val="folHlink"/>
              </a:buClr>
              <a:buSzPct val="60000"/>
              <a:buFont typeface="Wingdings" panose="05000000000000000000" pitchFamily="2" charset="2"/>
              <a:buChar char="n"/>
            </a:pPr>
            <a:r>
              <a:rPr lang="en-US" altLang="ar-SA">
                <a:latin typeface="Tahoma" panose="020B0604030504040204" pitchFamily="34" charset="0"/>
                <a:cs typeface="Arial" panose="020B0604020202020204" pitchFamily="34" charset="0"/>
              </a:rPr>
              <a:t>Here, motions of more than one particle are interrelated because of the constraints imposed by the interconnecting members.</a:t>
            </a:r>
          </a:p>
          <a:p>
            <a:pPr algn="l" rtl="0" eaLnBrk="1" hangingPunct="1">
              <a:spcBef>
                <a:spcPct val="20000"/>
              </a:spcBef>
              <a:buClr>
                <a:schemeClr val="folHlink"/>
              </a:buClr>
              <a:buSzPct val="60000"/>
              <a:buFont typeface="Wingdings" panose="05000000000000000000" pitchFamily="2" charset="2"/>
              <a:buChar char="n"/>
            </a:pPr>
            <a:r>
              <a:rPr lang="en-US" altLang="ar-SA">
                <a:latin typeface="Tahoma" panose="020B0604030504040204" pitchFamily="34" charset="0"/>
                <a:cs typeface="Tahoma" panose="020B0604030504040204" pitchFamily="34" charset="0"/>
              </a:rPr>
              <a:t>In such problems, it is necessary to account for these constraints in order to determine the respective motions of the particles</a:t>
            </a:r>
            <a:r>
              <a:rPr lang="en-US" altLang="ar-SA">
                <a:latin typeface="Tahoma" panose="020B0604030504040204" pitchFamily="34" charset="0"/>
                <a:cs typeface="Arial" panose="020B0604020202020204" pitchFamily="34" charset="0"/>
              </a:rPr>
              <a:t>.</a:t>
            </a:r>
          </a:p>
        </p:txBody>
      </p:sp>
      <p:pic>
        <p:nvPicPr>
          <p:cNvPr id="11271" name="Picture 12">
            <a:extLst>
              <a:ext uri="{FF2B5EF4-FFF2-40B4-BE49-F238E27FC236}">
                <a16:creationId xmlns:a16="http://schemas.microsoft.com/office/drawing/2014/main" id="{E7AEB16F-66EE-4D66-B62E-FB85F826C3D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1905000"/>
            <a:ext cx="2867025" cy="2536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48C0D1F1-76BE-4394-A0FE-F42EDEC0D96D}"/>
              </a:ext>
            </a:extLst>
          </p:cNvPr>
          <p:cNvSpPr>
            <a:spLocks noGrp="1" noChangeArrowheads="1"/>
          </p:cNvSpPr>
          <p:nvPr>
            <p:ph type="title"/>
          </p:nvPr>
        </p:nvSpPr>
        <p:spPr>
          <a:xfrm>
            <a:off x="495300" y="445485"/>
            <a:ext cx="8153400" cy="1609344"/>
          </a:xfrm>
        </p:spPr>
        <p:txBody>
          <a:bodyPr/>
          <a:lstStyle/>
          <a:p>
            <a:pPr algn="ctr" rtl="0" eaLnBrk="1" fontAlgn="auto" hangingPunct="1">
              <a:spcAft>
                <a:spcPts val="0"/>
              </a:spcAft>
              <a:defRPr/>
            </a:pPr>
            <a:r>
              <a:rPr lang="en-US" altLang="ar-SA" sz="4000" dirty="0"/>
              <a:t>Dependent or constrained Motion(Cont.)</a:t>
            </a:r>
          </a:p>
        </p:txBody>
      </p:sp>
      <p:sp>
        <p:nvSpPr>
          <p:cNvPr id="13315" name="Rectangle 3">
            <a:extLst>
              <a:ext uri="{FF2B5EF4-FFF2-40B4-BE49-F238E27FC236}">
                <a16:creationId xmlns:a16="http://schemas.microsoft.com/office/drawing/2014/main" id="{71FF593A-FF88-4078-84C8-A55D1B1558AE}"/>
              </a:ext>
            </a:extLst>
          </p:cNvPr>
          <p:cNvSpPr>
            <a:spLocks noChangeArrowheads="1"/>
          </p:cNvSpPr>
          <p:nvPr/>
        </p:nvSpPr>
        <p:spPr bwMode="auto">
          <a:xfrm>
            <a:off x="0" y="227171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25146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9718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34290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8862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algn="ctr" eaLnBrk="1" hangingPunct="1">
              <a:lnSpc>
                <a:spcPct val="100000"/>
              </a:lnSpc>
              <a:spcBef>
                <a:spcPct val="0"/>
              </a:spcBef>
              <a:buClrTx/>
              <a:buSzTx/>
              <a:buFontTx/>
              <a:buNone/>
            </a:pPr>
            <a:endParaRPr lang="ar-SA" altLang="ar-SA" sz="1800">
              <a:latin typeface="Tahoma" panose="020B0604030504040204" pitchFamily="34" charset="0"/>
              <a:cs typeface="Arial" panose="020B0604020202020204" pitchFamily="34" charset="0"/>
            </a:endParaRPr>
          </a:p>
        </p:txBody>
      </p:sp>
      <p:sp>
        <p:nvSpPr>
          <p:cNvPr id="13316" name="Rectangle 5">
            <a:extLst>
              <a:ext uri="{FF2B5EF4-FFF2-40B4-BE49-F238E27FC236}">
                <a16:creationId xmlns:a16="http://schemas.microsoft.com/office/drawing/2014/main" id="{CBFB401A-066D-4686-9760-5234B2A205EE}"/>
              </a:ext>
            </a:extLst>
          </p:cNvPr>
          <p:cNvSpPr>
            <a:spLocks noChangeArrowheads="1"/>
          </p:cNvSpPr>
          <p:nvPr/>
        </p:nvSpPr>
        <p:spPr bwMode="auto">
          <a:xfrm>
            <a:off x="9417050" y="2179638"/>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25146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9718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34290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8862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eaLnBrk="1" hangingPunct="1">
              <a:lnSpc>
                <a:spcPct val="100000"/>
              </a:lnSpc>
              <a:spcBef>
                <a:spcPct val="0"/>
              </a:spcBef>
              <a:buClrTx/>
              <a:buSzTx/>
              <a:buFontTx/>
              <a:buNone/>
            </a:pPr>
            <a:endParaRPr lang="en-US" altLang="ar-SA" sz="1800">
              <a:latin typeface="Arial" panose="020B0604020202020204" pitchFamily="34" charset="0"/>
              <a:cs typeface="Arial" panose="020B0604020202020204" pitchFamily="34" charset="0"/>
            </a:endParaRPr>
          </a:p>
        </p:txBody>
      </p:sp>
      <p:sp>
        <p:nvSpPr>
          <p:cNvPr id="13317" name="Text Box 6">
            <a:extLst>
              <a:ext uri="{FF2B5EF4-FFF2-40B4-BE49-F238E27FC236}">
                <a16:creationId xmlns:a16="http://schemas.microsoft.com/office/drawing/2014/main" id="{DD7D80A2-BE5A-4C7A-9710-B21382A4763C}"/>
              </a:ext>
            </a:extLst>
          </p:cNvPr>
          <p:cNvSpPr txBox="1">
            <a:spLocks noChangeArrowheads="1"/>
          </p:cNvSpPr>
          <p:nvPr/>
        </p:nvSpPr>
        <p:spPr bwMode="auto">
          <a:xfrm>
            <a:off x="5791200" y="4038600"/>
            <a:ext cx="3276600" cy="2751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25146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9718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34290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8862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algn="l" rtl="0" eaLnBrk="1" hangingPunct="1">
              <a:lnSpc>
                <a:spcPct val="100000"/>
              </a:lnSpc>
              <a:spcBef>
                <a:spcPct val="50000"/>
              </a:spcBef>
              <a:buClrTx/>
              <a:buSzTx/>
              <a:buFontTx/>
              <a:buNone/>
            </a:pPr>
            <a:r>
              <a:rPr lang="en-US" altLang="ar-SA" sz="1400" b="1">
                <a:solidFill>
                  <a:schemeClr val="hlink"/>
                </a:solidFill>
                <a:latin typeface="Tahoma" panose="020B0604030504040204" pitchFamily="34" charset="0"/>
                <a:cs typeface="Arial" panose="020B0604020202020204" pitchFamily="34" charset="0"/>
              </a:rPr>
              <a:t>Notes:</a:t>
            </a:r>
            <a:r>
              <a:rPr lang="en-US" altLang="ar-SA" sz="1400">
                <a:solidFill>
                  <a:schemeClr val="hlink"/>
                </a:solidFill>
                <a:latin typeface="Tahoma" panose="020B0604030504040204" pitchFamily="34" charset="0"/>
                <a:cs typeface="Arial" panose="020B0604020202020204" pitchFamily="34" charset="0"/>
              </a:rPr>
              <a:t> </a:t>
            </a:r>
          </a:p>
          <a:p>
            <a:pPr algn="l" rtl="0" eaLnBrk="1" hangingPunct="1">
              <a:lnSpc>
                <a:spcPct val="100000"/>
              </a:lnSpc>
              <a:spcBef>
                <a:spcPct val="50000"/>
              </a:spcBef>
              <a:buClrTx/>
              <a:buSzTx/>
              <a:buFontTx/>
              <a:buChar char="-"/>
            </a:pPr>
            <a:r>
              <a:rPr lang="en-US" altLang="ar-SA" sz="1400">
                <a:solidFill>
                  <a:schemeClr val="hlink"/>
                </a:solidFill>
                <a:latin typeface="Tahoma" panose="020B0604030504040204" pitchFamily="34" charset="0"/>
                <a:cs typeface="Arial" panose="020B0604020202020204" pitchFamily="34" charset="0"/>
              </a:rPr>
              <a:t>Horizontal motion of A is twice the vertical motion of B.</a:t>
            </a:r>
          </a:p>
          <a:p>
            <a:pPr algn="l" rtl="0" eaLnBrk="1" hangingPunct="1">
              <a:lnSpc>
                <a:spcPct val="100000"/>
              </a:lnSpc>
              <a:spcBef>
                <a:spcPct val="50000"/>
              </a:spcBef>
              <a:buClrTx/>
              <a:buSzTx/>
              <a:buFontTx/>
              <a:buChar char="-"/>
            </a:pPr>
            <a:r>
              <a:rPr lang="en-US" altLang="ar-SA" sz="1400">
                <a:solidFill>
                  <a:schemeClr val="hlink"/>
                </a:solidFill>
                <a:latin typeface="Tahoma" panose="020B0604030504040204" pitchFamily="34" charset="0"/>
                <a:cs typeface="Arial" panose="020B0604020202020204" pitchFamily="34" charset="0"/>
              </a:rPr>
              <a:t>The motion of B is the same as that of the center of its pulley, so we establish position coordinates </a:t>
            </a:r>
            <a:r>
              <a:rPr lang="en-US" altLang="ar-SA" sz="1400" i="1">
                <a:solidFill>
                  <a:schemeClr val="hlink"/>
                </a:solidFill>
                <a:latin typeface="Tahoma" panose="020B0604030504040204" pitchFamily="34" charset="0"/>
                <a:cs typeface="Arial" panose="020B0604020202020204" pitchFamily="34" charset="0"/>
              </a:rPr>
              <a:t>x</a:t>
            </a:r>
            <a:r>
              <a:rPr lang="en-US" altLang="ar-SA" sz="1400">
                <a:solidFill>
                  <a:schemeClr val="hlink"/>
                </a:solidFill>
                <a:latin typeface="Tahoma" panose="020B0604030504040204" pitchFamily="34" charset="0"/>
                <a:cs typeface="Arial" panose="020B0604020202020204" pitchFamily="34" charset="0"/>
              </a:rPr>
              <a:t> and </a:t>
            </a:r>
            <a:r>
              <a:rPr lang="en-US" altLang="ar-SA" sz="1400" i="1">
                <a:solidFill>
                  <a:schemeClr val="hlink"/>
                </a:solidFill>
                <a:latin typeface="Tahoma" panose="020B0604030504040204" pitchFamily="34" charset="0"/>
                <a:cs typeface="Arial" panose="020B0604020202020204" pitchFamily="34" charset="0"/>
              </a:rPr>
              <a:t>y</a:t>
            </a:r>
            <a:r>
              <a:rPr lang="en-US" altLang="ar-SA" sz="1400">
                <a:solidFill>
                  <a:schemeClr val="hlink"/>
                </a:solidFill>
                <a:latin typeface="Tahoma" panose="020B0604030504040204" pitchFamily="34" charset="0"/>
                <a:cs typeface="Arial" panose="020B0604020202020204" pitchFamily="34" charset="0"/>
              </a:rPr>
              <a:t> measured from a convenient fixed datum.</a:t>
            </a:r>
          </a:p>
          <a:p>
            <a:pPr algn="l" rtl="0" eaLnBrk="1" hangingPunct="1">
              <a:lnSpc>
                <a:spcPct val="100000"/>
              </a:lnSpc>
              <a:spcBef>
                <a:spcPct val="50000"/>
              </a:spcBef>
              <a:buClrTx/>
              <a:buSzTx/>
              <a:buFontTx/>
              <a:buChar char="-"/>
            </a:pPr>
            <a:r>
              <a:rPr lang="en-US" altLang="ar-SA" sz="1400">
                <a:solidFill>
                  <a:schemeClr val="hlink"/>
                </a:solidFill>
                <a:latin typeface="Tahoma" panose="020B0604030504040204" pitchFamily="34" charset="0"/>
                <a:cs typeface="Arial" panose="020B0604020202020204" pitchFamily="34" charset="0"/>
              </a:rPr>
              <a:t>The system is one degree of freedom, since only one variable, either </a:t>
            </a:r>
            <a:r>
              <a:rPr lang="en-US" altLang="ar-SA" sz="1400" i="1">
                <a:solidFill>
                  <a:schemeClr val="hlink"/>
                </a:solidFill>
                <a:latin typeface="Tahoma" panose="020B0604030504040204" pitchFamily="34" charset="0"/>
                <a:cs typeface="Arial" panose="020B0604020202020204" pitchFamily="34" charset="0"/>
              </a:rPr>
              <a:t>x</a:t>
            </a:r>
            <a:r>
              <a:rPr lang="en-US" altLang="ar-SA" sz="1400">
                <a:solidFill>
                  <a:schemeClr val="hlink"/>
                </a:solidFill>
                <a:latin typeface="Tahoma" panose="020B0604030504040204" pitchFamily="34" charset="0"/>
                <a:cs typeface="Arial" panose="020B0604020202020204" pitchFamily="34" charset="0"/>
              </a:rPr>
              <a:t> or </a:t>
            </a:r>
            <a:r>
              <a:rPr lang="en-US" altLang="ar-SA" sz="1400" i="1">
                <a:solidFill>
                  <a:schemeClr val="hlink"/>
                </a:solidFill>
                <a:latin typeface="Tahoma" panose="020B0604030504040204" pitchFamily="34" charset="0"/>
                <a:cs typeface="Arial" panose="020B0604020202020204" pitchFamily="34" charset="0"/>
              </a:rPr>
              <a:t>y</a:t>
            </a:r>
            <a:r>
              <a:rPr lang="en-US" altLang="ar-SA" sz="1400">
                <a:solidFill>
                  <a:schemeClr val="hlink"/>
                </a:solidFill>
                <a:latin typeface="Tahoma" panose="020B0604030504040204" pitchFamily="34" charset="0"/>
                <a:cs typeface="Arial" panose="020B0604020202020204" pitchFamily="34" charset="0"/>
              </a:rPr>
              <a:t>, is needed to specify the positions of all parts of the system.</a:t>
            </a:r>
          </a:p>
        </p:txBody>
      </p:sp>
      <p:graphicFrame>
        <p:nvGraphicFramePr>
          <p:cNvPr id="13318" name="Object 33">
            <a:extLst>
              <a:ext uri="{FF2B5EF4-FFF2-40B4-BE49-F238E27FC236}">
                <a16:creationId xmlns:a16="http://schemas.microsoft.com/office/drawing/2014/main" id="{F4D6FEE8-09AD-410C-8FDC-ED1CDA7DBD04}"/>
              </a:ext>
            </a:extLst>
          </p:cNvPr>
          <p:cNvGraphicFramePr>
            <a:graphicFrameLocks noChangeAspect="1"/>
          </p:cNvGraphicFramePr>
          <p:nvPr/>
        </p:nvGraphicFramePr>
        <p:xfrm>
          <a:off x="152400" y="4495800"/>
          <a:ext cx="2895600" cy="609600"/>
        </p:xfrm>
        <a:graphic>
          <a:graphicData uri="http://schemas.openxmlformats.org/presentationml/2006/ole">
            <mc:AlternateContent xmlns:mc="http://schemas.openxmlformats.org/markup-compatibility/2006">
              <mc:Choice xmlns:v="urn:schemas-microsoft-com:vml" Requires="v">
                <p:oleObj spid="_x0000_s13327" name="Equation" r:id="rId4" imgW="1524000" imgH="393700" progId="Equation.3">
                  <p:embed/>
                </p:oleObj>
              </mc:Choice>
              <mc:Fallback>
                <p:oleObj name="Equation" r:id="rId4" imgW="1524000" imgH="393700" progId="Equation.3">
                  <p:embed/>
                  <p:pic>
                    <p:nvPicPr>
                      <p:cNvPr id="0" name="Object 3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 y="4495800"/>
                        <a:ext cx="2895600" cy="6096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13319" name="Picture 34">
            <a:extLst>
              <a:ext uri="{FF2B5EF4-FFF2-40B4-BE49-F238E27FC236}">
                <a16:creationId xmlns:a16="http://schemas.microsoft.com/office/drawing/2014/main" id="{0591AE92-CD76-4581-902F-C5F41737240F}"/>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19400" y="1828800"/>
            <a:ext cx="30480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20" name="Text Box 39">
            <a:extLst>
              <a:ext uri="{FF2B5EF4-FFF2-40B4-BE49-F238E27FC236}">
                <a16:creationId xmlns:a16="http://schemas.microsoft.com/office/drawing/2014/main" id="{6DD9D026-98C9-4066-B3EC-E1F868D0D9DC}"/>
              </a:ext>
            </a:extLst>
          </p:cNvPr>
          <p:cNvSpPr txBox="1">
            <a:spLocks noChangeArrowheads="1"/>
          </p:cNvSpPr>
          <p:nvPr/>
        </p:nvSpPr>
        <p:spPr bwMode="auto">
          <a:xfrm>
            <a:off x="6096000" y="3048000"/>
            <a:ext cx="2514600" cy="527050"/>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25146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9718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34290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8862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algn="ctr" rtl="0" eaLnBrk="1" hangingPunct="1">
              <a:lnSpc>
                <a:spcPct val="100000"/>
              </a:lnSpc>
              <a:spcBef>
                <a:spcPct val="50000"/>
              </a:spcBef>
              <a:buClrTx/>
              <a:buSzTx/>
              <a:buFontTx/>
              <a:buNone/>
            </a:pPr>
            <a:r>
              <a:rPr lang="en-US" altLang="ar-SA" sz="1400" b="1">
                <a:latin typeface="Tahoma" panose="020B0604030504040204" pitchFamily="34" charset="0"/>
                <a:cs typeface="Arial" panose="020B0604020202020204" pitchFamily="34" charset="0"/>
              </a:rPr>
              <a:t>One Degree of Freedom System</a:t>
            </a:r>
            <a:endParaRPr lang="en-US" altLang="ar-SA" sz="1400">
              <a:latin typeface="Tahoma" panose="020B0604030504040204" pitchFamily="34" charset="0"/>
              <a:cs typeface="Arial" panose="020B0604020202020204" pitchFamily="34" charset="0"/>
            </a:endParaRPr>
          </a:p>
        </p:txBody>
      </p:sp>
      <p:sp>
        <p:nvSpPr>
          <p:cNvPr id="13321" name="Text Box 40">
            <a:extLst>
              <a:ext uri="{FF2B5EF4-FFF2-40B4-BE49-F238E27FC236}">
                <a16:creationId xmlns:a16="http://schemas.microsoft.com/office/drawing/2014/main" id="{00FD3A3F-541A-40B6-B42A-9AD71FFC5644}"/>
              </a:ext>
            </a:extLst>
          </p:cNvPr>
          <p:cNvSpPr txBox="1">
            <a:spLocks noChangeArrowheads="1"/>
          </p:cNvSpPr>
          <p:nvPr/>
        </p:nvSpPr>
        <p:spPr bwMode="auto">
          <a:xfrm>
            <a:off x="3124200" y="4572000"/>
            <a:ext cx="28194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25146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9718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34290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8862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algn="l" eaLnBrk="1" hangingPunct="1">
              <a:lnSpc>
                <a:spcPct val="100000"/>
              </a:lnSpc>
              <a:spcBef>
                <a:spcPct val="50000"/>
              </a:spcBef>
              <a:buClrTx/>
              <a:buSzTx/>
              <a:buFontTx/>
              <a:buNone/>
            </a:pPr>
            <a:r>
              <a:rPr lang="en-US" altLang="ar-SA" sz="1600" i="1">
                <a:latin typeface="Times New Roman" panose="02020603050405020304" pitchFamily="18" charset="0"/>
              </a:rPr>
              <a:t>L</a:t>
            </a:r>
            <a:r>
              <a:rPr lang="en-US" altLang="ar-SA" sz="1600">
                <a:latin typeface="Times New Roman" panose="02020603050405020304" pitchFamily="18" charset="0"/>
              </a:rPr>
              <a:t>, </a:t>
            </a:r>
            <a:r>
              <a:rPr lang="en-US" altLang="ar-SA" sz="1600" i="1">
                <a:latin typeface="Times New Roman" panose="02020603050405020304" pitchFamily="18" charset="0"/>
              </a:rPr>
              <a:t>r</a:t>
            </a:r>
            <a:r>
              <a:rPr lang="en-US" altLang="ar-SA" sz="1600" i="1" baseline="-25000">
                <a:latin typeface="Times New Roman" panose="02020603050405020304" pitchFamily="18" charset="0"/>
              </a:rPr>
              <a:t>1</a:t>
            </a:r>
            <a:r>
              <a:rPr lang="en-US" altLang="ar-SA" sz="1600">
                <a:latin typeface="Times New Roman" panose="02020603050405020304" pitchFamily="18" charset="0"/>
              </a:rPr>
              <a:t>, </a:t>
            </a:r>
            <a:r>
              <a:rPr lang="en-US" altLang="ar-SA" sz="1600" i="1">
                <a:latin typeface="Times New Roman" panose="02020603050405020304" pitchFamily="18" charset="0"/>
              </a:rPr>
              <a:t>r</a:t>
            </a:r>
            <a:r>
              <a:rPr lang="en-US" altLang="ar-SA" sz="1600" i="1" baseline="-25000">
                <a:latin typeface="Times New Roman" panose="02020603050405020304" pitchFamily="18" charset="0"/>
              </a:rPr>
              <a:t>2</a:t>
            </a:r>
            <a:r>
              <a:rPr lang="en-US" altLang="ar-SA" sz="1600">
                <a:latin typeface="Times New Roman" panose="02020603050405020304" pitchFamily="18" charset="0"/>
              </a:rPr>
              <a:t>, and </a:t>
            </a:r>
            <a:r>
              <a:rPr lang="en-US" altLang="ar-SA" sz="1600" i="1">
                <a:latin typeface="Times New Roman" panose="02020603050405020304" pitchFamily="18" charset="0"/>
              </a:rPr>
              <a:t>b</a:t>
            </a:r>
            <a:r>
              <a:rPr lang="en-US" altLang="ar-SA" sz="1600">
                <a:latin typeface="Times New Roman" panose="02020603050405020304" pitchFamily="18" charset="0"/>
              </a:rPr>
              <a:t> are constants</a:t>
            </a:r>
          </a:p>
        </p:txBody>
      </p:sp>
      <p:sp>
        <p:nvSpPr>
          <p:cNvPr id="13322" name="Text Box 41">
            <a:extLst>
              <a:ext uri="{FF2B5EF4-FFF2-40B4-BE49-F238E27FC236}">
                <a16:creationId xmlns:a16="http://schemas.microsoft.com/office/drawing/2014/main" id="{C2D9ACA2-C698-4B9F-BB8F-6D9D06F9CA6E}"/>
              </a:ext>
            </a:extLst>
          </p:cNvPr>
          <p:cNvSpPr txBox="1">
            <a:spLocks noChangeArrowheads="1"/>
          </p:cNvSpPr>
          <p:nvPr/>
        </p:nvSpPr>
        <p:spPr bwMode="auto">
          <a:xfrm>
            <a:off x="152400" y="5257800"/>
            <a:ext cx="32766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25146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9718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34290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8862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algn="l" eaLnBrk="1" hangingPunct="1">
              <a:lnSpc>
                <a:spcPct val="100000"/>
              </a:lnSpc>
              <a:spcBef>
                <a:spcPct val="50000"/>
              </a:spcBef>
              <a:buClrTx/>
              <a:buSzTx/>
              <a:buFontTx/>
              <a:buNone/>
            </a:pPr>
            <a:r>
              <a:rPr lang="en-US" altLang="ar-SA" sz="1600">
                <a:latin typeface="Times New Roman" panose="02020603050405020304" pitchFamily="18" charset="0"/>
              </a:rPr>
              <a:t>Differentiating once and twice gives:</a:t>
            </a:r>
          </a:p>
        </p:txBody>
      </p:sp>
      <p:graphicFrame>
        <p:nvGraphicFramePr>
          <p:cNvPr id="13323" name="Object 42">
            <a:extLst>
              <a:ext uri="{FF2B5EF4-FFF2-40B4-BE49-F238E27FC236}">
                <a16:creationId xmlns:a16="http://schemas.microsoft.com/office/drawing/2014/main" id="{ADDD3261-ED78-4BB8-84E3-B199BF70A72E}"/>
              </a:ext>
            </a:extLst>
          </p:cNvPr>
          <p:cNvGraphicFramePr>
            <a:graphicFrameLocks noChangeAspect="1"/>
          </p:cNvGraphicFramePr>
          <p:nvPr/>
        </p:nvGraphicFramePr>
        <p:xfrm>
          <a:off x="152400" y="5638800"/>
          <a:ext cx="3787775" cy="708025"/>
        </p:xfrm>
        <a:graphic>
          <a:graphicData uri="http://schemas.openxmlformats.org/presentationml/2006/ole">
            <mc:AlternateContent xmlns:mc="http://schemas.openxmlformats.org/markup-compatibility/2006">
              <mc:Choice xmlns:v="urn:schemas-microsoft-com:vml" Requires="v">
                <p:oleObj spid="_x0000_s13328" name="Equation" r:id="rId7" imgW="1993900" imgH="457200" progId="Equation.3">
                  <p:embed/>
                </p:oleObj>
              </mc:Choice>
              <mc:Fallback>
                <p:oleObj name="Equation" r:id="rId7" imgW="1993900" imgH="457200" progId="Equation.3">
                  <p:embed/>
                  <p:pic>
                    <p:nvPicPr>
                      <p:cNvPr id="0" name="Object 4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2400" y="5638800"/>
                        <a:ext cx="3787775" cy="7080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3324" name="Text Box 43">
            <a:extLst>
              <a:ext uri="{FF2B5EF4-FFF2-40B4-BE49-F238E27FC236}">
                <a16:creationId xmlns:a16="http://schemas.microsoft.com/office/drawing/2014/main" id="{DF205D07-0BB9-46CC-B2CC-56B352FA9FF3}"/>
              </a:ext>
            </a:extLst>
          </p:cNvPr>
          <p:cNvSpPr txBox="1">
            <a:spLocks noChangeArrowheads="1"/>
          </p:cNvSpPr>
          <p:nvPr/>
        </p:nvSpPr>
        <p:spPr bwMode="auto">
          <a:xfrm>
            <a:off x="4800600" y="2362200"/>
            <a:ext cx="25146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25146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9718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34290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8862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algn="ctr" rtl="0" eaLnBrk="1" hangingPunct="1">
              <a:lnSpc>
                <a:spcPct val="100000"/>
              </a:lnSpc>
              <a:spcBef>
                <a:spcPct val="50000"/>
              </a:spcBef>
              <a:buClrTx/>
              <a:buSzTx/>
              <a:buFontTx/>
              <a:buNone/>
            </a:pPr>
            <a:r>
              <a:rPr lang="en-US" altLang="ar-SA" sz="1400">
                <a:latin typeface="Tahoma" panose="020B0604030504040204" pitchFamily="34" charset="0"/>
                <a:cs typeface="Arial" panose="020B0604020202020204" pitchFamily="34" charset="0"/>
              </a:rPr>
              <a:t>  Datum</a:t>
            </a:r>
          </a:p>
        </p:txBody>
      </p:sp>
      <p:sp>
        <p:nvSpPr>
          <p:cNvPr id="13325" name="Text Box 44">
            <a:extLst>
              <a:ext uri="{FF2B5EF4-FFF2-40B4-BE49-F238E27FC236}">
                <a16:creationId xmlns:a16="http://schemas.microsoft.com/office/drawing/2014/main" id="{711EA14B-9048-456B-9C01-E05387682F12}"/>
              </a:ext>
            </a:extLst>
          </p:cNvPr>
          <p:cNvSpPr txBox="1">
            <a:spLocks noChangeArrowheads="1"/>
          </p:cNvSpPr>
          <p:nvPr/>
        </p:nvSpPr>
        <p:spPr bwMode="auto">
          <a:xfrm>
            <a:off x="5257800" y="2743200"/>
            <a:ext cx="5334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25146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9718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34290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8862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algn="ctr" rtl="0" eaLnBrk="1" hangingPunct="1">
              <a:lnSpc>
                <a:spcPct val="100000"/>
              </a:lnSpc>
              <a:spcBef>
                <a:spcPct val="50000"/>
              </a:spcBef>
              <a:buClrTx/>
              <a:buSzTx/>
              <a:buFontTx/>
              <a:buNone/>
            </a:pPr>
            <a:r>
              <a:rPr lang="en-US" altLang="ar-SA" sz="1200">
                <a:latin typeface="Tahoma" panose="020B0604030504040204" pitchFamily="34" charset="0"/>
                <a:cs typeface="Arial" panose="020B0604020202020204" pitchFamily="34" charset="0"/>
              </a:rPr>
              <a:t>  +</a:t>
            </a:r>
          </a:p>
        </p:txBody>
      </p:sp>
      <p:sp>
        <p:nvSpPr>
          <p:cNvPr id="13326" name="Text Box 45">
            <a:extLst>
              <a:ext uri="{FF2B5EF4-FFF2-40B4-BE49-F238E27FC236}">
                <a16:creationId xmlns:a16="http://schemas.microsoft.com/office/drawing/2014/main" id="{59109627-9612-4EF3-A70F-4C1B87B96B5F}"/>
              </a:ext>
            </a:extLst>
          </p:cNvPr>
          <p:cNvSpPr txBox="1">
            <a:spLocks noChangeArrowheads="1"/>
          </p:cNvSpPr>
          <p:nvPr/>
        </p:nvSpPr>
        <p:spPr bwMode="auto">
          <a:xfrm>
            <a:off x="3886200" y="1873250"/>
            <a:ext cx="5334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25146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9718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34290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8862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algn="ctr" rtl="0" eaLnBrk="1" hangingPunct="1">
              <a:lnSpc>
                <a:spcPct val="100000"/>
              </a:lnSpc>
              <a:spcBef>
                <a:spcPct val="50000"/>
              </a:spcBef>
              <a:buClrTx/>
              <a:buSzTx/>
              <a:buFontTx/>
              <a:buNone/>
            </a:pPr>
            <a:r>
              <a:rPr lang="en-US" altLang="ar-SA" sz="1200">
                <a:latin typeface="Tahoma" panose="020B0604030504040204" pitchFamily="34" charset="0"/>
                <a:cs typeface="Arial" panose="020B0604020202020204" pitchFamily="34" charset="0"/>
              </a:rPr>
              <a:t>  +</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94213DCF-1504-4101-A1FC-9B98EB7B6DBC}"/>
              </a:ext>
            </a:extLst>
          </p:cNvPr>
          <p:cNvSpPr>
            <a:spLocks noGrp="1" noChangeArrowheads="1"/>
          </p:cNvSpPr>
          <p:nvPr>
            <p:ph type="title"/>
          </p:nvPr>
        </p:nvSpPr>
        <p:spPr>
          <a:xfrm>
            <a:off x="226219" y="219456"/>
            <a:ext cx="8691562" cy="1609344"/>
          </a:xfrm>
        </p:spPr>
        <p:txBody>
          <a:bodyPr/>
          <a:lstStyle/>
          <a:p>
            <a:pPr algn="ctr" rtl="0" eaLnBrk="1" fontAlgn="auto" hangingPunct="1">
              <a:spcAft>
                <a:spcPts val="0"/>
              </a:spcAft>
              <a:defRPr/>
            </a:pPr>
            <a:r>
              <a:rPr lang="en-US" altLang="ar-SA" sz="4400" dirty="0"/>
              <a:t>Dependent or constrained Motion(Cont.)</a:t>
            </a:r>
            <a:endParaRPr lang="en-US" altLang="ar-SA" dirty="0"/>
          </a:p>
        </p:txBody>
      </p:sp>
      <p:graphicFrame>
        <p:nvGraphicFramePr>
          <p:cNvPr id="15363" name="Object 24">
            <a:extLst>
              <a:ext uri="{FF2B5EF4-FFF2-40B4-BE49-F238E27FC236}">
                <a16:creationId xmlns:a16="http://schemas.microsoft.com/office/drawing/2014/main" id="{47D685B5-C39D-48DC-8130-EC0A6BE3A340}"/>
              </a:ext>
            </a:extLst>
          </p:cNvPr>
          <p:cNvGraphicFramePr>
            <a:graphicFrameLocks noGrp="1" noChangeAspect="1"/>
          </p:cNvGraphicFramePr>
          <p:nvPr>
            <p:ph idx="1"/>
          </p:nvPr>
        </p:nvGraphicFramePr>
        <p:xfrm>
          <a:off x="2286000" y="5791200"/>
          <a:ext cx="762000" cy="249238"/>
        </p:xfrm>
        <a:graphic>
          <a:graphicData uri="http://schemas.openxmlformats.org/presentationml/2006/ole">
            <mc:AlternateContent xmlns:mc="http://schemas.openxmlformats.org/markup-compatibility/2006">
              <mc:Choice xmlns:v="urn:schemas-microsoft-com:vml" Requires="v">
                <p:oleObj spid="_x0000_s15382" name="Equation" r:id="rId4" imgW="660113" imgH="215806" progId="Equation.3">
                  <p:embed/>
                </p:oleObj>
              </mc:Choice>
              <mc:Fallback>
                <p:oleObj name="Equation" r:id="rId4" imgW="660113" imgH="215806" progId="Equation.3">
                  <p:embed/>
                  <p:pic>
                    <p:nvPicPr>
                      <p:cNvPr id="0" name="Object 24"/>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0" y="5791200"/>
                        <a:ext cx="762000" cy="2492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5364" name="Rectangle 3">
            <a:extLst>
              <a:ext uri="{FF2B5EF4-FFF2-40B4-BE49-F238E27FC236}">
                <a16:creationId xmlns:a16="http://schemas.microsoft.com/office/drawing/2014/main" id="{0EC20875-73A6-4B53-8409-B420BBD303E1}"/>
              </a:ext>
            </a:extLst>
          </p:cNvPr>
          <p:cNvSpPr>
            <a:spLocks noChangeArrowheads="1"/>
          </p:cNvSpPr>
          <p:nvPr/>
        </p:nvSpPr>
        <p:spPr bwMode="auto">
          <a:xfrm>
            <a:off x="0" y="227171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25146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9718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34290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8862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algn="ctr" eaLnBrk="1" hangingPunct="1">
              <a:lnSpc>
                <a:spcPct val="100000"/>
              </a:lnSpc>
              <a:spcBef>
                <a:spcPct val="0"/>
              </a:spcBef>
              <a:buClrTx/>
              <a:buSzTx/>
              <a:buFontTx/>
              <a:buNone/>
            </a:pPr>
            <a:endParaRPr lang="ar-SA" altLang="ar-SA" sz="1800">
              <a:latin typeface="Tahoma" panose="020B0604030504040204" pitchFamily="34" charset="0"/>
              <a:cs typeface="Arial" panose="020B0604020202020204" pitchFamily="34" charset="0"/>
            </a:endParaRPr>
          </a:p>
        </p:txBody>
      </p:sp>
      <p:sp>
        <p:nvSpPr>
          <p:cNvPr id="15365" name="Rectangle 4">
            <a:extLst>
              <a:ext uri="{FF2B5EF4-FFF2-40B4-BE49-F238E27FC236}">
                <a16:creationId xmlns:a16="http://schemas.microsoft.com/office/drawing/2014/main" id="{5A7DA1EE-88A0-4071-9734-70A8DCD17A3E}"/>
              </a:ext>
            </a:extLst>
          </p:cNvPr>
          <p:cNvSpPr>
            <a:spLocks noChangeArrowheads="1"/>
          </p:cNvSpPr>
          <p:nvPr/>
        </p:nvSpPr>
        <p:spPr bwMode="auto">
          <a:xfrm>
            <a:off x="9417050" y="2179638"/>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25146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9718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34290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8862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eaLnBrk="1" hangingPunct="1">
              <a:lnSpc>
                <a:spcPct val="100000"/>
              </a:lnSpc>
              <a:spcBef>
                <a:spcPct val="0"/>
              </a:spcBef>
              <a:buClrTx/>
              <a:buSzTx/>
              <a:buFontTx/>
              <a:buNone/>
            </a:pPr>
            <a:endParaRPr lang="en-US" altLang="ar-SA" sz="1800">
              <a:latin typeface="Arial" panose="020B0604020202020204" pitchFamily="34" charset="0"/>
              <a:cs typeface="Arial" panose="020B0604020202020204" pitchFamily="34" charset="0"/>
            </a:endParaRPr>
          </a:p>
        </p:txBody>
      </p:sp>
      <p:sp>
        <p:nvSpPr>
          <p:cNvPr id="15366" name="Text Box 5">
            <a:extLst>
              <a:ext uri="{FF2B5EF4-FFF2-40B4-BE49-F238E27FC236}">
                <a16:creationId xmlns:a16="http://schemas.microsoft.com/office/drawing/2014/main" id="{C6AE8DA1-3F4A-47E0-B6C4-80D7FACD039E}"/>
              </a:ext>
            </a:extLst>
          </p:cNvPr>
          <p:cNvSpPr txBox="1">
            <a:spLocks noChangeArrowheads="1"/>
          </p:cNvSpPr>
          <p:nvPr/>
        </p:nvSpPr>
        <p:spPr bwMode="auto">
          <a:xfrm>
            <a:off x="5943600" y="3810000"/>
            <a:ext cx="3200400" cy="158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25146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9718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34290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8862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algn="l" rtl="0" eaLnBrk="1" hangingPunct="1">
              <a:lnSpc>
                <a:spcPct val="100000"/>
              </a:lnSpc>
              <a:spcBef>
                <a:spcPct val="50000"/>
              </a:spcBef>
              <a:buClrTx/>
              <a:buSzTx/>
              <a:buFontTx/>
              <a:buNone/>
            </a:pPr>
            <a:r>
              <a:rPr lang="en-US" altLang="ar-SA" sz="1400" b="1">
                <a:solidFill>
                  <a:schemeClr val="hlink"/>
                </a:solidFill>
                <a:latin typeface="Tahoma" panose="020B0604030504040204" pitchFamily="34" charset="0"/>
                <a:cs typeface="Arial" panose="020B0604020202020204" pitchFamily="34" charset="0"/>
              </a:rPr>
              <a:t>Note:</a:t>
            </a:r>
            <a:r>
              <a:rPr lang="en-US" altLang="ar-SA" sz="1400">
                <a:solidFill>
                  <a:schemeClr val="hlink"/>
                </a:solidFill>
                <a:latin typeface="Tahoma" panose="020B0604030504040204" pitchFamily="34" charset="0"/>
                <a:cs typeface="Arial" panose="020B0604020202020204" pitchFamily="34" charset="0"/>
              </a:rPr>
              <a:t> </a:t>
            </a:r>
          </a:p>
          <a:p>
            <a:pPr algn="l" rtl="0" eaLnBrk="1" hangingPunct="1">
              <a:lnSpc>
                <a:spcPct val="100000"/>
              </a:lnSpc>
              <a:spcBef>
                <a:spcPct val="50000"/>
              </a:spcBef>
              <a:buClrTx/>
              <a:buSzTx/>
              <a:buFontTx/>
              <a:buChar char="-"/>
            </a:pPr>
            <a:r>
              <a:rPr lang="en-US" altLang="ar-SA" sz="1400">
                <a:solidFill>
                  <a:schemeClr val="hlink"/>
                </a:solidFill>
                <a:latin typeface="Tahoma" panose="020B0604030504040204" pitchFamily="34" charset="0"/>
                <a:cs typeface="Arial" panose="020B0604020202020204" pitchFamily="34" charset="0"/>
              </a:rPr>
              <a:t>The positions of the lower pulley C depend on the separate specifications of the two coordinates </a:t>
            </a:r>
            <a:r>
              <a:rPr lang="en-US" altLang="ar-SA" sz="1400" i="1">
                <a:solidFill>
                  <a:schemeClr val="hlink"/>
                </a:solidFill>
                <a:latin typeface="Times New Roman" panose="02020603050405020304" pitchFamily="18" charset="0"/>
              </a:rPr>
              <a:t>y</a:t>
            </a:r>
            <a:r>
              <a:rPr lang="en-US" altLang="ar-SA" sz="1400" i="1" baseline="-25000">
                <a:solidFill>
                  <a:schemeClr val="hlink"/>
                </a:solidFill>
                <a:latin typeface="Times New Roman" panose="02020603050405020304" pitchFamily="18" charset="0"/>
              </a:rPr>
              <a:t>A</a:t>
            </a:r>
            <a:r>
              <a:rPr lang="en-US" altLang="ar-SA" sz="1400">
                <a:solidFill>
                  <a:schemeClr val="hlink"/>
                </a:solidFill>
                <a:latin typeface="Tahoma" panose="020B0604030504040204" pitchFamily="34" charset="0"/>
                <a:cs typeface="Arial" panose="020B0604020202020204" pitchFamily="34" charset="0"/>
              </a:rPr>
              <a:t> &amp; </a:t>
            </a:r>
            <a:r>
              <a:rPr lang="en-US" altLang="ar-SA" sz="1400" i="1">
                <a:solidFill>
                  <a:schemeClr val="hlink"/>
                </a:solidFill>
                <a:latin typeface="Times New Roman" panose="02020603050405020304" pitchFamily="18" charset="0"/>
              </a:rPr>
              <a:t>y</a:t>
            </a:r>
            <a:r>
              <a:rPr lang="en-US" altLang="ar-SA" sz="1400" i="1" baseline="-25000">
                <a:solidFill>
                  <a:schemeClr val="hlink"/>
                </a:solidFill>
                <a:latin typeface="Times New Roman" panose="02020603050405020304" pitchFamily="18" charset="0"/>
              </a:rPr>
              <a:t>B</a:t>
            </a:r>
            <a:r>
              <a:rPr lang="en-US" altLang="ar-SA" sz="1400">
                <a:solidFill>
                  <a:schemeClr val="hlink"/>
                </a:solidFill>
                <a:latin typeface="Tahoma" panose="020B0604030504040204" pitchFamily="34" charset="0"/>
                <a:cs typeface="Arial" panose="020B0604020202020204" pitchFamily="34" charset="0"/>
              </a:rPr>
              <a:t>.</a:t>
            </a:r>
          </a:p>
          <a:p>
            <a:pPr algn="l" rtl="0" eaLnBrk="1" hangingPunct="1">
              <a:lnSpc>
                <a:spcPct val="100000"/>
              </a:lnSpc>
              <a:spcBef>
                <a:spcPct val="50000"/>
              </a:spcBef>
              <a:buClrTx/>
              <a:buSzTx/>
              <a:buFontTx/>
              <a:buChar char="-"/>
            </a:pPr>
            <a:r>
              <a:rPr lang="en-US" altLang="ar-SA" sz="1400">
                <a:solidFill>
                  <a:schemeClr val="hlink"/>
                </a:solidFill>
                <a:latin typeface="Tahoma" panose="020B0604030504040204" pitchFamily="34" charset="0"/>
                <a:cs typeface="Arial" panose="020B0604020202020204" pitchFamily="34" charset="0"/>
              </a:rPr>
              <a:t>It is impossible for the signs of all three terms to be +ve simultaneously.</a:t>
            </a:r>
          </a:p>
        </p:txBody>
      </p:sp>
      <p:graphicFrame>
        <p:nvGraphicFramePr>
          <p:cNvPr id="15367" name="Object 6">
            <a:extLst>
              <a:ext uri="{FF2B5EF4-FFF2-40B4-BE49-F238E27FC236}">
                <a16:creationId xmlns:a16="http://schemas.microsoft.com/office/drawing/2014/main" id="{E365C905-6DA0-4132-8EA3-27EDFF414FC7}"/>
              </a:ext>
            </a:extLst>
          </p:cNvPr>
          <p:cNvGraphicFramePr>
            <a:graphicFrameLocks noChangeAspect="1"/>
          </p:cNvGraphicFramePr>
          <p:nvPr/>
        </p:nvGraphicFramePr>
        <p:xfrm>
          <a:off x="223838" y="4038600"/>
          <a:ext cx="4125912" cy="685800"/>
        </p:xfrm>
        <a:graphic>
          <a:graphicData uri="http://schemas.openxmlformats.org/presentationml/2006/ole">
            <mc:AlternateContent xmlns:mc="http://schemas.openxmlformats.org/markup-compatibility/2006">
              <mc:Choice xmlns:v="urn:schemas-microsoft-com:vml" Requires="v">
                <p:oleObj spid="_x0000_s15383" name="Equation" r:id="rId6" imgW="2171700" imgH="457200" progId="Equation.3">
                  <p:embed/>
                </p:oleObj>
              </mc:Choice>
              <mc:Fallback>
                <p:oleObj name="Equation" r:id="rId6" imgW="2171700" imgH="457200" progId="Equation.3">
                  <p:embed/>
                  <p:pic>
                    <p:nvPicPr>
                      <p:cNvPr id="0"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3838" y="4038600"/>
                        <a:ext cx="4125912" cy="685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5368" name="Text Box 8">
            <a:extLst>
              <a:ext uri="{FF2B5EF4-FFF2-40B4-BE49-F238E27FC236}">
                <a16:creationId xmlns:a16="http://schemas.microsoft.com/office/drawing/2014/main" id="{341F6262-497E-4532-AA37-F2DE03CA3A28}"/>
              </a:ext>
            </a:extLst>
          </p:cNvPr>
          <p:cNvSpPr txBox="1">
            <a:spLocks noChangeArrowheads="1"/>
          </p:cNvSpPr>
          <p:nvPr/>
        </p:nvSpPr>
        <p:spPr bwMode="auto">
          <a:xfrm>
            <a:off x="6096000" y="3048000"/>
            <a:ext cx="2514600" cy="527050"/>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25146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9718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34290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8862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algn="ctr" rtl="0" eaLnBrk="1" hangingPunct="1">
              <a:lnSpc>
                <a:spcPct val="100000"/>
              </a:lnSpc>
              <a:spcBef>
                <a:spcPct val="50000"/>
              </a:spcBef>
              <a:buClrTx/>
              <a:buSzTx/>
              <a:buFontTx/>
              <a:buNone/>
            </a:pPr>
            <a:r>
              <a:rPr lang="en-US" altLang="ar-SA" sz="1400" b="1">
                <a:latin typeface="Tahoma" panose="020B0604030504040204" pitchFamily="34" charset="0"/>
                <a:cs typeface="Arial" panose="020B0604020202020204" pitchFamily="34" charset="0"/>
              </a:rPr>
              <a:t>Two Degree of Freedom System</a:t>
            </a:r>
            <a:endParaRPr lang="en-US" altLang="ar-SA" sz="1400">
              <a:latin typeface="Tahoma" panose="020B0604030504040204" pitchFamily="34" charset="0"/>
              <a:cs typeface="Arial" panose="020B0604020202020204" pitchFamily="34" charset="0"/>
            </a:endParaRPr>
          </a:p>
        </p:txBody>
      </p:sp>
      <p:sp>
        <p:nvSpPr>
          <p:cNvPr id="15369" name="Text Box 10">
            <a:extLst>
              <a:ext uri="{FF2B5EF4-FFF2-40B4-BE49-F238E27FC236}">
                <a16:creationId xmlns:a16="http://schemas.microsoft.com/office/drawing/2014/main" id="{99F55EEA-1A41-4318-9CA1-F28C0128B32B}"/>
              </a:ext>
            </a:extLst>
          </p:cNvPr>
          <p:cNvSpPr txBox="1">
            <a:spLocks noChangeArrowheads="1"/>
          </p:cNvSpPr>
          <p:nvPr/>
        </p:nvSpPr>
        <p:spPr bwMode="auto">
          <a:xfrm>
            <a:off x="152400" y="4724400"/>
            <a:ext cx="32766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25146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9718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34290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8862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algn="l" eaLnBrk="1" hangingPunct="1">
              <a:lnSpc>
                <a:spcPct val="100000"/>
              </a:lnSpc>
              <a:spcBef>
                <a:spcPct val="50000"/>
              </a:spcBef>
              <a:buClrTx/>
              <a:buSzTx/>
              <a:buFontTx/>
              <a:buNone/>
            </a:pPr>
            <a:r>
              <a:rPr lang="en-US" altLang="ar-SA" sz="1600">
                <a:latin typeface="Times New Roman" panose="02020603050405020304" pitchFamily="18" charset="0"/>
              </a:rPr>
              <a:t>Differentiating once gives:</a:t>
            </a:r>
          </a:p>
        </p:txBody>
      </p:sp>
      <p:graphicFrame>
        <p:nvGraphicFramePr>
          <p:cNvPr id="15370" name="Object 11">
            <a:extLst>
              <a:ext uri="{FF2B5EF4-FFF2-40B4-BE49-F238E27FC236}">
                <a16:creationId xmlns:a16="http://schemas.microsoft.com/office/drawing/2014/main" id="{8711F0B2-5913-4F01-AA8E-170C2EEF0754}"/>
              </a:ext>
            </a:extLst>
          </p:cNvPr>
          <p:cNvGraphicFramePr>
            <a:graphicFrameLocks noChangeAspect="1"/>
          </p:cNvGraphicFramePr>
          <p:nvPr/>
        </p:nvGraphicFramePr>
        <p:xfrm>
          <a:off x="152400" y="5029200"/>
          <a:ext cx="4897438" cy="708025"/>
        </p:xfrm>
        <a:graphic>
          <a:graphicData uri="http://schemas.openxmlformats.org/presentationml/2006/ole">
            <mc:AlternateContent xmlns:mc="http://schemas.openxmlformats.org/markup-compatibility/2006">
              <mc:Choice xmlns:v="urn:schemas-microsoft-com:vml" Requires="v">
                <p:oleObj spid="_x0000_s15384" name="Equation" r:id="rId8" imgW="2578100" imgH="457200" progId="Equation.3">
                  <p:embed/>
                </p:oleObj>
              </mc:Choice>
              <mc:Fallback>
                <p:oleObj name="Equation" r:id="rId8" imgW="2578100" imgH="457200" progId="Equation.3">
                  <p:embed/>
                  <p:pic>
                    <p:nvPicPr>
                      <p:cNvPr id="0" name="Object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52400" y="5029200"/>
                        <a:ext cx="4897438" cy="7080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15371" name="Picture 15">
            <a:extLst>
              <a:ext uri="{FF2B5EF4-FFF2-40B4-BE49-F238E27FC236}">
                <a16:creationId xmlns:a16="http://schemas.microsoft.com/office/drawing/2014/main" id="{E23E4FAD-9315-4A69-8423-CF872B508301}"/>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76600" y="1828800"/>
            <a:ext cx="264795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72" name="Text Box 16">
            <a:extLst>
              <a:ext uri="{FF2B5EF4-FFF2-40B4-BE49-F238E27FC236}">
                <a16:creationId xmlns:a16="http://schemas.microsoft.com/office/drawing/2014/main" id="{94F43F31-9572-499B-9684-C06875F52421}"/>
              </a:ext>
            </a:extLst>
          </p:cNvPr>
          <p:cNvSpPr txBox="1">
            <a:spLocks noChangeArrowheads="1"/>
          </p:cNvSpPr>
          <p:nvPr/>
        </p:nvSpPr>
        <p:spPr bwMode="auto">
          <a:xfrm>
            <a:off x="152400" y="4724400"/>
            <a:ext cx="32766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25146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9718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34290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8862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algn="l" eaLnBrk="1" hangingPunct="1">
              <a:lnSpc>
                <a:spcPct val="100000"/>
              </a:lnSpc>
              <a:spcBef>
                <a:spcPct val="50000"/>
              </a:spcBef>
              <a:buClrTx/>
              <a:buSzTx/>
              <a:buFontTx/>
              <a:buNone/>
            </a:pPr>
            <a:r>
              <a:rPr lang="en-US" altLang="ar-SA" sz="1600">
                <a:latin typeface="Times New Roman" panose="02020603050405020304" pitchFamily="18" charset="0"/>
              </a:rPr>
              <a:t>Differentiating once gives:</a:t>
            </a:r>
          </a:p>
        </p:txBody>
      </p:sp>
      <p:graphicFrame>
        <p:nvGraphicFramePr>
          <p:cNvPr id="15373" name="Object 17">
            <a:extLst>
              <a:ext uri="{FF2B5EF4-FFF2-40B4-BE49-F238E27FC236}">
                <a16:creationId xmlns:a16="http://schemas.microsoft.com/office/drawing/2014/main" id="{307342D9-CC21-48E9-A027-9BE91598EFC3}"/>
              </a:ext>
            </a:extLst>
          </p:cNvPr>
          <p:cNvGraphicFramePr>
            <a:graphicFrameLocks noChangeAspect="1"/>
          </p:cNvGraphicFramePr>
          <p:nvPr/>
        </p:nvGraphicFramePr>
        <p:xfrm>
          <a:off x="152400" y="6019800"/>
          <a:ext cx="5716588" cy="708025"/>
        </p:xfrm>
        <a:graphic>
          <a:graphicData uri="http://schemas.openxmlformats.org/presentationml/2006/ole">
            <mc:AlternateContent xmlns:mc="http://schemas.openxmlformats.org/markup-compatibility/2006">
              <mc:Choice xmlns:v="urn:schemas-microsoft-com:vml" Requires="v">
                <p:oleObj spid="_x0000_s15385" name="Equation" r:id="rId11" imgW="3009900" imgH="457200" progId="Equation.3">
                  <p:embed/>
                </p:oleObj>
              </mc:Choice>
              <mc:Fallback>
                <p:oleObj name="Equation" r:id="rId11" imgW="3009900" imgH="457200" progId="Equation.3">
                  <p:embed/>
                  <p:pic>
                    <p:nvPicPr>
                      <p:cNvPr id="0" name="Object 1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52400" y="6019800"/>
                        <a:ext cx="5716588" cy="7080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5374" name="Text Box 18">
            <a:extLst>
              <a:ext uri="{FF2B5EF4-FFF2-40B4-BE49-F238E27FC236}">
                <a16:creationId xmlns:a16="http://schemas.microsoft.com/office/drawing/2014/main" id="{1377114E-D5E9-4C59-A093-A4DA62F23F31}"/>
              </a:ext>
            </a:extLst>
          </p:cNvPr>
          <p:cNvSpPr txBox="1">
            <a:spLocks noChangeArrowheads="1"/>
          </p:cNvSpPr>
          <p:nvPr/>
        </p:nvSpPr>
        <p:spPr bwMode="auto">
          <a:xfrm>
            <a:off x="152400" y="5715000"/>
            <a:ext cx="39624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25146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9718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34290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8862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algn="l" eaLnBrk="1" hangingPunct="1">
              <a:lnSpc>
                <a:spcPct val="100000"/>
              </a:lnSpc>
              <a:spcBef>
                <a:spcPct val="50000"/>
              </a:spcBef>
              <a:buClrTx/>
              <a:buSzTx/>
              <a:buFontTx/>
              <a:buNone/>
            </a:pPr>
            <a:r>
              <a:rPr lang="en-US" altLang="ar-SA" sz="1600">
                <a:latin typeface="Times New Roman" panose="02020603050405020304" pitchFamily="18" charset="0"/>
              </a:rPr>
              <a:t>Eliminating the terms in                gives:</a:t>
            </a:r>
          </a:p>
        </p:txBody>
      </p:sp>
      <p:graphicFrame>
        <p:nvGraphicFramePr>
          <p:cNvPr id="15375" name="Object 26">
            <a:extLst>
              <a:ext uri="{FF2B5EF4-FFF2-40B4-BE49-F238E27FC236}">
                <a16:creationId xmlns:a16="http://schemas.microsoft.com/office/drawing/2014/main" id="{05B78F6B-597C-4085-B3C5-4FE0972AB7AF}"/>
              </a:ext>
            </a:extLst>
          </p:cNvPr>
          <p:cNvGraphicFramePr>
            <a:graphicFrameLocks noChangeAspect="1"/>
          </p:cNvGraphicFramePr>
          <p:nvPr/>
        </p:nvGraphicFramePr>
        <p:xfrm>
          <a:off x="6553200" y="6096000"/>
          <a:ext cx="2219325" cy="609600"/>
        </p:xfrm>
        <a:graphic>
          <a:graphicData uri="http://schemas.openxmlformats.org/presentationml/2006/ole">
            <mc:AlternateContent xmlns:mc="http://schemas.openxmlformats.org/markup-compatibility/2006">
              <mc:Choice xmlns:v="urn:schemas-microsoft-com:vml" Requires="v">
                <p:oleObj spid="_x0000_s15386" name="Equation" r:id="rId13" imgW="1167893" imgH="393529" progId="Equation.3">
                  <p:embed/>
                </p:oleObj>
              </mc:Choice>
              <mc:Fallback>
                <p:oleObj name="Equation" r:id="rId13" imgW="1167893" imgH="393529" progId="Equation.3">
                  <p:embed/>
                  <p:pic>
                    <p:nvPicPr>
                      <p:cNvPr id="0" name="Object 2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553200" y="6096000"/>
                        <a:ext cx="2219325" cy="6096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5376" name="Text Box 27">
            <a:extLst>
              <a:ext uri="{FF2B5EF4-FFF2-40B4-BE49-F238E27FC236}">
                <a16:creationId xmlns:a16="http://schemas.microsoft.com/office/drawing/2014/main" id="{5BB3F980-E1ED-40C6-BF12-B8A80F33D463}"/>
              </a:ext>
            </a:extLst>
          </p:cNvPr>
          <p:cNvSpPr txBox="1">
            <a:spLocks noChangeArrowheads="1"/>
          </p:cNvSpPr>
          <p:nvPr/>
        </p:nvSpPr>
        <p:spPr bwMode="auto">
          <a:xfrm>
            <a:off x="2057400" y="2057400"/>
            <a:ext cx="25146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25146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9718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34290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8862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algn="ctr" rtl="0" eaLnBrk="1" hangingPunct="1">
              <a:lnSpc>
                <a:spcPct val="100000"/>
              </a:lnSpc>
              <a:spcBef>
                <a:spcPct val="50000"/>
              </a:spcBef>
              <a:buClrTx/>
              <a:buSzTx/>
              <a:buFontTx/>
              <a:buNone/>
            </a:pPr>
            <a:r>
              <a:rPr lang="en-US" altLang="ar-SA" sz="1400">
                <a:latin typeface="Tahoma" panose="020B0604030504040204" pitchFamily="34" charset="0"/>
                <a:cs typeface="Arial" panose="020B0604020202020204" pitchFamily="34" charset="0"/>
              </a:rPr>
              <a:t>  Datum</a:t>
            </a:r>
          </a:p>
        </p:txBody>
      </p:sp>
      <p:sp>
        <p:nvSpPr>
          <p:cNvPr id="15377" name="Text Box 12">
            <a:extLst>
              <a:ext uri="{FF2B5EF4-FFF2-40B4-BE49-F238E27FC236}">
                <a16:creationId xmlns:a16="http://schemas.microsoft.com/office/drawing/2014/main" id="{A0AFF6E3-08D8-4B27-8E2A-E0BAD7CFEFB6}"/>
              </a:ext>
            </a:extLst>
          </p:cNvPr>
          <p:cNvSpPr txBox="1">
            <a:spLocks noChangeArrowheads="1"/>
          </p:cNvSpPr>
          <p:nvPr/>
        </p:nvSpPr>
        <p:spPr bwMode="auto">
          <a:xfrm>
            <a:off x="4495800" y="2057400"/>
            <a:ext cx="25146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25146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9718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34290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8862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algn="ctr" rtl="0" eaLnBrk="1" hangingPunct="1">
              <a:lnSpc>
                <a:spcPct val="100000"/>
              </a:lnSpc>
              <a:spcBef>
                <a:spcPct val="50000"/>
              </a:spcBef>
              <a:buClrTx/>
              <a:buSzTx/>
              <a:buFontTx/>
              <a:buNone/>
            </a:pPr>
            <a:r>
              <a:rPr lang="en-US" altLang="ar-SA" sz="1400">
                <a:latin typeface="Tahoma" panose="020B0604030504040204" pitchFamily="34" charset="0"/>
                <a:cs typeface="Arial" panose="020B0604020202020204" pitchFamily="34" charset="0"/>
              </a:rPr>
              <a:t>  Datum</a:t>
            </a:r>
          </a:p>
        </p:txBody>
      </p:sp>
      <p:sp>
        <p:nvSpPr>
          <p:cNvPr id="15378" name="Text Box 28">
            <a:extLst>
              <a:ext uri="{FF2B5EF4-FFF2-40B4-BE49-F238E27FC236}">
                <a16:creationId xmlns:a16="http://schemas.microsoft.com/office/drawing/2014/main" id="{3992DD3C-458E-403E-A0DC-2E9D339E3EC5}"/>
              </a:ext>
            </a:extLst>
          </p:cNvPr>
          <p:cNvSpPr txBox="1">
            <a:spLocks noChangeArrowheads="1"/>
          </p:cNvSpPr>
          <p:nvPr/>
        </p:nvSpPr>
        <p:spPr bwMode="auto">
          <a:xfrm>
            <a:off x="4953000" y="2286000"/>
            <a:ext cx="5334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25146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9718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34290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8862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algn="ctr" rtl="0" eaLnBrk="1" hangingPunct="1">
              <a:lnSpc>
                <a:spcPct val="100000"/>
              </a:lnSpc>
              <a:spcBef>
                <a:spcPct val="50000"/>
              </a:spcBef>
              <a:buClrTx/>
              <a:buSzTx/>
              <a:buFontTx/>
              <a:buNone/>
            </a:pPr>
            <a:r>
              <a:rPr lang="en-US" altLang="ar-SA" sz="1200">
                <a:latin typeface="Tahoma" panose="020B0604030504040204" pitchFamily="34" charset="0"/>
                <a:cs typeface="Arial" panose="020B0604020202020204" pitchFamily="34" charset="0"/>
              </a:rPr>
              <a:t>  +</a:t>
            </a:r>
          </a:p>
        </p:txBody>
      </p:sp>
      <p:sp>
        <p:nvSpPr>
          <p:cNvPr id="15379" name="Text Box 29">
            <a:extLst>
              <a:ext uri="{FF2B5EF4-FFF2-40B4-BE49-F238E27FC236}">
                <a16:creationId xmlns:a16="http://schemas.microsoft.com/office/drawing/2014/main" id="{86340861-FF62-4B45-826F-D958C56E3C8E}"/>
              </a:ext>
            </a:extLst>
          </p:cNvPr>
          <p:cNvSpPr txBox="1">
            <a:spLocks noChangeArrowheads="1"/>
          </p:cNvSpPr>
          <p:nvPr/>
        </p:nvSpPr>
        <p:spPr bwMode="auto">
          <a:xfrm>
            <a:off x="3352800" y="2286000"/>
            <a:ext cx="5334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25146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9718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34290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8862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algn="ctr" rtl="0" eaLnBrk="1" hangingPunct="1">
              <a:lnSpc>
                <a:spcPct val="100000"/>
              </a:lnSpc>
              <a:spcBef>
                <a:spcPct val="50000"/>
              </a:spcBef>
              <a:buClrTx/>
              <a:buSzTx/>
              <a:buFontTx/>
              <a:buNone/>
            </a:pPr>
            <a:r>
              <a:rPr lang="en-US" altLang="ar-SA" sz="1200">
                <a:latin typeface="Tahoma" panose="020B0604030504040204" pitchFamily="34" charset="0"/>
                <a:cs typeface="Arial" panose="020B0604020202020204" pitchFamily="34" charset="0"/>
              </a:rPr>
              <a:t> +</a:t>
            </a:r>
          </a:p>
        </p:txBody>
      </p:sp>
      <p:sp>
        <p:nvSpPr>
          <p:cNvPr id="15380" name="Text Box 30">
            <a:extLst>
              <a:ext uri="{FF2B5EF4-FFF2-40B4-BE49-F238E27FC236}">
                <a16:creationId xmlns:a16="http://schemas.microsoft.com/office/drawing/2014/main" id="{0FFF5F0D-F78D-4ACA-8906-23D43D6E95F9}"/>
              </a:ext>
            </a:extLst>
          </p:cNvPr>
          <p:cNvSpPr txBox="1">
            <a:spLocks noChangeArrowheads="1"/>
          </p:cNvSpPr>
          <p:nvPr/>
        </p:nvSpPr>
        <p:spPr bwMode="auto">
          <a:xfrm>
            <a:off x="3048000" y="2667000"/>
            <a:ext cx="5334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25146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9718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34290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8862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algn="ctr" rtl="0" eaLnBrk="1" hangingPunct="1">
              <a:lnSpc>
                <a:spcPct val="100000"/>
              </a:lnSpc>
              <a:spcBef>
                <a:spcPct val="50000"/>
              </a:spcBef>
              <a:buClrTx/>
              <a:buSzTx/>
              <a:buFontTx/>
              <a:buNone/>
            </a:pPr>
            <a:r>
              <a:rPr lang="en-US" altLang="ar-SA" sz="1200">
                <a:latin typeface="Tahoma" panose="020B0604030504040204" pitchFamily="34" charset="0"/>
                <a:cs typeface="Arial" panose="020B0604020202020204" pitchFamily="34" charset="0"/>
              </a:rPr>
              <a:t>    +</a:t>
            </a:r>
          </a:p>
        </p:txBody>
      </p:sp>
      <p:sp>
        <p:nvSpPr>
          <p:cNvPr id="15381" name="Text Box 31">
            <a:extLst>
              <a:ext uri="{FF2B5EF4-FFF2-40B4-BE49-F238E27FC236}">
                <a16:creationId xmlns:a16="http://schemas.microsoft.com/office/drawing/2014/main" id="{8C3013C1-4B1C-4CC1-8DD8-7E670F733DD7}"/>
              </a:ext>
            </a:extLst>
          </p:cNvPr>
          <p:cNvSpPr txBox="1">
            <a:spLocks noChangeArrowheads="1"/>
          </p:cNvSpPr>
          <p:nvPr/>
        </p:nvSpPr>
        <p:spPr bwMode="auto">
          <a:xfrm>
            <a:off x="5181600" y="2514600"/>
            <a:ext cx="5334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25146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9718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34290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8862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algn="ctr" rtl="0" eaLnBrk="1" hangingPunct="1">
              <a:lnSpc>
                <a:spcPct val="100000"/>
              </a:lnSpc>
              <a:spcBef>
                <a:spcPct val="50000"/>
              </a:spcBef>
              <a:buClrTx/>
              <a:buSzTx/>
              <a:buFontTx/>
              <a:buNone/>
            </a:pPr>
            <a:r>
              <a:rPr lang="en-US" altLang="ar-SA" sz="1200">
                <a:latin typeface="Tahoma" panose="020B0604030504040204" pitchFamily="34" charset="0"/>
                <a:cs typeface="Arial" panose="020B0604020202020204" pitchFamily="34" charset="0"/>
              </a:rPr>
              <a:t>   +</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70250578-588B-4711-BF31-BB23C2E39BCC}"/>
              </a:ext>
            </a:extLst>
          </p:cNvPr>
          <p:cNvSpPr>
            <a:spLocks noGrp="1" noChangeArrowheads="1"/>
          </p:cNvSpPr>
          <p:nvPr>
            <p:ph type="title"/>
          </p:nvPr>
        </p:nvSpPr>
        <p:spPr>
          <a:xfrm>
            <a:off x="228600" y="1905000"/>
            <a:ext cx="8915400" cy="2757488"/>
          </a:xfrm>
        </p:spPr>
        <p:txBody>
          <a:bodyPr>
            <a:noAutofit/>
          </a:bodyPr>
          <a:lstStyle/>
          <a:p>
            <a:pPr algn="ctr" rtl="0" eaLnBrk="1" fontAlgn="auto" hangingPunct="1">
              <a:spcAft>
                <a:spcPts val="0"/>
              </a:spcAft>
              <a:defRPr/>
            </a:pPr>
            <a:r>
              <a:rPr lang="en-US" altLang="ar-SA" sz="4800" dirty="0"/>
              <a:t>Dependent or constrained Motion</a:t>
            </a:r>
            <a:br>
              <a:rPr lang="en-US" altLang="ar-SA" sz="4800" dirty="0"/>
            </a:br>
            <a:r>
              <a:rPr lang="en-US" altLang="ar-SA" sz="4800" dirty="0"/>
              <a:t>Exercises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7">
            <a:extLst>
              <a:ext uri="{FF2B5EF4-FFF2-40B4-BE49-F238E27FC236}">
                <a16:creationId xmlns:a16="http://schemas.microsoft.com/office/drawing/2014/main" id="{F18D7149-CE94-4884-8738-960BA283355E}"/>
              </a:ext>
            </a:extLst>
          </p:cNvPr>
          <p:cNvSpPr>
            <a:spLocks noGrp="1" noChangeArrowheads="1"/>
          </p:cNvSpPr>
          <p:nvPr>
            <p:ph type="title"/>
          </p:nvPr>
        </p:nvSpPr>
        <p:spPr/>
        <p:txBody>
          <a:bodyPr/>
          <a:lstStyle/>
          <a:p>
            <a:pPr algn="ctr" eaLnBrk="1" hangingPunct="1">
              <a:defRPr/>
            </a:pPr>
            <a:r>
              <a:rPr lang="en-US" altLang="ar-SA"/>
              <a:t>Exercise # 1</a:t>
            </a:r>
          </a:p>
        </p:txBody>
      </p:sp>
      <p:sp>
        <p:nvSpPr>
          <p:cNvPr id="19459" name="Rectangle 28">
            <a:extLst>
              <a:ext uri="{FF2B5EF4-FFF2-40B4-BE49-F238E27FC236}">
                <a16:creationId xmlns:a16="http://schemas.microsoft.com/office/drawing/2014/main" id="{8A40A07C-0EF6-4A04-95ED-A39F90141B32}"/>
              </a:ext>
            </a:extLst>
          </p:cNvPr>
          <p:cNvSpPr>
            <a:spLocks noGrp="1" noChangeArrowheads="1"/>
          </p:cNvSpPr>
          <p:nvPr>
            <p:ph type="body" sz="half" idx="1"/>
          </p:nvPr>
        </p:nvSpPr>
        <p:spPr>
          <a:xfrm>
            <a:off x="288925" y="2144713"/>
            <a:ext cx="6111875" cy="593725"/>
          </a:xfrm>
          <a:noFill/>
          <a:ln>
            <a:solidFill>
              <a:schemeClr val="tx1"/>
            </a:solidFill>
            <a:miter lim="800000"/>
            <a:headEnd/>
            <a:tailEnd/>
          </a:ln>
        </p:spPr>
        <p:txBody>
          <a:bodyPr/>
          <a:lstStyle/>
          <a:p>
            <a:pPr marL="0" indent="0" algn="l" rtl="0">
              <a:spcBef>
                <a:spcPct val="50000"/>
              </a:spcBef>
              <a:buFont typeface="Wingdings" panose="05000000000000000000" pitchFamily="2" charset="2"/>
              <a:buNone/>
            </a:pPr>
            <a:r>
              <a:rPr lang="en-US" altLang="ar-SA" sz="1600">
                <a:latin typeface="Times New Roman" panose="02020603050405020304" pitchFamily="18" charset="0"/>
              </a:rPr>
              <a:t>Determine the speed with which block B rises if the end of the cord at A is pulled down with a speed of 2m/s.</a:t>
            </a:r>
          </a:p>
          <a:p>
            <a:pPr marL="0" indent="0" algn="l" rtl="0">
              <a:spcBef>
                <a:spcPct val="50000"/>
              </a:spcBef>
              <a:buFont typeface="Wingdings" panose="05000000000000000000" pitchFamily="2" charset="2"/>
              <a:buNone/>
            </a:pPr>
            <a:endParaRPr lang="en-US" altLang="ar-SA" sz="1600">
              <a:latin typeface="Times New Roman" panose="02020603050405020304" pitchFamily="18" charset="0"/>
            </a:endParaRPr>
          </a:p>
        </p:txBody>
      </p:sp>
      <p:pic>
        <p:nvPicPr>
          <p:cNvPr id="19460" name="Picture 4" descr="AACBWCB0001">
            <a:extLst>
              <a:ext uri="{FF2B5EF4-FFF2-40B4-BE49-F238E27FC236}">
                <a16:creationId xmlns:a16="http://schemas.microsoft.com/office/drawing/2014/main" id="{0C53F87E-055A-4827-8B34-D0BD8A88A7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70663" y="1981200"/>
            <a:ext cx="2373312"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7">
            <a:extLst>
              <a:ext uri="{FF2B5EF4-FFF2-40B4-BE49-F238E27FC236}">
                <a16:creationId xmlns:a16="http://schemas.microsoft.com/office/drawing/2014/main" id="{4DC5E653-A902-4F3F-8E8F-0B9F7B74167B}"/>
              </a:ext>
            </a:extLst>
          </p:cNvPr>
          <p:cNvSpPr>
            <a:spLocks noGrp="1" noChangeArrowheads="1"/>
          </p:cNvSpPr>
          <p:nvPr>
            <p:ph type="title"/>
          </p:nvPr>
        </p:nvSpPr>
        <p:spPr/>
        <p:txBody>
          <a:bodyPr/>
          <a:lstStyle/>
          <a:p>
            <a:pPr algn="ctr" eaLnBrk="1" hangingPunct="1">
              <a:defRPr/>
            </a:pPr>
            <a:r>
              <a:rPr lang="en-US" altLang="ar-SA"/>
              <a:t>Exercise # 2</a:t>
            </a:r>
          </a:p>
        </p:txBody>
      </p:sp>
      <p:sp>
        <p:nvSpPr>
          <p:cNvPr id="20483" name="Rectangle 28">
            <a:extLst>
              <a:ext uri="{FF2B5EF4-FFF2-40B4-BE49-F238E27FC236}">
                <a16:creationId xmlns:a16="http://schemas.microsoft.com/office/drawing/2014/main" id="{72FBCF28-D4FD-456C-8D03-6EF62992F498}"/>
              </a:ext>
            </a:extLst>
          </p:cNvPr>
          <p:cNvSpPr>
            <a:spLocks noGrp="1" noChangeArrowheads="1"/>
          </p:cNvSpPr>
          <p:nvPr>
            <p:ph type="body" sz="half" idx="1"/>
          </p:nvPr>
        </p:nvSpPr>
        <p:spPr>
          <a:xfrm>
            <a:off x="228600" y="2133600"/>
            <a:ext cx="6172200" cy="1143000"/>
          </a:xfrm>
          <a:noFill/>
          <a:ln>
            <a:solidFill>
              <a:schemeClr val="tx1"/>
            </a:solidFill>
            <a:miter lim="800000"/>
            <a:headEnd/>
            <a:tailEnd/>
          </a:ln>
        </p:spPr>
        <p:txBody>
          <a:bodyPr/>
          <a:lstStyle/>
          <a:p>
            <a:pPr marL="0" indent="0" algn="just" rtl="0">
              <a:buFont typeface="Wingdings" panose="05000000000000000000" pitchFamily="2" charset="2"/>
              <a:buNone/>
            </a:pPr>
            <a:r>
              <a:rPr lang="en-US" altLang="ar-SA" sz="1600">
                <a:latin typeface="Times New Roman" panose="02020603050405020304" pitchFamily="18" charset="0"/>
              </a:rPr>
              <a:t>The crate is being lifted up the inclined plane using the motor </a:t>
            </a:r>
            <a:r>
              <a:rPr lang="en-US" altLang="ar-SA" sz="1600" i="1">
                <a:latin typeface="Times New Roman" panose="02020603050405020304" pitchFamily="18" charset="0"/>
              </a:rPr>
              <a:t>M </a:t>
            </a:r>
            <a:r>
              <a:rPr lang="en-US" altLang="ar-SA" sz="1600">
                <a:latin typeface="Times New Roman" panose="02020603050405020304" pitchFamily="18" charset="0"/>
              </a:rPr>
              <a:t>and the rope and pulley arrangement shown. Determine the speed at which the cable must be taken up by the motor in order to move the crate up the plane with a constant speed of  1.2 m/s.</a:t>
            </a:r>
          </a:p>
        </p:txBody>
      </p:sp>
      <p:pic>
        <p:nvPicPr>
          <p:cNvPr id="20484" name="Picture 1">
            <a:extLst>
              <a:ext uri="{FF2B5EF4-FFF2-40B4-BE49-F238E27FC236}">
                <a16:creationId xmlns:a16="http://schemas.microsoft.com/office/drawing/2014/main" id="{133D4D60-BF11-4D89-8156-101A747BC3F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705600" y="1981200"/>
            <a:ext cx="2249488" cy="228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5" name="Picture 2">
            <a:extLst>
              <a:ext uri="{FF2B5EF4-FFF2-40B4-BE49-F238E27FC236}">
                <a16:creationId xmlns:a16="http://schemas.microsoft.com/office/drawing/2014/main" id="{0BC82C2C-0D19-45FE-8899-3A40A6A9564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934200" y="4419600"/>
            <a:ext cx="1833563" cy="165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7">
            <a:extLst>
              <a:ext uri="{FF2B5EF4-FFF2-40B4-BE49-F238E27FC236}">
                <a16:creationId xmlns:a16="http://schemas.microsoft.com/office/drawing/2014/main" id="{67127A1B-DCFD-42AE-9B85-2F3A08F623AA}"/>
              </a:ext>
            </a:extLst>
          </p:cNvPr>
          <p:cNvSpPr>
            <a:spLocks noGrp="1" noChangeArrowheads="1"/>
          </p:cNvSpPr>
          <p:nvPr>
            <p:ph type="title"/>
          </p:nvPr>
        </p:nvSpPr>
        <p:spPr/>
        <p:txBody>
          <a:bodyPr/>
          <a:lstStyle/>
          <a:p>
            <a:pPr algn="ctr" eaLnBrk="1" hangingPunct="1">
              <a:defRPr/>
            </a:pPr>
            <a:r>
              <a:rPr lang="en-US" altLang="ar-SA"/>
              <a:t>Exercise # 3</a:t>
            </a:r>
          </a:p>
        </p:txBody>
      </p:sp>
      <p:sp>
        <p:nvSpPr>
          <p:cNvPr id="21507" name="Rectangle 28">
            <a:extLst>
              <a:ext uri="{FF2B5EF4-FFF2-40B4-BE49-F238E27FC236}">
                <a16:creationId xmlns:a16="http://schemas.microsoft.com/office/drawing/2014/main" id="{11295909-B955-4650-BB16-4DBDDAEC250D}"/>
              </a:ext>
            </a:extLst>
          </p:cNvPr>
          <p:cNvSpPr>
            <a:spLocks noGrp="1" noChangeArrowheads="1"/>
          </p:cNvSpPr>
          <p:nvPr>
            <p:ph type="body" sz="half" idx="1"/>
          </p:nvPr>
        </p:nvSpPr>
        <p:spPr>
          <a:xfrm>
            <a:off x="152400" y="2133600"/>
            <a:ext cx="6248400" cy="533400"/>
          </a:xfrm>
          <a:noFill/>
          <a:ln>
            <a:solidFill>
              <a:schemeClr val="tx1"/>
            </a:solidFill>
            <a:miter lim="800000"/>
            <a:headEnd/>
            <a:tailEnd/>
          </a:ln>
        </p:spPr>
        <p:txBody>
          <a:bodyPr/>
          <a:lstStyle/>
          <a:p>
            <a:pPr marL="0" indent="0" algn="just" rtl="0">
              <a:buFont typeface="Wingdings" panose="05000000000000000000" pitchFamily="2" charset="2"/>
              <a:buNone/>
            </a:pPr>
            <a:r>
              <a:rPr lang="en-US" altLang="ar-SA" sz="1600">
                <a:latin typeface="Times New Roman" panose="02020603050405020304" pitchFamily="18" charset="0"/>
              </a:rPr>
              <a:t>Determine the speed of block A if block B has an upward speed of 2 m/s.</a:t>
            </a:r>
          </a:p>
          <a:p>
            <a:pPr marL="0" indent="0" algn="just" rtl="0">
              <a:buFont typeface="Wingdings" panose="05000000000000000000" pitchFamily="2" charset="2"/>
              <a:buNone/>
            </a:pPr>
            <a:endParaRPr lang="en-US" altLang="ar-SA" sz="1600">
              <a:latin typeface="Times New Roman" panose="02020603050405020304" pitchFamily="18" charset="0"/>
            </a:endParaRPr>
          </a:p>
        </p:txBody>
      </p:sp>
      <p:pic>
        <p:nvPicPr>
          <p:cNvPr id="21508" name="Picture 4" descr="AACBWBZ0001">
            <a:extLst>
              <a:ext uri="{FF2B5EF4-FFF2-40B4-BE49-F238E27FC236}">
                <a16:creationId xmlns:a16="http://schemas.microsoft.com/office/drawing/2014/main" id="{5B2D52F8-1A43-4BE8-9DAD-BD6285E1CA5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83363" y="2133600"/>
            <a:ext cx="2360612"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CD2EC442-D7E6-4C78-8859-74BA23D80FAE}"/>
              </a:ext>
            </a:extLst>
          </p:cNvPr>
          <p:cNvSpPr>
            <a:spLocks noGrp="1" noChangeArrowheads="1"/>
          </p:cNvSpPr>
          <p:nvPr>
            <p:ph type="title"/>
          </p:nvPr>
        </p:nvSpPr>
        <p:spPr/>
        <p:txBody>
          <a:bodyPr/>
          <a:lstStyle/>
          <a:p>
            <a:pPr algn="ctr" eaLnBrk="1" hangingPunct="1">
              <a:defRPr/>
            </a:pPr>
            <a:r>
              <a:rPr lang="en-US" altLang="ar-SA"/>
              <a:t>Exercise # 4</a:t>
            </a:r>
          </a:p>
        </p:txBody>
      </p:sp>
      <p:sp>
        <p:nvSpPr>
          <p:cNvPr id="22531" name="Rectangle 4">
            <a:extLst>
              <a:ext uri="{FF2B5EF4-FFF2-40B4-BE49-F238E27FC236}">
                <a16:creationId xmlns:a16="http://schemas.microsoft.com/office/drawing/2014/main" id="{8BFD6993-E6BA-4D66-B574-1A0F535EE57A}"/>
              </a:ext>
            </a:extLst>
          </p:cNvPr>
          <p:cNvSpPr>
            <a:spLocks noChangeArrowheads="1"/>
          </p:cNvSpPr>
          <p:nvPr/>
        </p:nvSpPr>
        <p:spPr bwMode="auto">
          <a:xfrm>
            <a:off x="69850" y="2257425"/>
            <a:ext cx="5949950" cy="1076325"/>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25146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9718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34290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886200" indent="-228600" defTabSz="4572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algn="l" rtl="0" eaLnBrk="1" hangingPunct="1">
              <a:lnSpc>
                <a:spcPct val="100000"/>
              </a:lnSpc>
              <a:spcBef>
                <a:spcPct val="0"/>
              </a:spcBef>
              <a:buClrTx/>
              <a:buSzTx/>
              <a:buFontTx/>
              <a:buNone/>
            </a:pPr>
            <a:r>
              <a:rPr lang="en-US" altLang="ar-SA" sz="1600">
                <a:latin typeface="Times New Roman" panose="02020603050405020304" pitchFamily="18" charset="0"/>
              </a:rPr>
              <a:t>The power winches on the industrial scaffold enable it to be raised or lowered. For rotation in the senses indicated, the scaffold is being raised. If each drum has a diameter of 200 mm and turns at the rate of 40 rev/min. determine the upward velocity v of the scaffold.</a:t>
            </a:r>
          </a:p>
        </p:txBody>
      </p:sp>
      <p:pic>
        <p:nvPicPr>
          <p:cNvPr id="22532" name="Picture 1">
            <a:extLst>
              <a:ext uri="{FF2B5EF4-FFF2-40B4-BE49-F238E27FC236}">
                <a16:creationId xmlns:a16="http://schemas.microsoft.com/office/drawing/2014/main" id="{BFA7D220-24A5-465D-9B09-828ADE69E08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215063" y="1981200"/>
            <a:ext cx="2928937" cy="199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Wood Type</Template>
  <TotalTime>2863</TotalTime>
  <Words>608</Words>
  <Application>Microsoft Office PowerPoint</Application>
  <PresentationFormat>عرض على الشاشة (4:3)</PresentationFormat>
  <Paragraphs>52</Paragraphs>
  <Slides>12</Slides>
  <Notes>5</Notes>
  <HiddenSlides>0</HiddenSlides>
  <MMClips>0</MMClips>
  <ScaleCrop>false</ScaleCrop>
  <HeadingPairs>
    <vt:vector size="8" baseType="variant">
      <vt:variant>
        <vt:lpstr>الخطوط المستخدمة</vt:lpstr>
      </vt:variant>
      <vt:variant>
        <vt:i4>6</vt:i4>
      </vt:variant>
      <vt:variant>
        <vt:lpstr>نسق</vt:lpstr>
      </vt:variant>
      <vt:variant>
        <vt:i4>1</vt:i4>
      </vt:variant>
      <vt:variant>
        <vt:lpstr>خوادم OLE مضمنة</vt:lpstr>
      </vt:variant>
      <vt:variant>
        <vt:i4>1</vt:i4>
      </vt:variant>
      <vt:variant>
        <vt:lpstr>عناوين الشرائح</vt:lpstr>
      </vt:variant>
      <vt:variant>
        <vt:i4>12</vt:i4>
      </vt:variant>
    </vt:vector>
  </HeadingPairs>
  <TitlesOfParts>
    <vt:vector size="20" baseType="lpstr">
      <vt:lpstr>Rockwell</vt:lpstr>
      <vt:lpstr>Arial</vt:lpstr>
      <vt:lpstr>Rockwell Condensed</vt:lpstr>
      <vt:lpstr>Wingdings</vt:lpstr>
      <vt:lpstr>Times New Roman</vt:lpstr>
      <vt:lpstr>Tahoma</vt:lpstr>
      <vt:lpstr>Wood Type</vt:lpstr>
      <vt:lpstr>Microsoft Equation 3.0</vt:lpstr>
      <vt:lpstr> Dependent or constrained Motion</vt:lpstr>
      <vt:lpstr>Dependent or constrained Motion</vt:lpstr>
      <vt:lpstr>Dependent or constrained Motion(Cont.)</vt:lpstr>
      <vt:lpstr>Dependent or constrained Motion(Cont.)</vt:lpstr>
      <vt:lpstr>Dependent or constrained Motion Exercises</vt:lpstr>
      <vt:lpstr>Exercise # 1</vt:lpstr>
      <vt:lpstr>Exercise # 2</vt:lpstr>
      <vt:lpstr>Exercise # 3</vt:lpstr>
      <vt:lpstr>Exercise # 4</vt:lpstr>
      <vt:lpstr>Exercise # 5</vt:lpstr>
      <vt:lpstr>Exercise # 6</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Dynamics</dc:title>
  <dc:creator>B4080434U</dc:creator>
  <cp:lastModifiedBy>منى المسند</cp:lastModifiedBy>
  <cp:revision>259</cp:revision>
  <dcterms:created xsi:type="dcterms:W3CDTF">2006-02-13T08:09:50Z</dcterms:created>
  <dcterms:modified xsi:type="dcterms:W3CDTF">2020-03-27T09:08:38Z</dcterms:modified>
</cp:coreProperties>
</file>