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9866313" cy="6735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8" d="100"/>
          <a:sy n="88" d="100"/>
        </p:scale>
        <p:origin x="7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88AB-E209-4EE5-BEE7-87AB8019BB89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0FD0-92CF-45DA-90A0-D10AA94D4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291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88AB-E209-4EE5-BEE7-87AB8019BB89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0FD0-92CF-45DA-90A0-D10AA94D4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14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88AB-E209-4EE5-BEE7-87AB8019BB89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0FD0-92CF-45DA-90A0-D10AA94D4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749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88AB-E209-4EE5-BEE7-87AB8019BB89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0FD0-92CF-45DA-90A0-D10AA94D4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240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88AB-E209-4EE5-BEE7-87AB8019BB89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0FD0-92CF-45DA-90A0-D10AA94D4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338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88AB-E209-4EE5-BEE7-87AB8019BB89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0FD0-92CF-45DA-90A0-D10AA94D4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093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88AB-E209-4EE5-BEE7-87AB8019BB89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0FD0-92CF-45DA-90A0-D10AA94D4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08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88AB-E209-4EE5-BEE7-87AB8019BB89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0FD0-92CF-45DA-90A0-D10AA94D4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438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88AB-E209-4EE5-BEE7-87AB8019BB89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0FD0-92CF-45DA-90A0-D10AA94D4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33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88AB-E209-4EE5-BEE7-87AB8019BB89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0FD0-92CF-45DA-90A0-D10AA94D4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88AB-E209-4EE5-BEE7-87AB8019BB89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B0FD0-92CF-45DA-90A0-D10AA94D4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088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788AB-E209-4EE5-BEE7-87AB8019BB89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B0FD0-92CF-45DA-90A0-D10AA94D4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8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63886" y="0"/>
            <a:ext cx="4942114" cy="685800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040086" y="174171"/>
            <a:ext cx="4757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dirty="0" smtClean="0"/>
              <a:t>اسمي ------------------------------------------------------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445830" y="717674"/>
            <a:ext cx="2422071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AE" sz="1200" b="1" dirty="0" smtClean="0"/>
              <a:t>ارسم دائرة على الكلمات التي تبدأ بحرف (أ)</a:t>
            </a:r>
          </a:p>
          <a:p>
            <a:pPr algn="r" rtl="1"/>
            <a:endParaRPr lang="ar-AE" sz="1400" dirty="0"/>
          </a:p>
          <a:p>
            <a:pPr algn="ctr" rtl="1"/>
            <a:r>
              <a:rPr lang="ar-AE" sz="1600" b="1" dirty="0" smtClean="0"/>
              <a:t>أسد                         بيت</a:t>
            </a:r>
          </a:p>
          <a:p>
            <a:pPr algn="ctr" rtl="1"/>
            <a:r>
              <a:rPr lang="ar-AE" sz="1600" b="1" dirty="0" smtClean="0"/>
              <a:t>مدرسة</a:t>
            </a:r>
          </a:p>
          <a:p>
            <a:pPr algn="ctr" rtl="1"/>
            <a:endParaRPr lang="ar-AE" sz="1600" b="1" dirty="0"/>
          </a:p>
          <a:p>
            <a:pPr algn="ctr" rtl="1"/>
            <a:r>
              <a:rPr lang="ar-AE" sz="1600" b="1" dirty="0" smtClean="0"/>
              <a:t>أم                        أخطبوط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85657" y="717674"/>
            <a:ext cx="2422071" cy="22159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AE" sz="1200" b="1" dirty="0" smtClean="0"/>
              <a:t>أكتب حرف ( أ ) على السطر</a:t>
            </a:r>
            <a:endParaRPr lang="ar-AE" sz="1400" dirty="0"/>
          </a:p>
          <a:p>
            <a:pPr algn="ctr" rtl="1"/>
            <a:endParaRPr lang="ar-AE" sz="1400" b="1" dirty="0" smtClean="0"/>
          </a:p>
          <a:p>
            <a:pPr algn="ctr" rtl="1"/>
            <a:r>
              <a:rPr lang="ar-AE" sz="3600" b="1" dirty="0" smtClean="0">
                <a:solidFill>
                  <a:schemeClr val="bg1">
                    <a:lumMod val="75000"/>
                  </a:schemeClr>
                </a:solidFill>
              </a:rPr>
              <a:t>أ     أ      أ</a:t>
            </a:r>
          </a:p>
          <a:p>
            <a:pPr algn="ctr" rtl="1"/>
            <a:endParaRPr lang="ar-AE" sz="3600" b="1" dirty="0"/>
          </a:p>
          <a:p>
            <a:pPr algn="ctr" rtl="1"/>
            <a:endParaRPr lang="ar-AE" sz="4000" b="1" dirty="0" smtClean="0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5072742" y="1534885"/>
            <a:ext cx="229144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5072738" y="2111829"/>
            <a:ext cx="229144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5072737" y="2732315"/>
            <a:ext cx="229144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445830" y="2310509"/>
            <a:ext cx="2422071" cy="29546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AE" sz="1200" b="1" dirty="0" smtClean="0"/>
              <a:t>ارسم صورة تبدأ بحرف ( أ )</a:t>
            </a:r>
          </a:p>
          <a:p>
            <a:pPr algn="r" rtl="1"/>
            <a:endParaRPr lang="ar-AE" sz="1400" dirty="0" smtClean="0"/>
          </a:p>
          <a:p>
            <a:pPr algn="r" rtl="1"/>
            <a:endParaRPr lang="ar-AE" sz="1400" dirty="0"/>
          </a:p>
          <a:p>
            <a:pPr algn="r" rtl="1"/>
            <a:endParaRPr lang="ar-AE" sz="1400" dirty="0" smtClean="0"/>
          </a:p>
          <a:p>
            <a:pPr algn="r" rtl="1"/>
            <a:endParaRPr lang="ar-AE" sz="1400" dirty="0"/>
          </a:p>
          <a:p>
            <a:pPr algn="r" rtl="1"/>
            <a:endParaRPr lang="ar-AE" sz="1400" dirty="0" smtClean="0"/>
          </a:p>
          <a:p>
            <a:pPr algn="r" rtl="1"/>
            <a:endParaRPr lang="ar-AE" sz="1400" dirty="0"/>
          </a:p>
          <a:p>
            <a:pPr algn="r" rtl="1"/>
            <a:endParaRPr lang="ar-AE" sz="1400" dirty="0" smtClean="0"/>
          </a:p>
          <a:p>
            <a:pPr algn="r" rtl="1"/>
            <a:endParaRPr lang="ar-AE" sz="1050" dirty="0"/>
          </a:p>
          <a:p>
            <a:pPr algn="r" rtl="1"/>
            <a:endParaRPr lang="ar-AE" sz="1400" dirty="0" smtClean="0"/>
          </a:p>
          <a:p>
            <a:pPr algn="r" rtl="1"/>
            <a:endParaRPr lang="ar-AE" sz="1400" dirty="0"/>
          </a:p>
          <a:p>
            <a:pPr algn="r" rtl="1"/>
            <a:endParaRPr lang="ar-AE" sz="1400" dirty="0" smtClean="0"/>
          </a:p>
          <a:p>
            <a:pPr algn="r" rtl="1"/>
            <a:endParaRPr lang="ar-AE" sz="1400" dirty="0" smtClean="0"/>
          </a:p>
          <a:p>
            <a:pPr algn="r" rtl="1"/>
            <a:endParaRPr lang="ar-AE" sz="9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4993822" y="3021536"/>
            <a:ext cx="2422071" cy="2246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AE" sz="1200" b="1" dirty="0" smtClean="0"/>
              <a:t>صل حرف ( أ ) بالصورة التي تبدأ به</a:t>
            </a:r>
          </a:p>
          <a:p>
            <a:pPr algn="r" rtl="1"/>
            <a:endParaRPr lang="ar-AE" sz="1200" b="1" dirty="0"/>
          </a:p>
          <a:p>
            <a:pPr algn="r" rtl="1"/>
            <a:endParaRPr lang="ar-AE" sz="1200" b="1" dirty="0" smtClean="0"/>
          </a:p>
          <a:p>
            <a:pPr algn="r" rtl="1"/>
            <a:endParaRPr lang="ar-AE" sz="1400" dirty="0" smtClean="0"/>
          </a:p>
          <a:p>
            <a:pPr algn="r" rtl="1"/>
            <a:endParaRPr lang="ar-AE" sz="1400" dirty="0"/>
          </a:p>
          <a:p>
            <a:pPr algn="r" rtl="1"/>
            <a:r>
              <a:rPr lang="ar-AE" sz="3600" b="1" dirty="0" smtClean="0"/>
              <a:t>أ</a:t>
            </a:r>
            <a:endParaRPr lang="ar-AE" sz="3600" b="1" dirty="0"/>
          </a:p>
          <a:p>
            <a:pPr algn="ctr" rtl="1"/>
            <a:endParaRPr lang="ar-AE" sz="4000" b="1" dirty="0" smtClean="0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3C22D541-2B89-377C-91AB-802A125AA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188" y="3401075"/>
            <a:ext cx="420465" cy="65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1188" y="4701988"/>
            <a:ext cx="446320" cy="49263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1188" y="4129847"/>
            <a:ext cx="415018" cy="52820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993823" y="5346881"/>
            <a:ext cx="4863192" cy="1446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AE" sz="1200" b="1" dirty="0" smtClean="0"/>
              <a:t>لون الدائرة التي تحتوي على حرف ( أ )</a:t>
            </a:r>
          </a:p>
          <a:p>
            <a:pPr algn="r" rtl="1"/>
            <a:endParaRPr lang="ar-AE" sz="1400" dirty="0" smtClean="0"/>
          </a:p>
          <a:p>
            <a:pPr algn="r" rtl="1"/>
            <a:endParaRPr lang="ar-AE" sz="1400" dirty="0" smtClean="0"/>
          </a:p>
          <a:p>
            <a:pPr algn="r" rtl="1"/>
            <a:endParaRPr lang="ar-AE" sz="1400" dirty="0"/>
          </a:p>
          <a:p>
            <a:pPr algn="r" rtl="1"/>
            <a:endParaRPr lang="ar-AE" sz="1400" dirty="0" smtClean="0"/>
          </a:p>
          <a:p>
            <a:pPr algn="r" rtl="1"/>
            <a:endParaRPr lang="ar-AE" sz="1400" dirty="0"/>
          </a:p>
          <a:p>
            <a:pPr algn="r" rtl="1"/>
            <a:endParaRPr lang="ar-AE" sz="500" dirty="0"/>
          </a:p>
        </p:txBody>
      </p:sp>
      <p:sp>
        <p:nvSpPr>
          <p:cNvPr id="19" name="Oval 18"/>
          <p:cNvSpPr/>
          <p:nvPr/>
        </p:nvSpPr>
        <p:spPr>
          <a:xfrm>
            <a:off x="9133112" y="5715000"/>
            <a:ext cx="468086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>
                <a:solidFill>
                  <a:schemeClr val="tx1"/>
                </a:solidFill>
              </a:rPr>
              <a:t>أ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8335734" y="5715000"/>
            <a:ext cx="468086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>
                <a:solidFill>
                  <a:schemeClr val="tx1"/>
                </a:solidFill>
              </a:rPr>
              <a:t>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7655376" y="5715000"/>
            <a:ext cx="468086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>
                <a:solidFill>
                  <a:schemeClr val="tx1"/>
                </a:solidFill>
              </a:rPr>
              <a:t>أ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6890656" y="5715000"/>
            <a:ext cx="468086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>
                <a:solidFill>
                  <a:schemeClr val="tx1"/>
                </a:solidFill>
              </a:rPr>
              <a:t>أ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6168117" y="5715000"/>
            <a:ext cx="468086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>
                <a:solidFill>
                  <a:schemeClr val="tx1"/>
                </a:solidFill>
              </a:rPr>
              <a:t>ب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5370739" y="5715000"/>
            <a:ext cx="468086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>
                <a:solidFill>
                  <a:schemeClr val="tx1"/>
                </a:solidFill>
              </a:rPr>
              <a:t>أ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8788844" y="6297425"/>
            <a:ext cx="468086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>
                <a:solidFill>
                  <a:schemeClr val="tx1"/>
                </a:solidFill>
              </a:rPr>
              <a:t>ج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7991466" y="6297425"/>
            <a:ext cx="468086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>
                <a:solidFill>
                  <a:schemeClr val="tx1"/>
                </a:solidFill>
              </a:rPr>
              <a:t>أ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7256678" y="6297425"/>
            <a:ext cx="468086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>
                <a:solidFill>
                  <a:schemeClr val="tx1"/>
                </a:solidFill>
              </a:rPr>
              <a:t>ر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513730" y="6297425"/>
            <a:ext cx="468086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>
                <a:solidFill>
                  <a:schemeClr val="tx1"/>
                </a:solidFill>
              </a:rPr>
              <a:t>أ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769420" y="6297425"/>
            <a:ext cx="468086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>
                <a:solidFill>
                  <a:schemeClr val="tx1"/>
                </a:solidFill>
              </a:rPr>
              <a:t>ع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99" y="76200"/>
            <a:ext cx="4844093" cy="671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190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" y="76200"/>
            <a:ext cx="4844093" cy="671723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5705" y="76199"/>
            <a:ext cx="4844093" cy="671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91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64</Words>
  <Application>Microsoft Office PowerPoint</Application>
  <PresentationFormat>A4 Paper (210x297 mm)</PresentationFormat>
  <Paragraphs>44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QOSMIO</dc:creator>
  <cp:lastModifiedBy>QOSMIO</cp:lastModifiedBy>
  <cp:revision>4</cp:revision>
  <cp:lastPrinted>2025-11-09T17:40:09Z</cp:lastPrinted>
  <dcterms:created xsi:type="dcterms:W3CDTF">2025-11-09T17:20:46Z</dcterms:created>
  <dcterms:modified xsi:type="dcterms:W3CDTF">2025-11-09T17:40:48Z</dcterms:modified>
</cp:coreProperties>
</file>