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06934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j-lt"/>
        <a:ea typeface="+mj-ea"/>
        <a:cs typeface="+mj-cs"/>
        <a:sym typeface="Calibri"/>
      </a:defRPr>
    </a:lvl1pPr>
    <a:lvl2pPr indent="228600" rtl="1" latinLnBrk="0">
      <a:defRPr sz="1200">
        <a:latin typeface="+mj-lt"/>
        <a:ea typeface="+mj-ea"/>
        <a:cs typeface="+mj-cs"/>
        <a:sym typeface="Calibri"/>
      </a:defRPr>
    </a:lvl2pPr>
    <a:lvl3pPr indent="457200" rtl="1" latinLnBrk="0">
      <a:defRPr sz="1200">
        <a:latin typeface="+mj-lt"/>
        <a:ea typeface="+mj-ea"/>
        <a:cs typeface="+mj-cs"/>
        <a:sym typeface="Calibri"/>
      </a:defRPr>
    </a:lvl3pPr>
    <a:lvl4pPr indent="685800" rtl="1" latinLnBrk="0">
      <a:defRPr sz="1200">
        <a:latin typeface="+mj-lt"/>
        <a:ea typeface="+mj-ea"/>
        <a:cs typeface="+mj-cs"/>
        <a:sym typeface="Calibri"/>
      </a:defRPr>
    </a:lvl4pPr>
    <a:lvl5pPr indent="914400" rtl="1" latinLnBrk="0">
      <a:defRPr sz="1200">
        <a:latin typeface="+mj-lt"/>
        <a:ea typeface="+mj-ea"/>
        <a:cs typeface="+mj-cs"/>
        <a:sym typeface="Calibri"/>
      </a:defRPr>
    </a:lvl5pPr>
    <a:lvl6pPr indent="1143000" rtl="1" latinLnBrk="0">
      <a:defRPr sz="1200">
        <a:latin typeface="+mj-lt"/>
        <a:ea typeface="+mj-ea"/>
        <a:cs typeface="+mj-cs"/>
        <a:sym typeface="Calibri"/>
      </a:defRPr>
    </a:lvl6pPr>
    <a:lvl7pPr indent="1371600" rtl="1" latinLnBrk="0">
      <a:defRPr sz="1200">
        <a:latin typeface="+mj-lt"/>
        <a:ea typeface="+mj-ea"/>
        <a:cs typeface="+mj-cs"/>
        <a:sym typeface="Calibri"/>
      </a:defRPr>
    </a:lvl7pPr>
    <a:lvl8pPr indent="1600200" rtl="1" latinLnBrk="0">
      <a:defRPr sz="1200">
        <a:latin typeface="+mj-lt"/>
        <a:ea typeface="+mj-ea"/>
        <a:cs typeface="+mj-cs"/>
        <a:sym typeface="Calibri"/>
      </a:defRPr>
    </a:lvl8pPr>
    <a:lvl9pPr indent="1828800" rtl="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gradFill flip="none" rotWithShape="1">
          <a:gsLst>
            <a:gs pos="0">
              <a:srgbClr val="FFFFFF"/>
            </a:gs>
            <a:gs pos="100000">
              <a:srgbClr val="FEFBCF"/>
            </a:gs>
          </a:gsLst>
          <a:lin ang="1218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2"/>
          <p:cNvSpPr/>
          <p:nvPr/>
        </p:nvSpPr>
        <p:spPr>
          <a:xfrm>
            <a:off x="-452995" y="-554236"/>
            <a:ext cx="11146395" cy="1878208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6" name="Freeform 2"/>
          <p:cNvSpPr/>
          <p:nvPr/>
        </p:nvSpPr>
        <p:spPr>
          <a:xfrm>
            <a:off x="229797" y="-261327"/>
            <a:ext cx="1675884" cy="179830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7" name="Freeform 32"/>
          <p:cNvSpPr/>
          <p:nvPr/>
        </p:nvSpPr>
        <p:spPr>
          <a:xfrm rot="16200000">
            <a:off x="4117478" y="-6679382"/>
            <a:ext cx="2458444" cy="11482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17" y="0"/>
                </a:moveTo>
                <a:lnTo>
                  <a:pt x="19683" y="0"/>
                </a:lnTo>
                <a:cubicBezTo>
                  <a:pt x="20192" y="0"/>
                  <a:pt x="20679" y="1138"/>
                  <a:pt x="21039" y="3163"/>
                </a:cubicBezTo>
                <a:cubicBezTo>
                  <a:pt x="21398" y="5189"/>
                  <a:pt x="21600" y="7936"/>
                  <a:pt x="21600" y="10800"/>
                </a:cubicBezTo>
                <a:cubicBezTo>
                  <a:pt x="21600" y="16765"/>
                  <a:pt x="20742" y="21600"/>
                  <a:pt x="19683" y="21600"/>
                </a:cubicBezTo>
                <a:lnTo>
                  <a:pt x="1917" y="21600"/>
                </a:lnTo>
                <a:cubicBezTo>
                  <a:pt x="858" y="21600"/>
                  <a:pt x="0" y="16765"/>
                  <a:pt x="0" y="10800"/>
                </a:cubicBezTo>
                <a:cubicBezTo>
                  <a:pt x="0" y="4835"/>
                  <a:pt x="858" y="0"/>
                  <a:pt x="1917" y="0"/>
                </a:cubicBezTo>
                <a:close/>
              </a:path>
            </a:pathLst>
          </a:custGeom>
          <a:solidFill>
            <a:srgbClr val="64758B"/>
          </a:solidFill>
          <a:ln w="12700">
            <a:miter lim="400000"/>
          </a:ln>
        </p:spPr>
        <p:txBody>
          <a:bodyPr lIns="45719" rIns="45719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68" name="Freeform 16"/>
          <p:cNvSpPr/>
          <p:nvPr/>
        </p:nvSpPr>
        <p:spPr>
          <a:xfrm flipH="1">
            <a:off x="-809148" y="7391420"/>
            <a:ext cx="11502548" cy="10282777"/>
          </a:xfrm>
          <a:prstGeom prst="rect">
            <a:avLst/>
          </a:prstGeom>
          <a:solidFill>
            <a:srgbClr val="A8C0C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grpSp>
        <p:nvGrpSpPr>
          <p:cNvPr id="71" name="تجميع"/>
          <p:cNvGrpSpPr/>
          <p:nvPr/>
        </p:nvGrpSpPr>
        <p:grpSpPr>
          <a:xfrm>
            <a:off x="121331" y="7295708"/>
            <a:ext cx="946409" cy="335247"/>
            <a:chOff x="0" y="0"/>
            <a:chExt cx="946407" cy="335246"/>
          </a:xfrm>
        </p:grpSpPr>
        <p:pic>
          <p:nvPicPr>
            <p:cNvPr id="69" name="IMG_0538.png" descr="IMG_053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21671"/>
              <a:ext cx="115937" cy="115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" name="Google Shape;632;p19"/>
            <p:cNvSpPr txBox="1"/>
            <p:nvPr/>
          </p:nvSpPr>
          <p:spPr>
            <a:xfrm>
              <a:off x="57943" y="0"/>
              <a:ext cx="888465" cy="3352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2" tIns="91422" rIns="91422" bIns="91422" numCol="1" anchor="t">
              <a:spAutoFit/>
            </a:bodyPr>
            <a:lstStyle>
              <a:lvl1pPr rtl="0">
                <a:defRPr sz="1000">
                  <a:solidFill>
                    <a:srgbClr val="FFFFFF"/>
                  </a:solidFill>
                  <a:latin typeface="Snell Roundhand Bold"/>
                  <a:ea typeface="Snell Roundhand Bold"/>
                  <a:cs typeface="Snell Roundhand Bold"/>
                  <a:sym typeface="Snell Roundhand Bold"/>
                </a:defRPr>
              </a:lvl1pPr>
            </a:lstStyle>
            <a:p>
              <a:pPr/>
              <a:r>
                <a:t>hasnaa-2</a:t>
              </a:r>
            </a:p>
          </p:txBody>
        </p:sp>
      </p:grpSp>
      <p:sp>
        <p:nvSpPr>
          <p:cNvPr id="72" name="Freeform 17"/>
          <p:cNvSpPr/>
          <p:nvPr/>
        </p:nvSpPr>
        <p:spPr>
          <a:xfrm flipH="1">
            <a:off x="-281054" y="8047876"/>
            <a:ext cx="11369166" cy="2030944"/>
          </a:xfrm>
          <a:prstGeom prst="rect">
            <a:avLst/>
          </a:prstGeom>
          <a:blipFill>
            <a:blip r:embed="rId5">
              <a:alphaModFix amt="42009"/>
            </a:blip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نص العنوان"/>
          <p:cNvSpPr txBox="1"/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" name="مستوى النص الأول…"/>
          <p:cNvSpPr txBox="1"/>
          <p:nvPr>
            <p:ph type="body" sz="half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" name="Text Placeholder 3"/>
          <p:cNvSpPr/>
          <p:nvPr>
            <p:ph type="body" sz="quarter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نص العنوان"/>
          <p:cNvSpPr txBox="1"/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1" name="Picture Placeholder 2"/>
          <p:cNvSpPr/>
          <p:nvPr>
            <p:ph type="pic" sz="half" idx="21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مستوى النص الأول…"/>
          <p:cNvSpPr txBox="1"/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968625" y="2686755"/>
            <a:ext cx="4188249" cy="4869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427880" y="6414761"/>
            <a:ext cx="258920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2.jpeg"/><Relationship Id="rId11" Type="http://schemas.openxmlformats.org/officeDocument/2006/relationships/hyperlink" Target="https://wordwall.net/ar/resource/92724685" TargetMode="External"/><Relationship Id="rId12" Type="http://schemas.openxmlformats.org/officeDocument/2006/relationships/image" Target="../media/image16.png"/><Relationship Id="rId13" Type="http://schemas.openxmlformats.org/officeDocument/2006/relationships/image" Target="../media/image3.jpeg"/><Relationship Id="rId14" Type="http://schemas.openxmlformats.org/officeDocument/2006/relationships/image" Target="../media/image4.jpeg"/><Relationship Id="rId15" Type="http://schemas.openxmlformats.org/officeDocument/2006/relationships/image" Target="../media/image5.jpeg"/><Relationship Id="rId16" Type="http://schemas.openxmlformats.org/officeDocument/2006/relationships/image" Target="../media/image6.jpeg"/><Relationship Id="rId17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8.jpeg"/><Relationship Id="rId11" Type="http://schemas.openxmlformats.org/officeDocument/2006/relationships/hyperlink" Target="https://wordwall.net/resource/93043871" TargetMode="External"/><Relationship Id="rId12" Type="http://schemas.openxmlformats.org/officeDocument/2006/relationships/image" Target="../media/image16.png"/><Relationship Id="rId13" Type="http://schemas.openxmlformats.org/officeDocument/2006/relationships/image" Target="../media/image9.jpeg"/><Relationship Id="rId14" Type="http://schemas.openxmlformats.org/officeDocument/2006/relationships/image" Target="../media/image10.jpeg"/><Relationship Id="rId15" Type="http://schemas.openxmlformats.org/officeDocument/2006/relationships/image" Target="../media/image11.jpeg"/><Relationship Id="rId16" Type="http://schemas.openxmlformats.org/officeDocument/2006/relationships/image" Target="../media/image1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hyperlink" Target="https://wordwall.net/resource/93049007" TargetMode="External"/><Relationship Id="rId11" Type="http://schemas.openxmlformats.org/officeDocument/2006/relationships/image" Target="../media/image16.pn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6" Type="http://schemas.openxmlformats.org/officeDocument/2006/relationships/image" Target="../media/image17.jpeg"/><Relationship Id="rId17" Type="http://schemas.openxmlformats.org/officeDocument/2006/relationships/image" Target="../media/image1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image" Target="../media/image19.jpeg"/><Relationship Id="rId5" Type="http://schemas.openxmlformats.org/officeDocument/2006/relationships/hyperlink" Target="https://t.me/hasna_math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 17"/>
          <p:cNvSpPr/>
          <p:nvPr/>
        </p:nvSpPr>
        <p:spPr>
          <a:xfrm flipH="1">
            <a:off x="-838767" y="-253242"/>
            <a:ext cx="12526507" cy="7630873"/>
          </a:xfrm>
          <a:prstGeom prst="rect">
            <a:avLst/>
          </a:prstGeom>
          <a:blipFill>
            <a:blip r:embed="rId2">
              <a:alphaModFix amt="12100"/>
            </a:blip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03" name="Freeform 18"/>
          <p:cNvSpPr/>
          <p:nvPr/>
        </p:nvSpPr>
        <p:spPr>
          <a:xfrm>
            <a:off x="2288904" y="1674651"/>
            <a:ext cx="5889269" cy="12566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04" name="الفصل الدراسي الأول"/>
          <p:cNvSpPr txBox="1"/>
          <p:nvPr/>
        </p:nvSpPr>
        <p:spPr>
          <a:xfrm>
            <a:off x="-1" y="3173575"/>
            <a:ext cx="10693401" cy="7772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000">
                <a:solidFill>
                  <a:srgbClr val="535353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فترة الاختبارات للفصل الدراسي الثالث</a:t>
            </a:r>
          </a:p>
        </p:txBody>
      </p:sp>
      <p:grpSp>
        <p:nvGrpSpPr>
          <p:cNvPr id="109" name="تجميع"/>
          <p:cNvGrpSpPr/>
          <p:nvPr/>
        </p:nvGrpSpPr>
        <p:grpSpPr>
          <a:xfrm>
            <a:off x="2101467" y="4079591"/>
            <a:ext cx="7238880" cy="582603"/>
            <a:chOff x="0" y="0"/>
            <a:chExt cx="7238878" cy="582602"/>
          </a:xfrm>
        </p:grpSpPr>
        <p:grpSp>
          <p:nvGrpSpPr>
            <p:cNvPr id="107" name="تجميع"/>
            <p:cNvGrpSpPr/>
            <p:nvPr/>
          </p:nvGrpSpPr>
          <p:grpSpPr>
            <a:xfrm>
              <a:off x="0" y="-1"/>
              <a:ext cx="7238880" cy="582603"/>
              <a:chOff x="0" y="0"/>
              <a:chExt cx="7238878" cy="582602"/>
            </a:xfrm>
          </p:grpSpPr>
          <p:sp>
            <p:nvSpPr>
              <p:cNvPr id="105" name="Freeform 14"/>
              <p:cNvSpPr/>
              <p:nvPr/>
            </p:nvSpPr>
            <p:spPr>
              <a:xfrm flipH="1">
                <a:off x="0" y="0"/>
                <a:ext cx="4952864" cy="58260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rtl="0"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106" name="Freeform 15"/>
              <p:cNvSpPr/>
              <p:nvPr/>
            </p:nvSpPr>
            <p:spPr>
              <a:xfrm flipH="1">
                <a:off x="4952863" y="-1"/>
                <a:ext cx="2286017" cy="582603"/>
              </a:xfrm>
              <a:prstGeom prst="rect">
                <a:avLst/>
              </a:prstGeom>
              <a:solidFill>
                <a:srgbClr val="64758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rtl="0">
                  <a:defRPr sz="2200">
                    <a:solidFill>
                      <a:srgbClr val="FFFFFF"/>
                    </a:solidFill>
                    <a:latin typeface="Muna Black"/>
                    <a:ea typeface="Muna Black"/>
                    <a:cs typeface="Muna Black"/>
                    <a:sym typeface="Muna Black"/>
                  </a:defRPr>
                </a:pPr>
              </a:p>
            </p:txBody>
          </p:sp>
        </p:grpSp>
        <p:sp>
          <p:nvSpPr>
            <p:cNvPr id="108" name="الصف"/>
            <p:cNvSpPr txBox="1"/>
            <p:nvPr/>
          </p:nvSpPr>
          <p:spPr>
            <a:xfrm>
              <a:off x="5725658" y="99529"/>
              <a:ext cx="702093" cy="383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2200">
                  <a:solidFill>
                    <a:srgbClr val="FFFFFF"/>
                  </a:solidFill>
                  <a:latin typeface="Muna Black"/>
                  <a:ea typeface="Muna Black"/>
                  <a:cs typeface="Muna Black"/>
                  <a:sym typeface="Muna Black"/>
                </a:defRPr>
              </a:lvl1pPr>
            </a:lstStyle>
            <a:p>
              <a:pPr rtl="0">
                <a:defRPr/>
              </a:pPr>
              <a:r>
                <a:t>الصف</a:t>
              </a:r>
            </a:p>
          </p:txBody>
        </p:sp>
      </p:grpSp>
      <p:grpSp>
        <p:nvGrpSpPr>
          <p:cNvPr id="114" name="تجميع"/>
          <p:cNvGrpSpPr/>
          <p:nvPr/>
        </p:nvGrpSpPr>
        <p:grpSpPr>
          <a:xfrm>
            <a:off x="2101467" y="5049688"/>
            <a:ext cx="7238880" cy="582605"/>
            <a:chOff x="0" y="0"/>
            <a:chExt cx="7238878" cy="582603"/>
          </a:xfrm>
        </p:grpSpPr>
        <p:grpSp>
          <p:nvGrpSpPr>
            <p:cNvPr id="112" name="تجميع"/>
            <p:cNvGrpSpPr/>
            <p:nvPr/>
          </p:nvGrpSpPr>
          <p:grpSpPr>
            <a:xfrm>
              <a:off x="0" y="-1"/>
              <a:ext cx="7238880" cy="582605"/>
              <a:chOff x="0" y="0"/>
              <a:chExt cx="7238878" cy="582603"/>
            </a:xfrm>
          </p:grpSpPr>
          <p:sp>
            <p:nvSpPr>
              <p:cNvPr id="110" name="Freeform 14"/>
              <p:cNvSpPr/>
              <p:nvPr/>
            </p:nvSpPr>
            <p:spPr>
              <a:xfrm flipH="1">
                <a:off x="0" y="0"/>
                <a:ext cx="4952864" cy="582603"/>
              </a:xfrm>
              <a:prstGeom prst="rect">
                <a:avLst/>
              </a:prstGeom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rtl="0"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111" name="Freeform 15"/>
              <p:cNvSpPr/>
              <p:nvPr/>
            </p:nvSpPr>
            <p:spPr>
              <a:xfrm flipH="1">
                <a:off x="4952863" y="-1"/>
                <a:ext cx="2286017" cy="582604"/>
              </a:xfrm>
              <a:prstGeom prst="rect">
                <a:avLst/>
              </a:prstGeom>
              <a:solidFill>
                <a:srgbClr val="64758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rtl="0">
                  <a:defRPr sz="2200">
                    <a:solidFill>
                      <a:srgbClr val="FFFFFF"/>
                    </a:solidFill>
                    <a:latin typeface="Muna Black"/>
                    <a:ea typeface="Muna Black"/>
                    <a:cs typeface="Muna Black"/>
                    <a:sym typeface="Muna Black"/>
                  </a:defRPr>
                </a:pPr>
              </a:p>
            </p:txBody>
          </p:sp>
        </p:grpSp>
        <p:sp>
          <p:nvSpPr>
            <p:cNvPr id="113" name="المادة"/>
            <p:cNvSpPr txBox="1"/>
            <p:nvPr/>
          </p:nvSpPr>
          <p:spPr>
            <a:xfrm>
              <a:off x="5745030" y="114742"/>
              <a:ext cx="682720" cy="383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 algn="ctr">
                <a:defRPr sz="2200">
                  <a:solidFill>
                    <a:srgbClr val="FFFFFF"/>
                  </a:solidFill>
                  <a:latin typeface="Muna Black"/>
                  <a:ea typeface="Muna Black"/>
                  <a:cs typeface="Muna Black"/>
                  <a:sym typeface="Muna Black"/>
                </a:defRPr>
              </a:lvl1pPr>
            </a:lstStyle>
            <a:p>
              <a:pPr rtl="0">
                <a:defRPr/>
              </a:pPr>
              <a:r>
                <a:t>المادة</a:t>
              </a:r>
            </a:p>
          </p:txBody>
        </p:sp>
      </p:grpSp>
      <p:grpSp>
        <p:nvGrpSpPr>
          <p:cNvPr id="119" name="تجميع"/>
          <p:cNvGrpSpPr/>
          <p:nvPr/>
        </p:nvGrpSpPr>
        <p:grpSpPr>
          <a:xfrm>
            <a:off x="2101467" y="6009917"/>
            <a:ext cx="7238880" cy="582603"/>
            <a:chOff x="0" y="0"/>
            <a:chExt cx="7238878" cy="582602"/>
          </a:xfrm>
        </p:grpSpPr>
        <p:grpSp>
          <p:nvGrpSpPr>
            <p:cNvPr id="117" name="تجميع"/>
            <p:cNvGrpSpPr/>
            <p:nvPr/>
          </p:nvGrpSpPr>
          <p:grpSpPr>
            <a:xfrm>
              <a:off x="0" y="-1"/>
              <a:ext cx="7238880" cy="582603"/>
              <a:chOff x="0" y="0"/>
              <a:chExt cx="7238878" cy="582602"/>
            </a:xfrm>
          </p:grpSpPr>
          <p:sp>
            <p:nvSpPr>
              <p:cNvPr id="115" name="Freeform 14"/>
              <p:cNvSpPr/>
              <p:nvPr/>
            </p:nvSpPr>
            <p:spPr>
              <a:xfrm flipH="1">
                <a:off x="0" y="0"/>
                <a:ext cx="4952864" cy="58260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rtl="0"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sp>
            <p:nvSpPr>
              <p:cNvPr id="116" name="Freeform 15"/>
              <p:cNvSpPr/>
              <p:nvPr/>
            </p:nvSpPr>
            <p:spPr>
              <a:xfrm flipH="1">
                <a:off x="4952863" y="-1"/>
                <a:ext cx="2286017" cy="582603"/>
              </a:xfrm>
              <a:prstGeom prst="rect">
                <a:avLst/>
              </a:prstGeom>
              <a:solidFill>
                <a:srgbClr val="64758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rtl="0">
                  <a:defRPr sz="2200">
                    <a:solidFill>
                      <a:srgbClr val="FFFFFF"/>
                    </a:solidFill>
                    <a:latin typeface="Muna Black"/>
                    <a:ea typeface="Muna Black"/>
                    <a:cs typeface="Muna Black"/>
                    <a:sym typeface="Muna Black"/>
                  </a:defRPr>
                </a:pPr>
              </a:p>
            </p:txBody>
          </p:sp>
        </p:grpSp>
        <p:sp>
          <p:nvSpPr>
            <p:cNvPr id="118" name="المعلمـ"/>
            <p:cNvSpPr txBox="1"/>
            <p:nvPr/>
          </p:nvSpPr>
          <p:spPr>
            <a:xfrm>
              <a:off x="5553101" y="99529"/>
              <a:ext cx="1066604" cy="383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2200">
                  <a:solidFill>
                    <a:srgbClr val="FFFFFF"/>
                  </a:solidFill>
                  <a:latin typeface="Muna Black"/>
                  <a:ea typeface="Muna Black"/>
                  <a:cs typeface="Muna Black"/>
                  <a:sym typeface="Muna Black"/>
                </a:defRPr>
              </a:lvl1pPr>
            </a:lstStyle>
            <a:p>
              <a:pPr rtl="0">
                <a:defRPr/>
              </a:pPr>
              <a:r>
                <a:t>المعلمـ</a:t>
              </a:r>
            </a:p>
          </p:txBody>
        </p:sp>
      </p:grpSp>
      <p:sp>
        <p:nvSpPr>
          <p:cNvPr id="120" name="المملكة العربية السعودية…"/>
          <p:cNvSpPr txBox="1"/>
          <p:nvPr/>
        </p:nvSpPr>
        <p:spPr>
          <a:xfrm>
            <a:off x="8585830" y="291251"/>
            <a:ext cx="2107571" cy="55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1600">
                <a:solidFill>
                  <a:srgbClr val="1F567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المملكة العربية السعودية</a:t>
            </a:r>
          </a:p>
          <a:p>
            <a:pPr algn="ctr" rtl="0">
              <a:defRPr b="1" sz="1600">
                <a:solidFill>
                  <a:srgbClr val="1F567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وزارة التعليم</a:t>
            </a:r>
          </a:p>
        </p:txBody>
      </p:sp>
      <p:pic>
        <p:nvPicPr>
          <p:cNvPr id="121" name="أول ثانوي أول ثانوي " descr="أول ثانوي أول ثانوي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8767" y="4066891"/>
            <a:ext cx="4986289" cy="608003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22" name="رياضيات رياضيات " descr="رياضيات رياضيات 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88767" y="5036988"/>
            <a:ext cx="4986289" cy="598136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23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67880" y="6007086"/>
            <a:ext cx="5007176" cy="598135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grpSp>
        <p:nvGrpSpPr>
          <p:cNvPr id="126" name="تجميع"/>
          <p:cNvGrpSpPr/>
          <p:nvPr/>
        </p:nvGrpSpPr>
        <p:grpSpPr>
          <a:xfrm>
            <a:off x="3002494" y="2071290"/>
            <a:ext cx="5436632" cy="607127"/>
            <a:chOff x="-188674" y="-5"/>
            <a:chExt cx="5436630" cy="607126"/>
          </a:xfrm>
        </p:grpSpPr>
        <p:sp>
          <p:nvSpPr>
            <p:cNvPr id="124" name="خطة التعلم الأسبوعية  الفصل الدراسي الثاني"/>
            <p:cNvSpPr txBox="1"/>
            <p:nvPr/>
          </p:nvSpPr>
          <p:spPr>
            <a:xfrm>
              <a:off x="-188675" y="30337"/>
              <a:ext cx="4972685" cy="576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>
                <a:defRPr b="1" sz="3300">
                  <a:solidFill>
                    <a:srgbClr val="8C4E80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pPr rtl="0">
                <a:defRPr/>
              </a:pPr>
              <a:r>
                <a:t>الخطط العلاجية والاثرائية</a:t>
              </a:r>
            </a:p>
          </p:txBody>
        </p:sp>
        <p:pic>
          <p:nvPicPr>
            <p:cNvPr id="125" name="جدول صفوف أزرق وبيج خطوط.png" descr="جدول صفوف أزرق وبيج خطوط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87572" t="66406" r="5125" b="23278"/>
            <a:stretch>
              <a:fillRect/>
            </a:stretch>
          </p:blipFill>
          <p:spPr>
            <a:xfrm>
              <a:off x="4784009" y="-6"/>
              <a:ext cx="463948" cy="463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5783" y="1"/>
                  </a:moveTo>
                  <a:cubicBezTo>
                    <a:pt x="5256" y="1"/>
                    <a:pt x="4981" y="315"/>
                    <a:pt x="4933" y="945"/>
                  </a:cubicBezTo>
                  <a:lnTo>
                    <a:pt x="4896" y="1544"/>
                  </a:lnTo>
                  <a:lnTo>
                    <a:pt x="3788" y="1544"/>
                  </a:lnTo>
                  <a:lnTo>
                    <a:pt x="2661" y="1544"/>
                  </a:lnTo>
                  <a:lnTo>
                    <a:pt x="2624" y="1054"/>
                  </a:lnTo>
                  <a:cubicBezTo>
                    <a:pt x="2564" y="441"/>
                    <a:pt x="2966" y="231"/>
                    <a:pt x="3344" y="691"/>
                  </a:cubicBezTo>
                  <a:cubicBezTo>
                    <a:pt x="3680" y="1097"/>
                    <a:pt x="3788" y="1095"/>
                    <a:pt x="3788" y="654"/>
                  </a:cubicBezTo>
                  <a:cubicBezTo>
                    <a:pt x="3788" y="40"/>
                    <a:pt x="2845" y="-229"/>
                    <a:pt x="2402" y="255"/>
                  </a:cubicBezTo>
                  <a:cubicBezTo>
                    <a:pt x="2273" y="394"/>
                    <a:pt x="2152" y="737"/>
                    <a:pt x="2125" y="1017"/>
                  </a:cubicBezTo>
                  <a:cubicBezTo>
                    <a:pt x="2077" y="1521"/>
                    <a:pt x="2060" y="1536"/>
                    <a:pt x="1293" y="1580"/>
                  </a:cubicBezTo>
                  <a:cubicBezTo>
                    <a:pt x="6" y="1653"/>
                    <a:pt x="74" y="1258"/>
                    <a:pt x="74" y="8985"/>
                  </a:cubicBezTo>
                  <a:cubicBezTo>
                    <a:pt x="74" y="15366"/>
                    <a:pt x="113" y="16022"/>
                    <a:pt x="480" y="16426"/>
                  </a:cubicBezTo>
                  <a:cubicBezTo>
                    <a:pt x="516" y="16465"/>
                    <a:pt x="2842" y="16513"/>
                    <a:pt x="5654" y="16553"/>
                  </a:cubicBezTo>
                  <a:lnTo>
                    <a:pt x="10772" y="16626"/>
                  </a:lnTo>
                  <a:lnTo>
                    <a:pt x="11012" y="17370"/>
                  </a:lnTo>
                  <a:cubicBezTo>
                    <a:pt x="11373" y="18457"/>
                    <a:pt x="11985" y="19370"/>
                    <a:pt x="12694" y="19929"/>
                  </a:cubicBezTo>
                  <a:cubicBezTo>
                    <a:pt x="13475" y="20545"/>
                    <a:pt x="13545" y="20583"/>
                    <a:pt x="14486" y="20927"/>
                  </a:cubicBezTo>
                  <a:cubicBezTo>
                    <a:pt x="15666" y="21359"/>
                    <a:pt x="17480" y="21242"/>
                    <a:pt x="18662" y="20655"/>
                  </a:cubicBezTo>
                  <a:cubicBezTo>
                    <a:pt x="19821" y="20081"/>
                    <a:pt x="20643" y="19286"/>
                    <a:pt x="21175" y="18223"/>
                  </a:cubicBezTo>
                  <a:cubicBezTo>
                    <a:pt x="21560" y="17452"/>
                    <a:pt x="21600" y="17211"/>
                    <a:pt x="21600" y="15900"/>
                  </a:cubicBezTo>
                  <a:cubicBezTo>
                    <a:pt x="21600" y="14546"/>
                    <a:pt x="21556" y="14376"/>
                    <a:pt x="21101" y="13468"/>
                  </a:cubicBezTo>
                  <a:cubicBezTo>
                    <a:pt x="20761" y="12790"/>
                    <a:pt x="20384" y="12272"/>
                    <a:pt x="19826" y="11798"/>
                  </a:cubicBezTo>
                  <a:lnTo>
                    <a:pt x="19013" y="11145"/>
                  </a:lnTo>
                  <a:lnTo>
                    <a:pt x="19013" y="6662"/>
                  </a:lnTo>
                  <a:cubicBezTo>
                    <a:pt x="19013" y="1338"/>
                    <a:pt x="19103" y="1640"/>
                    <a:pt x="17387" y="1580"/>
                  </a:cubicBezTo>
                  <a:lnTo>
                    <a:pt x="16279" y="1544"/>
                  </a:lnTo>
                  <a:lnTo>
                    <a:pt x="16223" y="1054"/>
                  </a:lnTo>
                  <a:cubicBezTo>
                    <a:pt x="16163" y="433"/>
                    <a:pt x="16575" y="239"/>
                    <a:pt x="16962" y="709"/>
                  </a:cubicBezTo>
                  <a:cubicBezTo>
                    <a:pt x="17258" y="1068"/>
                    <a:pt x="17563" y="1011"/>
                    <a:pt x="17424" y="618"/>
                  </a:cubicBezTo>
                  <a:cubicBezTo>
                    <a:pt x="17216" y="30"/>
                    <a:pt x="16419" y="-210"/>
                    <a:pt x="16057" y="219"/>
                  </a:cubicBezTo>
                  <a:cubicBezTo>
                    <a:pt x="15952" y="343"/>
                    <a:pt x="15810" y="685"/>
                    <a:pt x="15761" y="981"/>
                  </a:cubicBezTo>
                  <a:lnTo>
                    <a:pt x="15687" y="1544"/>
                  </a:lnTo>
                  <a:lnTo>
                    <a:pt x="14653" y="1544"/>
                  </a:lnTo>
                  <a:lnTo>
                    <a:pt x="13618" y="1544"/>
                  </a:lnTo>
                  <a:lnTo>
                    <a:pt x="13562" y="1054"/>
                  </a:lnTo>
                  <a:cubicBezTo>
                    <a:pt x="13503" y="445"/>
                    <a:pt x="13925" y="216"/>
                    <a:pt x="14246" y="691"/>
                  </a:cubicBezTo>
                  <a:cubicBezTo>
                    <a:pt x="14510" y="1082"/>
                    <a:pt x="14726" y="1098"/>
                    <a:pt x="14726" y="727"/>
                  </a:cubicBezTo>
                  <a:cubicBezTo>
                    <a:pt x="14726" y="144"/>
                    <a:pt x="13955" y="-190"/>
                    <a:pt x="13415" y="146"/>
                  </a:cubicBezTo>
                  <a:cubicBezTo>
                    <a:pt x="13298" y="218"/>
                    <a:pt x="13166" y="561"/>
                    <a:pt x="13119" y="908"/>
                  </a:cubicBezTo>
                  <a:lnTo>
                    <a:pt x="13027" y="1544"/>
                  </a:lnTo>
                  <a:lnTo>
                    <a:pt x="11918" y="1544"/>
                  </a:lnTo>
                  <a:cubicBezTo>
                    <a:pt x="10872" y="1544"/>
                    <a:pt x="10818" y="1515"/>
                    <a:pt x="10772" y="1199"/>
                  </a:cubicBezTo>
                  <a:cubicBezTo>
                    <a:pt x="10680" y="561"/>
                    <a:pt x="11425" y="127"/>
                    <a:pt x="11585" y="727"/>
                  </a:cubicBezTo>
                  <a:cubicBezTo>
                    <a:pt x="11670" y="1044"/>
                    <a:pt x="12066" y="1136"/>
                    <a:pt x="12066" y="836"/>
                  </a:cubicBezTo>
                  <a:cubicBezTo>
                    <a:pt x="12066" y="487"/>
                    <a:pt x="11604" y="1"/>
                    <a:pt x="11271" y="1"/>
                  </a:cubicBezTo>
                  <a:cubicBezTo>
                    <a:pt x="10749" y="1"/>
                    <a:pt x="10394" y="344"/>
                    <a:pt x="10292" y="963"/>
                  </a:cubicBezTo>
                  <a:lnTo>
                    <a:pt x="10199" y="1544"/>
                  </a:lnTo>
                  <a:lnTo>
                    <a:pt x="9165" y="1544"/>
                  </a:lnTo>
                  <a:lnTo>
                    <a:pt x="8149" y="1544"/>
                  </a:lnTo>
                  <a:lnTo>
                    <a:pt x="8112" y="1054"/>
                  </a:lnTo>
                  <a:cubicBezTo>
                    <a:pt x="8052" y="441"/>
                    <a:pt x="8435" y="231"/>
                    <a:pt x="8814" y="691"/>
                  </a:cubicBezTo>
                  <a:cubicBezTo>
                    <a:pt x="9134" y="1079"/>
                    <a:pt x="9257" y="1090"/>
                    <a:pt x="9257" y="727"/>
                  </a:cubicBezTo>
                  <a:cubicBezTo>
                    <a:pt x="9257" y="71"/>
                    <a:pt x="8345" y="-241"/>
                    <a:pt x="7890" y="255"/>
                  </a:cubicBezTo>
                  <a:cubicBezTo>
                    <a:pt x="7762" y="394"/>
                    <a:pt x="7621" y="737"/>
                    <a:pt x="7594" y="1017"/>
                  </a:cubicBezTo>
                  <a:lnTo>
                    <a:pt x="7557" y="1544"/>
                  </a:lnTo>
                  <a:lnTo>
                    <a:pt x="6449" y="1544"/>
                  </a:lnTo>
                  <a:cubicBezTo>
                    <a:pt x="5403" y="1544"/>
                    <a:pt x="5331" y="1515"/>
                    <a:pt x="5285" y="1199"/>
                  </a:cubicBezTo>
                  <a:cubicBezTo>
                    <a:pt x="5192" y="561"/>
                    <a:pt x="5938" y="127"/>
                    <a:pt x="6098" y="727"/>
                  </a:cubicBezTo>
                  <a:cubicBezTo>
                    <a:pt x="6183" y="1044"/>
                    <a:pt x="6596" y="1136"/>
                    <a:pt x="6596" y="836"/>
                  </a:cubicBezTo>
                  <a:cubicBezTo>
                    <a:pt x="6596" y="487"/>
                    <a:pt x="6118" y="1"/>
                    <a:pt x="5783" y="1"/>
                  </a:cubicBezTo>
                  <a:close/>
                  <a:moveTo>
                    <a:pt x="9867" y="19402"/>
                  </a:moveTo>
                  <a:cubicBezTo>
                    <a:pt x="9557" y="19369"/>
                    <a:pt x="9534" y="19418"/>
                    <a:pt x="9534" y="20183"/>
                  </a:cubicBezTo>
                  <a:lnTo>
                    <a:pt x="9534" y="21000"/>
                  </a:lnTo>
                  <a:lnTo>
                    <a:pt x="10551" y="21000"/>
                  </a:lnTo>
                  <a:lnTo>
                    <a:pt x="11548" y="20981"/>
                  </a:lnTo>
                  <a:lnTo>
                    <a:pt x="11585" y="20219"/>
                  </a:lnTo>
                  <a:lnTo>
                    <a:pt x="11641" y="19457"/>
                  </a:lnTo>
                  <a:lnTo>
                    <a:pt x="10920" y="19457"/>
                  </a:lnTo>
                  <a:cubicBezTo>
                    <a:pt x="10529" y="19450"/>
                    <a:pt x="10050" y="19422"/>
                    <a:pt x="9867" y="19402"/>
                  </a:cubicBezTo>
                  <a:close/>
                  <a:moveTo>
                    <a:pt x="5229" y="19457"/>
                  </a:moveTo>
                  <a:cubicBezTo>
                    <a:pt x="1797" y="19466"/>
                    <a:pt x="1709" y="19472"/>
                    <a:pt x="868" y="19838"/>
                  </a:cubicBezTo>
                  <a:lnTo>
                    <a:pt x="0" y="20219"/>
                  </a:lnTo>
                  <a:lnTo>
                    <a:pt x="887" y="20637"/>
                  </a:lnTo>
                  <a:lnTo>
                    <a:pt x="1792" y="21036"/>
                  </a:lnTo>
                  <a:lnTo>
                    <a:pt x="5432" y="21036"/>
                  </a:lnTo>
                  <a:lnTo>
                    <a:pt x="9109" y="21036"/>
                  </a:lnTo>
                  <a:lnTo>
                    <a:pt x="9109" y="20256"/>
                  </a:lnTo>
                  <a:cubicBezTo>
                    <a:pt x="9109" y="19724"/>
                    <a:pt x="9049" y="19460"/>
                    <a:pt x="8925" y="19457"/>
                  </a:cubicBezTo>
                  <a:cubicBezTo>
                    <a:pt x="8823" y="19454"/>
                    <a:pt x="7157" y="19451"/>
                    <a:pt x="5229" y="1945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" name="الجدول 2-1"/>
          <p:cNvGraphicFramePr/>
          <p:nvPr/>
        </p:nvGraphicFramePr>
        <p:xfrm>
          <a:off x="6016991" y="2369868"/>
          <a:ext cx="5902061" cy="37271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549597"/>
                <a:gridCol w="5339762"/>
              </a:tblGrid>
              <a:tr h="924272">
                <a:tc>
                  <a:txBody>
                    <a:bodyPr/>
                    <a:lstStyle/>
                    <a:p>
                      <a:pPr indent="457200" algn="l" rtl="0">
                        <a:defRPr sz="1800"/>
                      </a:pPr>
                      <a:r>
                        <a:rPr sz="1200">
                          <a:sym typeface="Helvetica"/>
                        </a:rPr>
                        <a:t>✔️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b="1" sz="1200">
                          <a:sym typeface="Helvetica"/>
                        </a:rPr>
                        <a:t>أوراق عمل
 ومسابقات </a:t>
                      </a:r>
                    </a:p>
                  </a:txBody>
                  <a:tcPr marL="0" marR="0" marT="0" marB="0" anchor="ctr" anchorCtr="0" horzOverflow="overflow"/>
                </a:tc>
              </a:tr>
              <a:tr h="2441014"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sz="1200">
                          <a:sym typeface="Helvetica"/>
                        </a:rPr>
                        <a:t>✔️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b="1" sz="1200">
                          <a:sym typeface="Helvetica"/>
                        </a:rPr>
                        <a:t>خرائط ذهنية</a:t>
                      </a:r>
                    </a:p>
                  </a:txBody>
                  <a:tcPr marL="0" marR="0" marT="0" marB="0" anchor="ctr" anchorCtr="0" horzOverflow="overflow"/>
                </a:tc>
              </a:tr>
              <a:tr h="349175"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sz="1200">
                          <a:sym typeface="Helvetica"/>
                        </a:rPr>
                        <a:t>✔️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b="1" sz="1200">
                          <a:sym typeface="Helvetica"/>
                        </a:rPr>
                        <a:t>اعادة شرح 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pic>
        <p:nvPicPr>
          <p:cNvPr id="129" name="تجميع" descr="تجميع"/>
          <p:cNvPicPr>
            <a:picLocks noChangeAspect="1"/>
          </p:cNvPicPr>
          <p:nvPr/>
        </p:nvPicPr>
        <p:blipFill>
          <a:blip r:embed="rId2">
            <a:extLst/>
          </a:blip>
          <a:srcRect l="87086" t="54765" r="6833" b="36939"/>
          <a:stretch>
            <a:fillRect/>
          </a:stretch>
        </p:blipFill>
        <p:spPr>
          <a:xfrm>
            <a:off x="9956102" y="3795133"/>
            <a:ext cx="582614" cy="56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19437" y="0"/>
                </a:moveTo>
                <a:cubicBezTo>
                  <a:pt x="19222" y="1"/>
                  <a:pt x="18875" y="316"/>
                  <a:pt x="18319" y="930"/>
                </a:cubicBezTo>
                <a:cubicBezTo>
                  <a:pt x="17378" y="1968"/>
                  <a:pt x="17289" y="2162"/>
                  <a:pt x="17289" y="3066"/>
                </a:cubicBezTo>
                <a:cubicBezTo>
                  <a:pt x="17289" y="3885"/>
                  <a:pt x="17198" y="4129"/>
                  <a:pt x="16789" y="4408"/>
                </a:cubicBezTo>
                <a:cubicBezTo>
                  <a:pt x="16314" y="4730"/>
                  <a:pt x="16230" y="4710"/>
                  <a:pt x="15111" y="4011"/>
                </a:cubicBezTo>
                <a:cubicBezTo>
                  <a:pt x="11722" y="1896"/>
                  <a:pt x="7695" y="2259"/>
                  <a:pt x="4914" y="4927"/>
                </a:cubicBezTo>
                <a:cubicBezTo>
                  <a:pt x="3214" y="6559"/>
                  <a:pt x="2429" y="8281"/>
                  <a:pt x="2310" y="10631"/>
                </a:cubicBezTo>
                <a:cubicBezTo>
                  <a:pt x="2200" y="12804"/>
                  <a:pt x="2365" y="13867"/>
                  <a:pt x="2840" y="14002"/>
                </a:cubicBezTo>
                <a:cubicBezTo>
                  <a:pt x="3034" y="14057"/>
                  <a:pt x="3843" y="14081"/>
                  <a:pt x="4635" y="14063"/>
                </a:cubicBezTo>
                <a:cubicBezTo>
                  <a:pt x="6040" y="14031"/>
                  <a:pt x="6067" y="14019"/>
                  <a:pt x="6018" y="13499"/>
                </a:cubicBezTo>
                <a:cubicBezTo>
                  <a:pt x="6006" y="13373"/>
                  <a:pt x="5971" y="12979"/>
                  <a:pt x="5944" y="12706"/>
                </a:cubicBezTo>
                <a:cubicBezTo>
                  <a:pt x="5918" y="12582"/>
                  <a:pt x="5889" y="12460"/>
                  <a:pt x="5871" y="12309"/>
                </a:cubicBezTo>
                <a:cubicBezTo>
                  <a:pt x="5870" y="12298"/>
                  <a:pt x="5872" y="12290"/>
                  <a:pt x="5871" y="12279"/>
                </a:cubicBezTo>
                <a:cubicBezTo>
                  <a:pt x="5864" y="12238"/>
                  <a:pt x="5862" y="12197"/>
                  <a:pt x="5856" y="12157"/>
                </a:cubicBezTo>
                <a:cubicBezTo>
                  <a:pt x="5838" y="11961"/>
                  <a:pt x="5815" y="11788"/>
                  <a:pt x="5812" y="11577"/>
                </a:cubicBezTo>
                <a:cubicBezTo>
                  <a:pt x="5809" y="11506"/>
                  <a:pt x="5827" y="11433"/>
                  <a:pt x="5827" y="11363"/>
                </a:cubicBezTo>
                <a:cubicBezTo>
                  <a:pt x="5769" y="10644"/>
                  <a:pt x="5804" y="10238"/>
                  <a:pt x="6033" y="9670"/>
                </a:cubicBezTo>
                <a:cubicBezTo>
                  <a:pt x="6039" y="9632"/>
                  <a:pt x="6037" y="9594"/>
                  <a:pt x="6047" y="9564"/>
                </a:cubicBezTo>
                <a:cubicBezTo>
                  <a:pt x="6104" y="9411"/>
                  <a:pt x="6193" y="9269"/>
                  <a:pt x="6268" y="9121"/>
                </a:cubicBezTo>
                <a:cubicBezTo>
                  <a:pt x="6277" y="9102"/>
                  <a:pt x="6288" y="9079"/>
                  <a:pt x="6298" y="9060"/>
                </a:cubicBezTo>
                <a:cubicBezTo>
                  <a:pt x="6309" y="9039"/>
                  <a:pt x="6315" y="9020"/>
                  <a:pt x="6327" y="8999"/>
                </a:cubicBezTo>
                <a:cubicBezTo>
                  <a:pt x="6376" y="8908"/>
                  <a:pt x="6433" y="8814"/>
                  <a:pt x="6489" y="8725"/>
                </a:cubicBezTo>
                <a:cubicBezTo>
                  <a:pt x="6510" y="8689"/>
                  <a:pt x="6540" y="8669"/>
                  <a:pt x="6562" y="8633"/>
                </a:cubicBezTo>
                <a:cubicBezTo>
                  <a:pt x="7149" y="7639"/>
                  <a:pt x="7893" y="6991"/>
                  <a:pt x="9034" y="6574"/>
                </a:cubicBezTo>
                <a:cubicBezTo>
                  <a:pt x="9043" y="6570"/>
                  <a:pt x="9055" y="6577"/>
                  <a:pt x="9064" y="6574"/>
                </a:cubicBezTo>
                <a:cubicBezTo>
                  <a:pt x="9068" y="6572"/>
                  <a:pt x="9074" y="6561"/>
                  <a:pt x="9078" y="6559"/>
                </a:cubicBezTo>
                <a:cubicBezTo>
                  <a:pt x="9087" y="6556"/>
                  <a:pt x="9099" y="6563"/>
                  <a:pt x="9108" y="6559"/>
                </a:cubicBezTo>
                <a:cubicBezTo>
                  <a:pt x="9112" y="6558"/>
                  <a:pt x="9119" y="6545"/>
                  <a:pt x="9123" y="6543"/>
                </a:cubicBezTo>
                <a:cubicBezTo>
                  <a:pt x="9363" y="6450"/>
                  <a:pt x="9600" y="6380"/>
                  <a:pt x="9844" y="6330"/>
                </a:cubicBezTo>
                <a:cubicBezTo>
                  <a:pt x="10072" y="6283"/>
                  <a:pt x="10295" y="6259"/>
                  <a:pt x="10520" y="6254"/>
                </a:cubicBezTo>
                <a:cubicBezTo>
                  <a:pt x="10541" y="6254"/>
                  <a:pt x="10559" y="6255"/>
                  <a:pt x="10579" y="6254"/>
                </a:cubicBezTo>
                <a:cubicBezTo>
                  <a:pt x="10592" y="6254"/>
                  <a:pt x="10611" y="6254"/>
                  <a:pt x="10623" y="6254"/>
                </a:cubicBezTo>
                <a:cubicBezTo>
                  <a:pt x="10836" y="6257"/>
                  <a:pt x="11057" y="6277"/>
                  <a:pt x="11286" y="6315"/>
                </a:cubicBezTo>
                <a:cubicBezTo>
                  <a:pt x="11287" y="6316"/>
                  <a:pt x="11298" y="6315"/>
                  <a:pt x="11300" y="6315"/>
                </a:cubicBezTo>
                <a:cubicBezTo>
                  <a:pt x="11341" y="6323"/>
                  <a:pt x="11377" y="6337"/>
                  <a:pt x="11418" y="6345"/>
                </a:cubicBezTo>
                <a:cubicBezTo>
                  <a:pt x="11620" y="6385"/>
                  <a:pt x="11827" y="6438"/>
                  <a:pt x="12021" y="6498"/>
                </a:cubicBezTo>
                <a:cubicBezTo>
                  <a:pt x="12039" y="6504"/>
                  <a:pt x="12048" y="6507"/>
                  <a:pt x="12065" y="6513"/>
                </a:cubicBezTo>
                <a:cubicBezTo>
                  <a:pt x="12228" y="6565"/>
                  <a:pt x="12388" y="6625"/>
                  <a:pt x="12536" y="6696"/>
                </a:cubicBezTo>
                <a:cubicBezTo>
                  <a:pt x="12641" y="6742"/>
                  <a:pt x="12707" y="6799"/>
                  <a:pt x="12801" y="6849"/>
                </a:cubicBezTo>
                <a:cubicBezTo>
                  <a:pt x="12922" y="6908"/>
                  <a:pt x="13003" y="6958"/>
                  <a:pt x="13095" y="7016"/>
                </a:cubicBezTo>
                <a:cubicBezTo>
                  <a:pt x="13121" y="7035"/>
                  <a:pt x="13160" y="7057"/>
                  <a:pt x="13184" y="7077"/>
                </a:cubicBezTo>
                <a:lnTo>
                  <a:pt x="13287" y="7154"/>
                </a:lnTo>
                <a:cubicBezTo>
                  <a:pt x="13289" y="7157"/>
                  <a:pt x="13298" y="7166"/>
                  <a:pt x="13301" y="7169"/>
                </a:cubicBezTo>
                <a:cubicBezTo>
                  <a:pt x="13331" y="7191"/>
                  <a:pt x="13373" y="7208"/>
                  <a:pt x="13390" y="7230"/>
                </a:cubicBezTo>
                <a:cubicBezTo>
                  <a:pt x="13393" y="7234"/>
                  <a:pt x="13401" y="7240"/>
                  <a:pt x="13404" y="7245"/>
                </a:cubicBezTo>
                <a:lnTo>
                  <a:pt x="13654" y="7459"/>
                </a:lnTo>
                <a:lnTo>
                  <a:pt x="12963" y="8359"/>
                </a:lnTo>
                <a:cubicBezTo>
                  <a:pt x="12602" y="8825"/>
                  <a:pt x="12342" y="9071"/>
                  <a:pt x="12139" y="9121"/>
                </a:cubicBezTo>
                <a:cubicBezTo>
                  <a:pt x="12071" y="9137"/>
                  <a:pt x="12004" y="9132"/>
                  <a:pt x="11948" y="9106"/>
                </a:cubicBezTo>
                <a:cubicBezTo>
                  <a:pt x="11727" y="9004"/>
                  <a:pt x="11481" y="8952"/>
                  <a:pt x="11241" y="8908"/>
                </a:cubicBezTo>
                <a:cubicBezTo>
                  <a:pt x="11069" y="8882"/>
                  <a:pt x="10893" y="8868"/>
                  <a:pt x="10712" y="8862"/>
                </a:cubicBezTo>
                <a:cubicBezTo>
                  <a:pt x="10073" y="8855"/>
                  <a:pt x="9443" y="9004"/>
                  <a:pt x="8990" y="9335"/>
                </a:cubicBezTo>
                <a:cubicBezTo>
                  <a:pt x="8810" y="9505"/>
                  <a:pt x="8671" y="9736"/>
                  <a:pt x="8549" y="9975"/>
                </a:cubicBezTo>
                <a:cubicBezTo>
                  <a:pt x="8542" y="9988"/>
                  <a:pt x="8526" y="9993"/>
                  <a:pt x="8519" y="10006"/>
                </a:cubicBezTo>
                <a:cubicBezTo>
                  <a:pt x="8399" y="10250"/>
                  <a:pt x="8309" y="10517"/>
                  <a:pt x="8254" y="10799"/>
                </a:cubicBezTo>
                <a:cubicBezTo>
                  <a:pt x="8216" y="11126"/>
                  <a:pt x="8234" y="11479"/>
                  <a:pt x="8269" y="11806"/>
                </a:cubicBezTo>
                <a:cubicBezTo>
                  <a:pt x="8279" y="11883"/>
                  <a:pt x="8270" y="11961"/>
                  <a:pt x="8284" y="12034"/>
                </a:cubicBezTo>
                <a:cubicBezTo>
                  <a:pt x="8295" y="12100"/>
                  <a:pt x="8313" y="12156"/>
                  <a:pt x="8328" y="12218"/>
                </a:cubicBezTo>
                <a:cubicBezTo>
                  <a:pt x="8382" y="12438"/>
                  <a:pt x="8446" y="12642"/>
                  <a:pt x="8534" y="12782"/>
                </a:cubicBezTo>
                <a:cubicBezTo>
                  <a:pt x="8634" y="12939"/>
                  <a:pt x="8756" y="13086"/>
                  <a:pt x="8887" y="13209"/>
                </a:cubicBezTo>
                <a:cubicBezTo>
                  <a:pt x="9805" y="14053"/>
                  <a:pt x="11426" y="14035"/>
                  <a:pt x="12374" y="13072"/>
                </a:cubicBezTo>
                <a:cubicBezTo>
                  <a:pt x="12381" y="13065"/>
                  <a:pt x="12383" y="13063"/>
                  <a:pt x="12389" y="13056"/>
                </a:cubicBezTo>
                <a:cubicBezTo>
                  <a:pt x="12501" y="12941"/>
                  <a:pt x="12595" y="12841"/>
                  <a:pt x="12669" y="12736"/>
                </a:cubicBezTo>
                <a:cubicBezTo>
                  <a:pt x="12671" y="12732"/>
                  <a:pt x="12681" y="12724"/>
                  <a:pt x="12683" y="12721"/>
                </a:cubicBezTo>
                <a:cubicBezTo>
                  <a:pt x="12757" y="12616"/>
                  <a:pt x="12804" y="12501"/>
                  <a:pt x="12845" y="12385"/>
                </a:cubicBezTo>
                <a:cubicBezTo>
                  <a:pt x="12868" y="12321"/>
                  <a:pt x="12859" y="12213"/>
                  <a:pt x="12875" y="12141"/>
                </a:cubicBezTo>
                <a:cubicBezTo>
                  <a:pt x="12879" y="12121"/>
                  <a:pt x="12886" y="12086"/>
                  <a:pt x="12889" y="12065"/>
                </a:cubicBezTo>
                <a:cubicBezTo>
                  <a:pt x="12894" y="12036"/>
                  <a:pt x="12899" y="11987"/>
                  <a:pt x="12904" y="11958"/>
                </a:cubicBezTo>
                <a:cubicBezTo>
                  <a:pt x="12931" y="11798"/>
                  <a:pt x="12961" y="11642"/>
                  <a:pt x="12963" y="11394"/>
                </a:cubicBezTo>
                <a:cubicBezTo>
                  <a:pt x="12963" y="11392"/>
                  <a:pt x="12963" y="11381"/>
                  <a:pt x="12963" y="11379"/>
                </a:cubicBezTo>
                <a:cubicBezTo>
                  <a:pt x="12959" y="11133"/>
                  <a:pt x="12936" y="10883"/>
                  <a:pt x="12904" y="10662"/>
                </a:cubicBezTo>
                <a:cubicBezTo>
                  <a:pt x="12903" y="10656"/>
                  <a:pt x="12905" y="10652"/>
                  <a:pt x="12904" y="10646"/>
                </a:cubicBezTo>
                <a:cubicBezTo>
                  <a:pt x="12869" y="10405"/>
                  <a:pt x="12824" y="10215"/>
                  <a:pt x="12772" y="10113"/>
                </a:cubicBezTo>
                <a:cubicBezTo>
                  <a:pt x="12685" y="9946"/>
                  <a:pt x="12705" y="9774"/>
                  <a:pt x="12831" y="9564"/>
                </a:cubicBezTo>
                <a:cubicBezTo>
                  <a:pt x="12833" y="9560"/>
                  <a:pt x="12843" y="9552"/>
                  <a:pt x="12845" y="9548"/>
                </a:cubicBezTo>
                <a:cubicBezTo>
                  <a:pt x="12854" y="9534"/>
                  <a:pt x="12880" y="9518"/>
                  <a:pt x="12889" y="9503"/>
                </a:cubicBezTo>
                <a:cubicBezTo>
                  <a:pt x="12994" y="9345"/>
                  <a:pt x="13107" y="9179"/>
                  <a:pt x="13360" y="8923"/>
                </a:cubicBezTo>
                <a:cubicBezTo>
                  <a:pt x="13436" y="8846"/>
                  <a:pt x="13485" y="8818"/>
                  <a:pt x="13551" y="8755"/>
                </a:cubicBezTo>
                <a:cubicBezTo>
                  <a:pt x="13696" y="8619"/>
                  <a:pt x="13838" y="8491"/>
                  <a:pt x="13949" y="8420"/>
                </a:cubicBezTo>
                <a:cubicBezTo>
                  <a:pt x="13950" y="8419"/>
                  <a:pt x="13962" y="8405"/>
                  <a:pt x="13963" y="8404"/>
                </a:cubicBezTo>
                <a:cubicBezTo>
                  <a:pt x="14156" y="8279"/>
                  <a:pt x="14320" y="8227"/>
                  <a:pt x="14405" y="8282"/>
                </a:cubicBezTo>
                <a:cubicBezTo>
                  <a:pt x="14479" y="8330"/>
                  <a:pt x="14563" y="8444"/>
                  <a:pt x="14640" y="8557"/>
                </a:cubicBezTo>
                <a:cubicBezTo>
                  <a:pt x="14642" y="8559"/>
                  <a:pt x="14639" y="8569"/>
                  <a:pt x="14640" y="8572"/>
                </a:cubicBezTo>
                <a:cubicBezTo>
                  <a:pt x="14654" y="8590"/>
                  <a:pt x="14671" y="8597"/>
                  <a:pt x="14684" y="8618"/>
                </a:cubicBezTo>
                <a:cubicBezTo>
                  <a:pt x="14760" y="8736"/>
                  <a:pt x="14819" y="8871"/>
                  <a:pt x="14890" y="9030"/>
                </a:cubicBezTo>
                <a:cubicBezTo>
                  <a:pt x="14897" y="9046"/>
                  <a:pt x="14913" y="9059"/>
                  <a:pt x="14920" y="9075"/>
                </a:cubicBezTo>
                <a:cubicBezTo>
                  <a:pt x="14961" y="9162"/>
                  <a:pt x="14993" y="9217"/>
                  <a:pt x="15038" y="9319"/>
                </a:cubicBezTo>
                <a:cubicBezTo>
                  <a:pt x="15055" y="9358"/>
                  <a:pt x="15069" y="9399"/>
                  <a:pt x="15082" y="9441"/>
                </a:cubicBezTo>
                <a:cubicBezTo>
                  <a:pt x="15084" y="9449"/>
                  <a:pt x="15079" y="9449"/>
                  <a:pt x="15082" y="9457"/>
                </a:cubicBezTo>
                <a:cubicBezTo>
                  <a:pt x="15083" y="9459"/>
                  <a:pt x="15081" y="9469"/>
                  <a:pt x="15082" y="9472"/>
                </a:cubicBezTo>
                <a:cubicBezTo>
                  <a:pt x="15083" y="9476"/>
                  <a:pt x="15095" y="9468"/>
                  <a:pt x="15096" y="9472"/>
                </a:cubicBezTo>
                <a:cubicBezTo>
                  <a:pt x="15097" y="9476"/>
                  <a:pt x="15095" y="9484"/>
                  <a:pt x="15096" y="9487"/>
                </a:cubicBezTo>
                <a:cubicBezTo>
                  <a:pt x="15199" y="9756"/>
                  <a:pt x="15266" y="10038"/>
                  <a:pt x="15317" y="10341"/>
                </a:cubicBezTo>
                <a:cubicBezTo>
                  <a:pt x="15318" y="10345"/>
                  <a:pt x="15331" y="10353"/>
                  <a:pt x="15332" y="10357"/>
                </a:cubicBezTo>
                <a:cubicBezTo>
                  <a:pt x="15392" y="10658"/>
                  <a:pt x="15434" y="10954"/>
                  <a:pt x="15435" y="11211"/>
                </a:cubicBezTo>
                <a:cubicBezTo>
                  <a:pt x="15435" y="11330"/>
                  <a:pt x="15403" y="11475"/>
                  <a:pt x="15391" y="11607"/>
                </a:cubicBezTo>
                <a:cubicBezTo>
                  <a:pt x="15362" y="12103"/>
                  <a:pt x="15281" y="12601"/>
                  <a:pt x="15126" y="13056"/>
                </a:cubicBezTo>
                <a:cubicBezTo>
                  <a:pt x="14999" y="13429"/>
                  <a:pt x="14965" y="13602"/>
                  <a:pt x="14964" y="13743"/>
                </a:cubicBezTo>
                <a:cubicBezTo>
                  <a:pt x="14968" y="13809"/>
                  <a:pt x="14970" y="13881"/>
                  <a:pt x="14993" y="13926"/>
                </a:cubicBezTo>
                <a:cubicBezTo>
                  <a:pt x="14996" y="13929"/>
                  <a:pt x="14990" y="13937"/>
                  <a:pt x="14993" y="13941"/>
                </a:cubicBezTo>
                <a:cubicBezTo>
                  <a:pt x="15023" y="13975"/>
                  <a:pt x="15082" y="14010"/>
                  <a:pt x="15126" y="14048"/>
                </a:cubicBezTo>
                <a:cubicBezTo>
                  <a:pt x="15140" y="14055"/>
                  <a:pt x="15155" y="14071"/>
                  <a:pt x="15170" y="14078"/>
                </a:cubicBezTo>
                <a:cubicBezTo>
                  <a:pt x="15657" y="14231"/>
                  <a:pt x="18452" y="14062"/>
                  <a:pt x="18643" y="13865"/>
                </a:cubicBezTo>
                <a:cubicBezTo>
                  <a:pt x="18729" y="13775"/>
                  <a:pt x="18844" y="12831"/>
                  <a:pt x="18893" y="11775"/>
                </a:cubicBezTo>
                <a:cubicBezTo>
                  <a:pt x="18993" y="9601"/>
                  <a:pt x="18559" y="7982"/>
                  <a:pt x="17436" y="6284"/>
                </a:cubicBezTo>
                <a:lnTo>
                  <a:pt x="16833" y="5369"/>
                </a:lnTo>
                <a:lnTo>
                  <a:pt x="17304" y="4850"/>
                </a:lnTo>
                <a:cubicBezTo>
                  <a:pt x="17666" y="4451"/>
                  <a:pt x="17979" y="4332"/>
                  <a:pt x="18701" y="4332"/>
                </a:cubicBezTo>
                <a:cubicBezTo>
                  <a:pt x="19539" y="4332"/>
                  <a:pt x="19732" y="4225"/>
                  <a:pt x="20614" y="3325"/>
                </a:cubicBezTo>
                <a:cubicBezTo>
                  <a:pt x="21156" y="2772"/>
                  <a:pt x="21600" y="2203"/>
                  <a:pt x="21600" y="2059"/>
                </a:cubicBezTo>
                <a:cubicBezTo>
                  <a:pt x="21600" y="1903"/>
                  <a:pt x="21252" y="1763"/>
                  <a:pt x="20732" y="1724"/>
                </a:cubicBezTo>
                <a:cubicBezTo>
                  <a:pt x="19897" y="1662"/>
                  <a:pt x="19853" y="1628"/>
                  <a:pt x="19790" y="915"/>
                </a:cubicBezTo>
                <a:cubicBezTo>
                  <a:pt x="19736" y="306"/>
                  <a:pt x="19652" y="-2"/>
                  <a:pt x="19437" y="0"/>
                </a:cubicBezTo>
                <a:close/>
                <a:moveTo>
                  <a:pt x="10594" y="275"/>
                </a:moveTo>
                <a:cubicBezTo>
                  <a:pt x="10424" y="275"/>
                  <a:pt x="10285" y="419"/>
                  <a:pt x="10285" y="595"/>
                </a:cubicBezTo>
                <a:cubicBezTo>
                  <a:pt x="10285" y="770"/>
                  <a:pt x="10424" y="915"/>
                  <a:pt x="10594" y="915"/>
                </a:cubicBezTo>
                <a:cubicBezTo>
                  <a:pt x="10764" y="915"/>
                  <a:pt x="10903" y="770"/>
                  <a:pt x="10903" y="595"/>
                </a:cubicBezTo>
                <a:cubicBezTo>
                  <a:pt x="10903" y="419"/>
                  <a:pt x="10764" y="275"/>
                  <a:pt x="10594" y="275"/>
                </a:cubicBezTo>
                <a:close/>
                <a:moveTo>
                  <a:pt x="8740" y="488"/>
                </a:moveTo>
                <a:cubicBezTo>
                  <a:pt x="8422" y="488"/>
                  <a:pt x="8332" y="736"/>
                  <a:pt x="8563" y="976"/>
                </a:cubicBezTo>
                <a:cubicBezTo>
                  <a:pt x="8728" y="1146"/>
                  <a:pt x="9064" y="955"/>
                  <a:pt x="9064" y="686"/>
                </a:cubicBezTo>
                <a:cubicBezTo>
                  <a:pt x="9064" y="576"/>
                  <a:pt x="8910" y="488"/>
                  <a:pt x="8740" y="488"/>
                </a:cubicBezTo>
                <a:close/>
                <a:moveTo>
                  <a:pt x="12448" y="488"/>
                </a:moveTo>
                <a:cubicBezTo>
                  <a:pt x="12130" y="488"/>
                  <a:pt x="12040" y="736"/>
                  <a:pt x="12271" y="976"/>
                </a:cubicBezTo>
                <a:cubicBezTo>
                  <a:pt x="12436" y="1146"/>
                  <a:pt x="12757" y="955"/>
                  <a:pt x="12757" y="686"/>
                </a:cubicBezTo>
                <a:cubicBezTo>
                  <a:pt x="12757" y="576"/>
                  <a:pt x="12618" y="488"/>
                  <a:pt x="12448" y="488"/>
                </a:cubicBezTo>
                <a:close/>
                <a:moveTo>
                  <a:pt x="14214" y="915"/>
                </a:moveTo>
                <a:cubicBezTo>
                  <a:pt x="13954" y="915"/>
                  <a:pt x="13770" y="1249"/>
                  <a:pt x="13934" y="1419"/>
                </a:cubicBezTo>
                <a:cubicBezTo>
                  <a:pt x="14166" y="1659"/>
                  <a:pt x="14405" y="1565"/>
                  <a:pt x="14405" y="1235"/>
                </a:cubicBezTo>
                <a:cubicBezTo>
                  <a:pt x="14405" y="1059"/>
                  <a:pt x="14320" y="915"/>
                  <a:pt x="14214" y="915"/>
                </a:cubicBezTo>
                <a:close/>
                <a:moveTo>
                  <a:pt x="7004" y="946"/>
                </a:moveTo>
                <a:cubicBezTo>
                  <a:pt x="6891" y="907"/>
                  <a:pt x="6798" y="1040"/>
                  <a:pt x="6798" y="1235"/>
                </a:cubicBezTo>
                <a:cubicBezTo>
                  <a:pt x="6798" y="1431"/>
                  <a:pt x="6875" y="1532"/>
                  <a:pt x="6974" y="1464"/>
                </a:cubicBezTo>
                <a:cubicBezTo>
                  <a:pt x="7229" y="1288"/>
                  <a:pt x="7246" y="1030"/>
                  <a:pt x="7004" y="946"/>
                </a:cubicBezTo>
                <a:close/>
                <a:moveTo>
                  <a:pt x="5459" y="1708"/>
                </a:moveTo>
                <a:cubicBezTo>
                  <a:pt x="5347" y="1679"/>
                  <a:pt x="5220" y="1840"/>
                  <a:pt x="5179" y="2059"/>
                </a:cubicBezTo>
                <a:cubicBezTo>
                  <a:pt x="5131" y="2318"/>
                  <a:pt x="5205" y="2426"/>
                  <a:pt x="5385" y="2364"/>
                </a:cubicBezTo>
                <a:cubicBezTo>
                  <a:pt x="5706" y="2253"/>
                  <a:pt x="5758" y="1787"/>
                  <a:pt x="5459" y="1708"/>
                </a:cubicBezTo>
                <a:close/>
                <a:moveTo>
                  <a:pt x="15744" y="1769"/>
                </a:moveTo>
                <a:cubicBezTo>
                  <a:pt x="15423" y="1769"/>
                  <a:pt x="15331" y="2028"/>
                  <a:pt x="15567" y="2273"/>
                </a:cubicBezTo>
                <a:cubicBezTo>
                  <a:pt x="15804" y="2519"/>
                  <a:pt x="16053" y="2423"/>
                  <a:pt x="16053" y="2090"/>
                </a:cubicBezTo>
                <a:cubicBezTo>
                  <a:pt x="16053" y="1914"/>
                  <a:pt x="15914" y="1769"/>
                  <a:pt x="15744" y="1769"/>
                </a:cubicBezTo>
                <a:close/>
                <a:moveTo>
                  <a:pt x="4032" y="2746"/>
                </a:moveTo>
                <a:cubicBezTo>
                  <a:pt x="3959" y="2749"/>
                  <a:pt x="3876" y="2783"/>
                  <a:pt x="3796" y="2852"/>
                </a:cubicBezTo>
                <a:cubicBezTo>
                  <a:pt x="3638" y="2988"/>
                  <a:pt x="3558" y="3175"/>
                  <a:pt x="3620" y="3279"/>
                </a:cubicBezTo>
                <a:cubicBezTo>
                  <a:pt x="3770" y="3531"/>
                  <a:pt x="4065" y="3528"/>
                  <a:pt x="4223" y="3264"/>
                </a:cubicBezTo>
                <a:cubicBezTo>
                  <a:pt x="4389" y="2985"/>
                  <a:pt x="4249" y="2736"/>
                  <a:pt x="4032" y="2746"/>
                </a:cubicBezTo>
                <a:close/>
                <a:moveTo>
                  <a:pt x="2663" y="4164"/>
                </a:moveTo>
                <a:cubicBezTo>
                  <a:pt x="2446" y="4173"/>
                  <a:pt x="2270" y="4370"/>
                  <a:pt x="2384" y="4561"/>
                </a:cubicBezTo>
                <a:cubicBezTo>
                  <a:pt x="2449" y="4671"/>
                  <a:pt x="2578" y="4759"/>
                  <a:pt x="2678" y="4759"/>
                </a:cubicBezTo>
                <a:cubicBezTo>
                  <a:pt x="2966" y="4759"/>
                  <a:pt x="3114" y="4372"/>
                  <a:pt x="2884" y="4225"/>
                </a:cubicBezTo>
                <a:cubicBezTo>
                  <a:pt x="2815" y="4181"/>
                  <a:pt x="2736" y="4161"/>
                  <a:pt x="2663" y="4164"/>
                </a:cubicBezTo>
                <a:close/>
                <a:moveTo>
                  <a:pt x="19540" y="5659"/>
                </a:moveTo>
                <a:cubicBezTo>
                  <a:pt x="19323" y="5668"/>
                  <a:pt x="19132" y="5864"/>
                  <a:pt x="19246" y="6055"/>
                </a:cubicBezTo>
                <a:cubicBezTo>
                  <a:pt x="19311" y="6164"/>
                  <a:pt x="19455" y="6254"/>
                  <a:pt x="19555" y="6254"/>
                </a:cubicBezTo>
                <a:cubicBezTo>
                  <a:pt x="19843" y="6254"/>
                  <a:pt x="19991" y="5867"/>
                  <a:pt x="19761" y="5720"/>
                </a:cubicBezTo>
                <a:cubicBezTo>
                  <a:pt x="19692" y="5676"/>
                  <a:pt x="19612" y="5656"/>
                  <a:pt x="19540" y="5659"/>
                </a:cubicBezTo>
                <a:close/>
                <a:moveTo>
                  <a:pt x="1604" y="5720"/>
                </a:moveTo>
                <a:cubicBezTo>
                  <a:pt x="1471" y="5736"/>
                  <a:pt x="1334" y="5844"/>
                  <a:pt x="1280" y="6010"/>
                </a:cubicBezTo>
                <a:cubicBezTo>
                  <a:pt x="1220" y="6197"/>
                  <a:pt x="1324" y="6258"/>
                  <a:pt x="1574" y="6208"/>
                </a:cubicBezTo>
                <a:cubicBezTo>
                  <a:pt x="1785" y="6166"/>
                  <a:pt x="1941" y="6034"/>
                  <a:pt x="1913" y="5918"/>
                </a:cubicBezTo>
                <a:cubicBezTo>
                  <a:pt x="1875" y="5763"/>
                  <a:pt x="1737" y="5703"/>
                  <a:pt x="1604" y="5720"/>
                </a:cubicBezTo>
                <a:close/>
                <a:moveTo>
                  <a:pt x="20379" y="7321"/>
                </a:moveTo>
                <a:cubicBezTo>
                  <a:pt x="20119" y="7321"/>
                  <a:pt x="19935" y="7639"/>
                  <a:pt x="20099" y="7809"/>
                </a:cubicBezTo>
                <a:cubicBezTo>
                  <a:pt x="20331" y="8049"/>
                  <a:pt x="20570" y="7956"/>
                  <a:pt x="20570" y="7626"/>
                </a:cubicBezTo>
                <a:cubicBezTo>
                  <a:pt x="20570" y="7450"/>
                  <a:pt x="20485" y="7321"/>
                  <a:pt x="20379" y="7321"/>
                </a:cubicBezTo>
                <a:close/>
                <a:moveTo>
                  <a:pt x="824" y="7352"/>
                </a:moveTo>
                <a:cubicBezTo>
                  <a:pt x="711" y="7313"/>
                  <a:pt x="618" y="7431"/>
                  <a:pt x="618" y="7626"/>
                </a:cubicBezTo>
                <a:cubicBezTo>
                  <a:pt x="618" y="7822"/>
                  <a:pt x="696" y="7939"/>
                  <a:pt x="795" y="7870"/>
                </a:cubicBezTo>
                <a:cubicBezTo>
                  <a:pt x="1050" y="7694"/>
                  <a:pt x="1066" y="7435"/>
                  <a:pt x="824" y="7352"/>
                </a:cubicBezTo>
                <a:close/>
                <a:moveTo>
                  <a:pt x="441" y="9136"/>
                </a:moveTo>
                <a:cubicBezTo>
                  <a:pt x="340" y="9071"/>
                  <a:pt x="197" y="9159"/>
                  <a:pt x="132" y="9335"/>
                </a:cubicBezTo>
                <a:cubicBezTo>
                  <a:pt x="61" y="9528"/>
                  <a:pt x="140" y="9670"/>
                  <a:pt x="324" y="9670"/>
                </a:cubicBezTo>
                <a:cubicBezTo>
                  <a:pt x="656" y="9670"/>
                  <a:pt x="732" y="9322"/>
                  <a:pt x="441" y="9136"/>
                </a:cubicBezTo>
                <a:close/>
                <a:moveTo>
                  <a:pt x="20688" y="9152"/>
                </a:moveTo>
                <a:cubicBezTo>
                  <a:pt x="20519" y="9219"/>
                  <a:pt x="20419" y="9367"/>
                  <a:pt x="20482" y="9472"/>
                </a:cubicBezTo>
                <a:cubicBezTo>
                  <a:pt x="20661" y="9773"/>
                  <a:pt x="20982" y="9695"/>
                  <a:pt x="20982" y="9350"/>
                </a:cubicBezTo>
                <a:cubicBezTo>
                  <a:pt x="20982" y="9255"/>
                  <a:pt x="20962" y="9185"/>
                  <a:pt x="20908" y="9152"/>
                </a:cubicBezTo>
                <a:cubicBezTo>
                  <a:pt x="20855" y="9118"/>
                  <a:pt x="20781" y="9114"/>
                  <a:pt x="20688" y="9152"/>
                </a:cubicBezTo>
                <a:close/>
                <a:moveTo>
                  <a:pt x="309" y="10936"/>
                </a:moveTo>
                <a:cubicBezTo>
                  <a:pt x="139" y="10936"/>
                  <a:pt x="0" y="11081"/>
                  <a:pt x="0" y="11257"/>
                </a:cubicBezTo>
                <a:cubicBezTo>
                  <a:pt x="0" y="11433"/>
                  <a:pt x="139" y="11577"/>
                  <a:pt x="309" y="11577"/>
                </a:cubicBezTo>
                <a:cubicBezTo>
                  <a:pt x="479" y="11577"/>
                  <a:pt x="618" y="11433"/>
                  <a:pt x="618" y="11257"/>
                </a:cubicBezTo>
                <a:cubicBezTo>
                  <a:pt x="618" y="11081"/>
                  <a:pt x="479" y="10936"/>
                  <a:pt x="309" y="10936"/>
                </a:cubicBezTo>
                <a:close/>
                <a:moveTo>
                  <a:pt x="20879" y="10936"/>
                </a:moveTo>
                <a:cubicBezTo>
                  <a:pt x="20709" y="10936"/>
                  <a:pt x="20570" y="11081"/>
                  <a:pt x="20570" y="11257"/>
                </a:cubicBezTo>
                <a:cubicBezTo>
                  <a:pt x="20570" y="11433"/>
                  <a:pt x="20709" y="11577"/>
                  <a:pt x="20879" y="11577"/>
                </a:cubicBezTo>
                <a:cubicBezTo>
                  <a:pt x="21049" y="11577"/>
                  <a:pt x="21188" y="11433"/>
                  <a:pt x="21188" y="11257"/>
                </a:cubicBezTo>
                <a:cubicBezTo>
                  <a:pt x="21188" y="11081"/>
                  <a:pt x="21049" y="10936"/>
                  <a:pt x="20879" y="10936"/>
                </a:cubicBezTo>
                <a:close/>
                <a:moveTo>
                  <a:pt x="324" y="12858"/>
                </a:moveTo>
                <a:cubicBezTo>
                  <a:pt x="140" y="12858"/>
                  <a:pt x="60" y="12983"/>
                  <a:pt x="132" y="13178"/>
                </a:cubicBezTo>
                <a:cubicBezTo>
                  <a:pt x="198" y="13354"/>
                  <a:pt x="340" y="13499"/>
                  <a:pt x="441" y="13499"/>
                </a:cubicBezTo>
                <a:cubicBezTo>
                  <a:pt x="542" y="13499"/>
                  <a:pt x="618" y="13354"/>
                  <a:pt x="618" y="13178"/>
                </a:cubicBezTo>
                <a:cubicBezTo>
                  <a:pt x="618" y="13002"/>
                  <a:pt x="490" y="12858"/>
                  <a:pt x="324" y="12858"/>
                </a:cubicBezTo>
                <a:close/>
                <a:moveTo>
                  <a:pt x="20805" y="12858"/>
                </a:moveTo>
                <a:cubicBezTo>
                  <a:pt x="20704" y="12858"/>
                  <a:pt x="20562" y="13002"/>
                  <a:pt x="20496" y="13178"/>
                </a:cubicBezTo>
                <a:cubicBezTo>
                  <a:pt x="20424" y="13373"/>
                  <a:pt x="20504" y="13499"/>
                  <a:pt x="20688" y="13499"/>
                </a:cubicBezTo>
                <a:cubicBezTo>
                  <a:pt x="20854" y="13499"/>
                  <a:pt x="20982" y="13354"/>
                  <a:pt x="20982" y="13178"/>
                </a:cubicBezTo>
                <a:cubicBezTo>
                  <a:pt x="20982" y="13002"/>
                  <a:pt x="20907" y="12858"/>
                  <a:pt x="20805" y="12858"/>
                </a:cubicBezTo>
                <a:close/>
                <a:moveTo>
                  <a:pt x="11609" y="14780"/>
                </a:moveTo>
                <a:cubicBezTo>
                  <a:pt x="2852" y="14780"/>
                  <a:pt x="2326" y="14825"/>
                  <a:pt x="1986" y="15741"/>
                </a:cubicBezTo>
                <a:cubicBezTo>
                  <a:pt x="1795" y="16257"/>
                  <a:pt x="1827" y="17104"/>
                  <a:pt x="2060" y="17556"/>
                </a:cubicBezTo>
                <a:cubicBezTo>
                  <a:pt x="2219" y="17864"/>
                  <a:pt x="2176" y="18012"/>
                  <a:pt x="1883" y="18227"/>
                </a:cubicBezTo>
                <a:cubicBezTo>
                  <a:pt x="892" y="18956"/>
                  <a:pt x="791" y="20099"/>
                  <a:pt x="1633" y="20973"/>
                </a:cubicBezTo>
                <a:lnTo>
                  <a:pt x="2237" y="21598"/>
                </a:lnTo>
                <a:lnTo>
                  <a:pt x="10785" y="21598"/>
                </a:lnTo>
                <a:cubicBezTo>
                  <a:pt x="17914" y="21598"/>
                  <a:pt x="19334" y="21553"/>
                  <a:pt x="19334" y="21308"/>
                </a:cubicBezTo>
                <a:cubicBezTo>
                  <a:pt x="19334" y="21147"/>
                  <a:pt x="19210" y="20905"/>
                  <a:pt x="19040" y="20759"/>
                </a:cubicBezTo>
                <a:cubicBezTo>
                  <a:pt x="18670" y="20441"/>
                  <a:pt x="18617" y="19016"/>
                  <a:pt x="18966" y="18654"/>
                </a:cubicBezTo>
                <a:cubicBezTo>
                  <a:pt x="19102" y="18513"/>
                  <a:pt x="19427" y="18410"/>
                  <a:pt x="19687" y="18410"/>
                </a:cubicBezTo>
                <a:cubicBezTo>
                  <a:pt x="20266" y="18410"/>
                  <a:pt x="20286" y="18309"/>
                  <a:pt x="19761" y="17617"/>
                </a:cubicBezTo>
                <a:cubicBezTo>
                  <a:pt x="19232" y="16921"/>
                  <a:pt x="19232" y="16310"/>
                  <a:pt x="19775" y="15710"/>
                </a:cubicBezTo>
                <a:cubicBezTo>
                  <a:pt x="20014" y="15448"/>
                  <a:pt x="20145" y="15135"/>
                  <a:pt x="20070" y="15009"/>
                </a:cubicBezTo>
                <a:cubicBezTo>
                  <a:pt x="19976" y="14852"/>
                  <a:pt x="17324" y="14780"/>
                  <a:pt x="11609" y="1478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32" name="تجميع"/>
          <p:cNvGrpSpPr/>
          <p:nvPr/>
        </p:nvGrpSpPr>
        <p:grpSpPr>
          <a:xfrm>
            <a:off x="8073879" y="2174436"/>
            <a:ext cx="3853765" cy="3917527"/>
            <a:chOff x="108636" y="0"/>
            <a:chExt cx="3853763" cy="3917525"/>
          </a:xfrm>
        </p:grpSpPr>
        <p:graphicFrame>
          <p:nvGraphicFramePr>
            <p:cNvPr id="130" name="الجدول 1-1"/>
            <p:cNvGraphicFramePr/>
            <p:nvPr/>
          </p:nvGraphicFramePr>
          <p:xfrm>
            <a:off x="1968500" y="183725"/>
            <a:ext cx="1993900" cy="37338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{C7B018BB-80A7-4F77-B60F-C8B233D01FF8}</a:tableStyleId>
                </a:tblPr>
                <a:tblGrid>
                  <a:gridCol w="1930711"/>
                </a:tblGrid>
                <a:tr h="855785">
                  <a:tc>
                    <a:txBody>
                      <a:bodyPr/>
                      <a:lstStyle/>
                      <a:p>
                        <a:pPr indent="457200" algn="r" rtl="0">
                          <a:defRPr/>
                        </a:pPr>
                        <a:r>
                          <a: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rPr>
                          <a:t>
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T w="25400">
                        <a:solidFill>
                          <a:srgbClr val="535353"/>
                        </a:solidFill>
                      </a:lnT>
                      <a:solidFill>
                        <a:srgbClr val="A8C0CA"/>
                      </a:solidFill>
                    </a:tcPr>
                  </a:tc>
                </a:tr>
                <a:tr h="2051394">
                  <a:tc>
                    <a:txBody>
                      <a:bodyPr/>
                      <a:lstStyle/>
                      <a:p>
                        <a:pPr indent="457200" algn="just" rtl="0">
                          <a:def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</a:p>
                      <a:p>
                        <a:pPr indent="457200" algn="just" rtl="0">
                          <a:def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  <a:r>
                          <a:t>أتعرف على المضلعات المتشابهة واستعمل النسبة والتناسب لحل المسائل 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solidFill>
                        <a:srgbClr val="FFFFFF"/>
                      </a:solidFill>
                    </a:tcPr>
                  </a:tc>
                </a:tr>
                <a:tr h="769615">
                  <a:tc>
                    <a:txBody>
                      <a:bodyPr/>
                      <a:lstStyle/>
                      <a:p>
                        <a:pPr algn="r" rtl="0">
                          <a:lnSpc>
                            <a:spcPts val="2100"/>
                          </a:lnSpc>
                          <a:defRPr b="1" sz="1600">
                            <a:solidFill>
                              <a:srgbClr val="282F38"/>
                            </a:solidFill>
                            <a:latin typeface="Lamhah"/>
                            <a:ea typeface="Lamhah"/>
                            <a:cs typeface="Lamhah"/>
                            <a:sym typeface="Lamhah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B w="25400">
                        <a:solidFill>
                          <a:srgbClr val="535353"/>
                        </a:solidFill>
                      </a:lnB>
                      <a:solidFill>
                        <a:srgbClr val="A8C0CA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31" name="Freeform 32"/>
            <p:cNvSpPr/>
            <p:nvPr/>
          </p:nvSpPr>
          <p:spPr>
            <a:xfrm>
              <a:off x="108636" y="0"/>
              <a:ext cx="1789017" cy="41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7" y="0"/>
                  </a:moveTo>
                  <a:lnTo>
                    <a:pt x="19683" y="0"/>
                  </a:lnTo>
                  <a:cubicBezTo>
                    <a:pt x="20192" y="0"/>
                    <a:pt x="20679" y="1138"/>
                    <a:pt x="21039" y="3163"/>
                  </a:cubicBezTo>
                  <a:cubicBezTo>
                    <a:pt x="21398" y="5189"/>
                    <a:pt x="21600" y="7936"/>
                    <a:pt x="21600" y="10800"/>
                  </a:cubicBezTo>
                  <a:cubicBezTo>
                    <a:pt x="21600" y="16765"/>
                    <a:pt x="20742" y="21600"/>
                    <a:pt x="19683" y="21600"/>
                  </a:cubicBezTo>
                  <a:lnTo>
                    <a:pt x="1917" y="21600"/>
                  </a:lnTo>
                  <a:cubicBezTo>
                    <a:pt x="858" y="21600"/>
                    <a:pt x="0" y="16765"/>
                    <a:pt x="0" y="10800"/>
                  </a:cubicBezTo>
                  <a:cubicBezTo>
                    <a:pt x="0" y="4835"/>
                    <a:pt x="858" y="0"/>
                    <a:pt x="1917" y="0"/>
                  </a:cubicBezTo>
                  <a:close/>
                </a:path>
              </a:pathLst>
            </a:custGeom>
            <a:solidFill>
              <a:srgbClr val="6475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35" name="تجميع"/>
          <p:cNvGrpSpPr/>
          <p:nvPr/>
        </p:nvGrpSpPr>
        <p:grpSpPr>
          <a:xfrm>
            <a:off x="6092679" y="2161736"/>
            <a:ext cx="3853765" cy="3930227"/>
            <a:chOff x="108636" y="0"/>
            <a:chExt cx="3853763" cy="3930225"/>
          </a:xfrm>
        </p:grpSpPr>
        <p:graphicFrame>
          <p:nvGraphicFramePr>
            <p:cNvPr id="133" name="الجدول 1-1-1"/>
            <p:cNvGraphicFramePr/>
            <p:nvPr/>
          </p:nvGraphicFramePr>
          <p:xfrm>
            <a:off x="1968500" y="196425"/>
            <a:ext cx="1993900" cy="37338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{C7B018BB-80A7-4F77-B60F-C8B233D01FF8}</a:tableStyleId>
                </a:tblPr>
                <a:tblGrid>
                  <a:gridCol w="1930711"/>
                </a:tblGrid>
                <a:tr h="855785">
                  <a:tc>
                    <a:txBody>
                      <a:bodyPr/>
                      <a:lstStyle/>
                      <a:p>
                        <a:pPr indent="457200" algn="r" rtl="0">
                          <a:defRPr/>
                        </a:pPr>
                        <a:r>
                          <a:rPr sz="1600">
                            <a:solidFill>
                              <a:srgbClr val="282F38"/>
                            </a:solidFill>
                            <a:latin typeface="Muna Regular"/>
                            <a:ea typeface="Muna Regular"/>
                            <a:cs typeface="Muna Regular"/>
                            <a:sym typeface="Muna Regular"/>
                          </a:rPr>
                          <a:t>
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T w="25400">
                        <a:solidFill>
                          <a:srgbClr val="535353"/>
                        </a:solidFill>
                      </a:lnT>
                      <a:solidFill>
                        <a:srgbClr val="A8C0CA"/>
                      </a:solidFill>
                    </a:tcPr>
                  </a:tc>
                </a:tr>
                <a:tr h="2051394">
                  <a:tc>
                    <a:txBody>
                      <a:bodyPr/>
                      <a:lstStyle/>
                      <a:p>
                        <a:pPr indent="457200" algn="just" rtl="0">
                          <a:def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</a:p>
                      <a:p>
                        <a:pPr indent="457200" algn="just" rtl="0">
                          <a:def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  <a:r>
                          <a:t>أتعرف على المضلعات المتشابهة واستعمل النسبة والتناسب لحل المسائل 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solidFill>
                        <a:srgbClr val="FFFFFF"/>
                      </a:solidFill>
                    </a:tcPr>
                  </a:tc>
                </a:tr>
                <a:tr h="769615">
                  <a:tc>
                    <a:txBody>
                      <a:bodyPr/>
                      <a:lstStyle/>
                      <a:p>
                        <a:pPr algn="r" rtl="0">
                          <a:lnSpc>
                            <a:spcPts val="2100"/>
                          </a:lnSpc>
                          <a:defRPr b="1" sz="1600">
                            <a:solidFill>
                              <a:srgbClr val="282F38"/>
                            </a:solidFill>
                            <a:latin typeface="Lamhah"/>
                            <a:ea typeface="Lamhah"/>
                            <a:cs typeface="Lamhah"/>
                            <a:sym typeface="Lamhah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B w="25400">
                        <a:solidFill>
                          <a:srgbClr val="535353"/>
                        </a:solidFill>
                      </a:lnB>
                      <a:solidFill>
                        <a:srgbClr val="A8C0CA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34" name="Freeform 32"/>
            <p:cNvSpPr/>
            <p:nvPr/>
          </p:nvSpPr>
          <p:spPr>
            <a:xfrm>
              <a:off x="108636" y="0"/>
              <a:ext cx="1789017" cy="41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7" y="0"/>
                  </a:moveTo>
                  <a:lnTo>
                    <a:pt x="19683" y="0"/>
                  </a:lnTo>
                  <a:cubicBezTo>
                    <a:pt x="20192" y="0"/>
                    <a:pt x="20679" y="1138"/>
                    <a:pt x="21039" y="3163"/>
                  </a:cubicBezTo>
                  <a:cubicBezTo>
                    <a:pt x="21398" y="5189"/>
                    <a:pt x="21600" y="7936"/>
                    <a:pt x="21600" y="10800"/>
                  </a:cubicBezTo>
                  <a:cubicBezTo>
                    <a:pt x="21600" y="16765"/>
                    <a:pt x="20742" y="21600"/>
                    <a:pt x="19683" y="21600"/>
                  </a:cubicBezTo>
                  <a:lnTo>
                    <a:pt x="1917" y="21600"/>
                  </a:lnTo>
                  <a:cubicBezTo>
                    <a:pt x="858" y="21600"/>
                    <a:pt x="0" y="16765"/>
                    <a:pt x="0" y="10800"/>
                  </a:cubicBezTo>
                  <a:cubicBezTo>
                    <a:pt x="0" y="4835"/>
                    <a:pt x="858" y="0"/>
                    <a:pt x="1917" y="0"/>
                  </a:cubicBezTo>
                  <a:close/>
                </a:path>
              </a:pathLst>
            </a:custGeom>
            <a:solidFill>
              <a:srgbClr val="6475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136" name="تجميع"/>
          <p:cNvSpPr/>
          <p:nvPr/>
        </p:nvSpPr>
        <p:spPr>
          <a:xfrm>
            <a:off x="251229" y="1290289"/>
            <a:ext cx="9466931" cy="49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" y="0"/>
                </a:moveTo>
                <a:lnTo>
                  <a:pt x="21501" y="0"/>
                </a:lnTo>
                <a:cubicBezTo>
                  <a:pt x="21527" y="0"/>
                  <a:pt x="21552" y="153"/>
                  <a:pt x="21571" y="425"/>
                </a:cubicBezTo>
                <a:cubicBezTo>
                  <a:pt x="21590" y="698"/>
                  <a:pt x="21600" y="1067"/>
                  <a:pt x="21600" y="1452"/>
                </a:cubicBezTo>
                <a:lnTo>
                  <a:pt x="21600" y="20147"/>
                </a:lnTo>
                <a:cubicBezTo>
                  <a:pt x="21600" y="20950"/>
                  <a:pt x="21556" y="21600"/>
                  <a:pt x="21501" y="21600"/>
                </a:cubicBezTo>
                <a:lnTo>
                  <a:pt x="99" y="21600"/>
                </a:lnTo>
                <a:cubicBezTo>
                  <a:pt x="73" y="21600"/>
                  <a:pt x="48" y="21447"/>
                  <a:pt x="29" y="21174"/>
                </a:cubicBezTo>
                <a:cubicBezTo>
                  <a:pt x="10" y="20902"/>
                  <a:pt x="0" y="20533"/>
                  <a:pt x="0" y="20147"/>
                </a:cubicBezTo>
                <a:lnTo>
                  <a:pt x="0" y="1452"/>
                </a:lnTo>
                <a:cubicBezTo>
                  <a:pt x="0" y="650"/>
                  <a:pt x="44" y="0"/>
                  <a:pt x="99" y="0"/>
                </a:cubicBezTo>
                <a:close/>
              </a:path>
            </a:pathLst>
          </a:custGeom>
          <a:solidFill>
            <a:srgbClr val="64758B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r" rtl="0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/>
            <a:r>
              <a:t>الاسبوع</a:t>
            </a:r>
          </a:p>
        </p:txBody>
      </p:sp>
      <p:graphicFrame>
        <p:nvGraphicFramePr>
          <p:cNvPr id="137" name="الجدول 1"/>
          <p:cNvGraphicFramePr/>
          <p:nvPr/>
        </p:nvGraphicFramePr>
        <p:xfrm>
          <a:off x="10618100" y="2393466"/>
          <a:ext cx="668295" cy="8433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655593"/>
              </a:tblGrid>
              <a:tr h="83061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موضوع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8" name="الجدول 1-1"/>
          <p:cNvGraphicFramePr/>
          <p:nvPr/>
        </p:nvGraphicFramePr>
        <p:xfrm>
          <a:off x="10636103" y="3248906"/>
          <a:ext cx="692702" cy="10564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680000"/>
              </a:tblGrid>
              <a:tr h="104379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الأهداف
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9" name="الجدول 1-2"/>
          <p:cNvGraphicFramePr/>
          <p:nvPr/>
        </p:nvGraphicFramePr>
        <p:xfrm>
          <a:off x="10648803" y="4299053"/>
          <a:ext cx="705402" cy="174434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692700"/>
              </a:tblGrid>
              <a:tr h="173164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الاثراء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sp>
        <p:nvSpPr>
          <p:cNvPr id="140" name="المملكة العربية السعودية…"/>
          <p:cNvSpPr txBox="1"/>
          <p:nvPr/>
        </p:nvSpPr>
        <p:spPr>
          <a:xfrm>
            <a:off x="8385759" y="360530"/>
            <a:ext cx="2664800" cy="55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1600">
                <a:solidFill>
                  <a:srgbClr val="1F567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المملكة العربية السعودية</a:t>
            </a:r>
          </a:p>
          <a:p>
            <a:pPr algn="ctr" rtl="0">
              <a:defRPr b="1" sz="1600">
                <a:solidFill>
                  <a:srgbClr val="1F567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وزارة التعليم</a:t>
            </a:r>
          </a:p>
        </p:txBody>
      </p:sp>
      <p:pic>
        <p:nvPicPr>
          <p:cNvPr id="141" name="تجميع" descr="تجميع"/>
          <p:cNvPicPr>
            <a:picLocks noChangeAspect="1"/>
          </p:cNvPicPr>
          <p:nvPr/>
        </p:nvPicPr>
        <p:blipFill>
          <a:blip r:embed="rId2">
            <a:extLst/>
          </a:blip>
          <a:srcRect l="87087" t="54765" r="6831" b="36941"/>
          <a:stretch>
            <a:fillRect/>
          </a:stretch>
        </p:blipFill>
        <p:spPr>
          <a:xfrm>
            <a:off x="9992846" y="3719218"/>
            <a:ext cx="594916" cy="573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19424" y="0"/>
                </a:moveTo>
                <a:cubicBezTo>
                  <a:pt x="19209" y="1"/>
                  <a:pt x="18870" y="313"/>
                  <a:pt x="18315" y="927"/>
                </a:cubicBezTo>
                <a:cubicBezTo>
                  <a:pt x="17374" y="1965"/>
                  <a:pt x="17277" y="2160"/>
                  <a:pt x="17277" y="3064"/>
                </a:cubicBezTo>
                <a:cubicBezTo>
                  <a:pt x="17277" y="3883"/>
                  <a:pt x="17196" y="4130"/>
                  <a:pt x="16787" y="4409"/>
                </a:cubicBezTo>
                <a:cubicBezTo>
                  <a:pt x="16312" y="4731"/>
                  <a:pt x="16220" y="4705"/>
                  <a:pt x="15101" y="4006"/>
                </a:cubicBezTo>
                <a:cubicBezTo>
                  <a:pt x="11713" y="1890"/>
                  <a:pt x="7694" y="2264"/>
                  <a:pt x="4914" y="4932"/>
                </a:cubicBezTo>
                <a:cubicBezTo>
                  <a:pt x="3214" y="6565"/>
                  <a:pt x="2424" y="8276"/>
                  <a:pt x="2306" y="10627"/>
                </a:cubicBezTo>
                <a:cubicBezTo>
                  <a:pt x="2196" y="12801"/>
                  <a:pt x="2364" y="13870"/>
                  <a:pt x="2839" y="14005"/>
                </a:cubicBezTo>
                <a:cubicBezTo>
                  <a:pt x="3033" y="14060"/>
                  <a:pt x="3848" y="14083"/>
                  <a:pt x="4640" y="14065"/>
                </a:cubicBezTo>
                <a:cubicBezTo>
                  <a:pt x="6044" y="14033"/>
                  <a:pt x="6072" y="14017"/>
                  <a:pt x="6023" y="13497"/>
                </a:cubicBezTo>
                <a:cubicBezTo>
                  <a:pt x="6011" y="13371"/>
                  <a:pt x="5964" y="12978"/>
                  <a:pt x="5937" y="12705"/>
                </a:cubicBezTo>
                <a:cubicBezTo>
                  <a:pt x="5911" y="12581"/>
                  <a:pt x="5883" y="12467"/>
                  <a:pt x="5865" y="12316"/>
                </a:cubicBezTo>
                <a:cubicBezTo>
                  <a:pt x="5864" y="12305"/>
                  <a:pt x="5866" y="12297"/>
                  <a:pt x="5865" y="12286"/>
                </a:cubicBezTo>
                <a:cubicBezTo>
                  <a:pt x="5858" y="12245"/>
                  <a:pt x="5856" y="12208"/>
                  <a:pt x="5850" y="12167"/>
                </a:cubicBezTo>
                <a:cubicBezTo>
                  <a:pt x="5832" y="11971"/>
                  <a:pt x="5810" y="11795"/>
                  <a:pt x="5807" y="11584"/>
                </a:cubicBezTo>
                <a:cubicBezTo>
                  <a:pt x="5804" y="11513"/>
                  <a:pt x="5821" y="11430"/>
                  <a:pt x="5821" y="11360"/>
                </a:cubicBezTo>
                <a:cubicBezTo>
                  <a:pt x="5763" y="10640"/>
                  <a:pt x="5809" y="10239"/>
                  <a:pt x="6038" y="9671"/>
                </a:cubicBezTo>
                <a:cubicBezTo>
                  <a:pt x="6044" y="9633"/>
                  <a:pt x="6042" y="9596"/>
                  <a:pt x="6052" y="9566"/>
                </a:cubicBezTo>
                <a:cubicBezTo>
                  <a:pt x="6109" y="9413"/>
                  <a:pt x="6193" y="9266"/>
                  <a:pt x="6268" y="9117"/>
                </a:cubicBezTo>
                <a:cubicBezTo>
                  <a:pt x="6277" y="9098"/>
                  <a:pt x="6287" y="9077"/>
                  <a:pt x="6297" y="9058"/>
                </a:cubicBezTo>
                <a:cubicBezTo>
                  <a:pt x="6308" y="9037"/>
                  <a:pt x="6314" y="9019"/>
                  <a:pt x="6326" y="8998"/>
                </a:cubicBezTo>
                <a:cubicBezTo>
                  <a:pt x="6375" y="8907"/>
                  <a:pt x="6428" y="8818"/>
                  <a:pt x="6484" y="8729"/>
                </a:cubicBezTo>
                <a:cubicBezTo>
                  <a:pt x="6505" y="8693"/>
                  <a:pt x="6534" y="8675"/>
                  <a:pt x="6556" y="8639"/>
                </a:cubicBezTo>
                <a:cubicBezTo>
                  <a:pt x="7143" y="7645"/>
                  <a:pt x="7894" y="6994"/>
                  <a:pt x="9035" y="6577"/>
                </a:cubicBezTo>
                <a:cubicBezTo>
                  <a:pt x="9044" y="6573"/>
                  <a:pt x="9055" y="6580"/>
                  <a:pt x="9064" y="6577"/>
                </a:cubicBezTo>
                <a:cubicBezTo>
                  <a:pt x="9068" y="6575"/>
                  <a:pt x="9074" y="6564"/>
                  <a:pt x="9078" y="6562"/>
                </a:cubicBezTo>
                <a:cubicBezTo>
                  <a:pt x="9087" y="6559"/>
                  <a:pt x="9098" y="6566"/>
                  <a:pt x="9107" y="6562"/>
                </a:cubicBezTo>
                <a:cubicBezTo>
                  <a:pt x="9111" y="6561"/>
                  <a:pt x="9117" y="6549"/>
                  <a:pt x="9121" y="6547"/>
                </a:cubicBezTo>
                <a:cubicBezTo>
                  <a:pt x="9361" y="6454"/>
                  <a:pt x="9598" y="6387"/>
                  <a:pt x="9842" y="6337"/>
                </a:cubicBezTo>
                <a:cubicBezTo>
                  <a:pt x="10070" y="6290"/>
                  <a:pt x="10294" y="6253"/>
                  <a:pt x="10519" y="6248"/>
                </a:cubicBezTo>
                <a:cubicBezTo>
                  <a:pt x="10540" y="6248"/>
                  <a:pt x="10557" y="6249"/>
                  <a:pt x="10577" y="6248"/>
                </a:cubicBezTo>
                <a:cubicBezTo>
                  <a:pt x="10590" y="6248"/>
                  <a:pt x="10608" y="6248"/>
                  <a:pt x="10620" y="6248"/>
                </a:cubicBezTo>
                <a:cubicBezTo>
                  <a:pt x="10833" y="6251"/>
                  <a:pt x="11054" y="6284"/>
                  <a:pt x="11283" y="6322"/>
                </a:cubicBezTo>
                <a:cubicBezTo>
                  <a:pt x="11284" y="6323"/>
                  <a:pt x="11295" y="6322"/>
                  <a:pt x="11297" y="6322"/>
                </a:cubicBezTo>
                <a:cubicBezTo>
                  <a:pt x="11338" y="6330"/>
                  <a:pt x="11371" y="6344"/>
                  <a:pt x="11412" y="6352"/>
                </a:cubicBezTo>
                <a:cubicBezTo>
                  <a:pt x="11614" y="6392"/>
                  <a:pt x="11824" y="6442"/>
                  <a:pt x="12018" y="6502"/>
                </a:cubicBezTo>
                <a:cubicBezTo>
                  <a:pt x="12036" y="6508"/>
                  <a:pt x="12044" y="6511"/>
                  <a:pt x="12061" y="6517"/>
                </a:cubicBezTo>
                <a:cubicBezTo>
                  <a:pt x="12224" y="6569"/>
                  <a:pt x="12388" y="6625"/>
                  <a:pt x="12536" y="6696"/>
                </a:cubicBezTo>
                <a:cubicBezTo>
                  <a:pt x="12641" y="6742"/>
                  <a:pt x="12702" y="6796"/>
                  <a:pt x="12796" y="6846"/>
                </a:cubicBezTo>
                <a:cubicBezTo>
                  <a:pt x="12917" y="6905"/>
                  <a:pt x="12992" y="6967"/>
                  <a:pt x="13084" y="7025"/>
                </a:cubicBezTo>
                <a:cubicBezTo>
                  <a:pt x="13110" y="7044"/>
                  <a:pt x="13161" y="7065"/>
                  <a:pt x="13185" y="7085"/>
                </a:cubicBezTo>
                <a:lnTo>
                  <a:pt x="13286" y="7159"/>
                </a:lnTo>
                <a:cubicBezTo>
                  <a:pt x="13288" y="7162"/>
                  <a:pt x="13297" y="7171"/>
                  <a:pt x="13300" y="7174"/>
                </a:cubicBezTo>
                <a:cubicBezTo>
                  <a:pt x="13330" y="7196"/>
                  <a:pt x="13370" y="7212"/>
                  <a:pt x="13387" y="7234"/>
                </a:cubicBezTo>
                <a:cubicBezTo>
                  <a:pt x="13390" y="7238"/>
                  <a:pt x="13398" y="7244"/>
                  <a:pt x="13401" y="7249"/>
                </a:cubicBezTo>
                <a:lnTo>
                  <a:pt x="13646" y="7458"/>
                </a:lnTo>
                <a:lnTo>
                  <a:pt x="12954" y="8355"/>
                </a:lnTo>
                <a:cubicBezTo>
                  <a:pt x="12593" y="8821"/>
                  <a:pt x="12336" y="9067"/>
                  <a:pt x="12133" y="9117"/>
                </a:cubicBezTo>
                <a:cubicBezTo>
                  <a:pt x="12065" y="9134"/>
                  <a:pt x="12002" y="9129"/>
                  <a:pt x="11946" y="9103"/>
                </a:cubicBezTo>
                <a:cubicBezTo>
                  <a:pt x="11725" y="9001"/>
                  <a:pt x="11479" y="8952"/>
                  <a:pt x="11239" y="8908"/>
                </a:cubicBezTo>
                <a:cubicBezTo>
                  <a:pt x="11068" y="8882"/>
                  <a:pt x="10887" y="8869"/>
                  <a:pt x="10706" y="8863"/>
                </a:cubicBezTo>
                <a:cubicBezTo>
                  <a:pt x="10068" y="8856"/>
                  <a:pt x="9444" y="9011"/>
                  <a:pt x="8992" y="9342"/>
                </a:cubicBezTo>
                <a:cubicBezTo>
                  <a:pt x="8812" y="9512"/>
                  <a:pt x="8667" y="9745"/>
                  <a:pt x="8545" y="9984"/>
                </a:cubicBezTo>
                <a:cubicBezTo>
                  <a:pt x="8538" y="9997"/>
                  <a:pt x="8523" y="10001"/>
                  <a:pt x="8516" y="10014"/>
                </a:cubicBezTo>
                <a:cubicBezTo>
                  <a:pt x="8396" y="10258"/>
                  <a:pt x="8312" y="10524"/>
                  <a:pt x="8257" y="10806"/>
                </a:cubicBezTo>
                <a:cubicBezTo>
                  <a:pt x="8219" y="11134"/>
                  <a:pt x="8236" y="11481"/>
                  <a:pt x="8271" y="11808"/>
                </a:cubicBezTo>
                <a:cubicBezTo>
                  <a:pt x="8281" y="11885"/>
                  <a:pt x="8272" y="11959"/>
                  <a:pt x="8286" y="12032"/>
                </a:cubicBezTo>
                <a:cubicBezTo>
                  <a:pt x="8297" y="12098"/>
                  <a:pt x="8314" y="12164"/>
                  <a:pt x="8329" y="12226"/>
                </a:cubicBezTo>
                <a:cubicBezTo>
                  <a:pt x="8383" y="12446"/>
                  <a:pt x="8443" y="12639"/>
                  <a:pt x="8530" y="12779"/>
                </a:cubicBezTo>
                <a:cubicBezTo>
                  <a:pt x="8630" y="12936"/>
                  <a:pt x="8760" y="13090"/>
                  <a:pt x="8891" y="13213"/>
                </a:cubicBezTo>
                <a:cubicBezTo>
                  <a:pt x="9808" y="14057"/>
                  <a:pt x="11416" y="14042"/>
                  <a:pt x="12363" y="13078"/>
                </a:cubicBezTo>
                <a:cubicBezTo>
                  <a:pt x="12370" y="13071"/>
                  <a:pt x="12372" y="13070"/>
                  <a:pt x="12378" y="13063"/>
                </a:cubicBezTo>
                <a:cubicBezTo>
                  <a:pt x="12490" y="12948"/>
                  <a:pt x="12592" y="12840"/>
                  <a:pt x="12666" y="12735"/>
                </a:cubicBezTo>
                <a:cubicBezTo>
                  <a:pt x="12668" y="12731"/>
                  <a:pt x="12678" y="12723"/>
                  <a:pt x="12680" y="12720"/>
                </a:cubicBezTo>
                <a:cubicBezTo>
                  <a:pt x="12754" y="12615"/>
                  <a:pt x="12798" y="12507"/>
                  <a:pt x="12839" y="12391"/>
                </a:cubicBezTo>
                <a:cubicBezTo>
                  <a:pt x="12862" y="12327"/>
                  <a:pt x="12852" y="12224"/>
                  <a:pt x="12868" y="12152"/>
                </a:cubicBezTo>
                <a:cubicBezTo>
                  <a:pt x="12872" y="12132"/>
                  <a:pt x="12879" y="12083"/>
                  <a:pt x="12882" y="12062"/>
                </a:cubicBezTo>
                <a:cubicBezTo>
                  <a:pt x="12887" y="12033"/>
                  <a:pt x="12892" y="11986"/>
                  <a:pt x="12897" y="11957"/>
                </a:cubicBezTo>
                <a:cubicBezTo>
                  <a:pt x="12924" y="11797"/>
                  <a:pt x="12952" y="11652"/>
                  <a:pt x="12954" y="11404"/>
                </a:cubicBezTo>
                <a:cubicBezTo>
                  <a:pt x="12954" y="11402"/>
                  <a:pt x="12954" y="11376"/>
                  <a:pt x="12954" y="11374"/>
                </a:cubicBezTo>
                <a:cubicBezTo>
                  <a:pt x="12950" y="11128"/>
                  <a:pt x="12929" y="10893"/>
                  <a:pt x="12897" y="10672"/>
                </a:cubicBezTo>
                <a:cubicBezTo>
                  <a:pt x="12896" y="10666"/>
                  <a:pt x="12898" y="10648"/>
                  <a:pt x="12897" y="10642"/>
                </a:cubicBezTo>
                <a:cubicBezTo>
                  <a:pt x="12862" y="10401"/>
                  <a:pt x="12819" y="10221"/>
                  <a:pt x="12767" y="10119"/>
                </a:cubicBezTo>
                <a:cubicBezTo>
                  <a:pt x="12680" y="9952"/>
                  <a:pt x="12699" y="9776"/>
                  <a:pt x="12825" y="9566"/>
                </a:cubicBezTo>
                <a:cubicBezTo>
                  <a:pt x="12827" y="9562"/>
                  <a:pt x="12837" y="9555"/>
                  <a:pt x="12839" y="9551"/>
                </a:cubicBezTo>
                <a:cubicBezTo>
                  <a:pt x="12848" y="9537"/>
                  <a:pt x="12873" y="9521"/>
                  <a:pt x="12882" y="9506"/>
                </a:cubicBezTo>
                <a:cubicBezTo>
                  <a:pt x="12987" y="9348"/>
                  <a:pt x="13105" y="9179"/>
                  <a:pt x="13358" y="8923"/>
                </a:cubicBezTo>
                <a:cubicBezTo>
                  <a:pt x="13434" y="8846"/>
                  <a:pt x="13479" y="8822"/>
                  <a:pt x="13545" y="8759"/>
                </a:cubicBezTo>
                <a:cubicBezTo>
                  <a:pt x="13690" y="8623"/>
                  <a:pt x="13838" y="8486"/>
                  <a:pt x="13948" y="8415"/>
                </a:cubicBezTo>
                <a:cubicBezTo>
                  <a:pt x="13949" y="8414"/>
                  <a:pt x="13962" y="8401"/>
                  <a:pt x="13963" y="8400"/>
                </a:cubicBezTo>
                <a:cubicBezTo>
                  <a:pt x="14156" y="8275"/>
                  <a:pt x="14310" y="8225"/>
                  <a:pt x="14395" y="8280"/>
                </a:cubicBezTo>
                <a:cubicBezTo>
                  <a:pt x="14469" y="8328"/>
                  <a:pt x="14563" y="8451"/>
                  <a:pt x="14640" y="8564"/>
                </a:cubicBezTo>
                <a:cubicBezTo>
                  <a:pt x="14642" y="8566"/>
                  <a:pt x="14639" y="8576"/>
                  <a:pt x="14640" y="8579"/>
                </a:cubicBezTo>
                <a:cubicBezTo>
                  <a:pt x="14654" y="8597"/>
                  <a:pt x="14670" y="8603"/>
                  <a:pt x="14683" y="8624"/>
                </a:cubicBezTo>
                <a:cubicBezTo>
                  <a:pt x="14759" y="8742"/>
                  <a:pt x="14814" y="8869"/>
                  <a:pt x="14885" y="9028"/>
                </a:cubicBezTo>
                <a:cubicBezTo>
                  <a:pt x="14892" y="9044"/>
                  <a:pt x="14907" y="9057"/>
                  <a:pt x="14914" y="9073"/>
                </a:cubicBezTo>
                <a:cubicBezTo>
                  <a:pt x="14955" y="9160"/>
                  <a:pt x="14984" y="9225"/>
                  <a:pt x="15029" y="9327"/>
                </a:cubicBezTo>
                <a:cubicBezTo>
                  <a:pt x="15046" y="9366"/>
                  <a:pt x="15059" y="9404"/>
                  <a:pt x="15072" y="9446"/>
                </a:cubicBezTo>
                <a:cubicBezTo>
                  <a:pt x="15074" y="9454"/>
                  <a:pt x="15069" y="9453"/>
                  <a:pt x="15072" y="9461"/>
                </a:cubicBezTo>
                <a:cubicBezTo>
                  <a:pt x="15073" y="9463"/>
                  <a:pt x="15071" y="9473"/>
                  <a:pt x="15072" y="9476"/>
                </a:cubicBezTo>
                <a:cubicBezTo>
                  <a:pt x="15073" y="9480"/>
                  <a:pt x="15086" y="9472"/>
                  <a:pt x="15087" y="9476"/>
                </a:cubicBezTo>
                <a:cubicBezTo>
                  <a:pt x="15088" y="9480"/>
                  <a:pt x="15086" y="9488"/>
                  <a:pt x="15087" y="9491"/>
                </a:cubicBezTo>
                <a:cubicBezTo>
                  <a:pt x="15190" y="9760"/>
                  <a:pt x="15266" y="10040"/>
                  <a:pt x="15317" y="10343"/>
                </a:cubicBezTo>
                <a:cubicBezTo>
                  <a:pt x="15318" y="10347"/>
                  <a:pt x="15331" y="10354"/>
                  <a:pt x="15332" y="10358"/>
                </a:cubicBezTo>
                <a:cubicBezTo>
                  <a:pt x="15392" y="10659"/>
                  <a:pt x="15432" y="10953"/>
                  <a:pt x="15433" y="11210"/>
                </a:cubicBezTo>
                <a:cubicBezTo>
                  <a:pt x="15433" y="11329"/>
                  <a:pt x="15401" y="11482"/>
                  <a:pt x="15389" y="11614"/>
                </a:cubicBezTo>
                <a:cubicBezTo>
                  <a:pt x="15360" y="12110"/>
                  <a:pt x="15271" y="12608"/>
                  <a:pt x="15116" y="13063"/>
                </a:cubicBezTo>
                <a:cubicBezTo>
                  <a:pt x="14989" y="13437"/>
                  <a:pt x="14958" y="13610"/>
                  <a:pt x="14957" y="13751"/>
                </a:cubicBezTo>
                <a:cubicBezTo>
                  <a:pt x="14961" y="13817"/>
                  <a:pt x="14963" y="13885"/>
                  <a:pt x="14986" y="13930"/>
                </a:cubicBezTo>
                <a:cubicBezTo>
                  <a:pt x="14989" y="13933"/>
                  <a:pt x="14983" y="13941"/>
                  <a:pt x="14986" y="13945"/>
                </a:cubicBezTo>
                <a:cubicBezTo>
                  <a:pt x="15016" y="13979"/>
                  <a:pt x="15072" y="14012"/>
                  <a:pt x="15116" y="14050"/>
                </a:cubicBezTo>
                <a:cubicBezTo>
                  <a:pt x="15130" y="14057"/>
                  <a:pt x="15144" y="14073"/>
                  <a:pt x="15159" y="14080"/>
                </a:cubicBezTo>
                <a:cubicBezTo>
                  <a:pt x="15646" y="14233"/>
                  <a:pt x="18441" y="14068"/>
                  <a:pt x="18632" y="13871"/>
                </a:cubicBezTo>
                <a:cubicBezTo>
                  <a:pt x="18718" y="13781"/>
                  <a:pt x="18842" y="12834"/>
                  <a:pt x="18891" y="11778"/>
                </a:cubicBezTo>
                <a:cubicBezTo>
                  <a:pt x="18991" y="9603"/>
                  <a:pt x="18558" y="7991"/>
                  <a:pt x="17436" y="6293"/>
                </a:cubicBezTo>
                <a:lnTo>
                  <a:pt x="16830" y="5366"/>
                </a:lnTo>
                <a:lnTo>
                  <a:pt x="17292" y="4858"/>
                </a:lnTo>
                <a:cubicBezTo>
                  <a:pt x="17653" y="4459"/>
                  <a:pt x="17967" y="4335"/>
                  <a:pt x="18689" y="4335"/>
                </a:cubicBezTo>
                <a:cubicBezTo>
                  <a:pt x="19527" y="4335"/>
                  <a:pt x="19724" y="4233"/>
                  <a:pt x="20606" y="3333"/>
                </a:cubicBezTo>
                <a:cubicBezTo>
                  <a:pt x="21148" y="2780"/>
                  <a:pt x="21600" y="2207"/>
                  <a:pt x="21600" y="2063"/>
                </a:cubicBezTo>
                <a:cubicBezTo>
                  <a:pt x="21600" y="1907"/>
                  <a:pt x="21241" y="1758"/>
                  <a:pt x="20721" y="1719"/>
                </a:cubicBezTo>
                <a:cubicBezTo>
                  <a:pt x="19886" y="1657"/>
                  <a:pt x="19847" y="1625"/>
                  <a:pt x="19784" y="912"/>
                </a:cubicBezTo>
                <a:cubicBezTo>
                  <a:pt x="19730" y="303"/>
                  <a:pt x="19639" y="-2"/>
                  <a:pt x="19424" y="0"/>
                </a:cubicBezTo>
                <a:close/>
                <a:moveTo>
                  <a:pt x="10591" y="269"/>
                </a:moveTo>
                <a:cubicBezTo>
                  <a:pt x="10421" y="269"/>
                  <a:pt x="10288" y="422"/>
                  <a:pt x="10288" y="598"/>
                </a:cubicBezTo>
                <a:cubicBezTo>
                  <a:pt x="10288" y="773"/>
                  <a:pt x="10421" y="912"/>
                  <a:pt x="10591" y="912"/>
                </a:cubicBezTo>
                <a:cubicBezTo>
                  <a:pt x="10761" y="912"/>
                  <a:pt x="10894" y="773"/>
                  <a:pt x="10894" y="598"/>
                </a:cubicBezTo>
                <a:cubicBezTo>
                  <a:pt x="10894" y="422"/>
                  <a:pt x="10761" y="269"/>
                  <a:pt x="10591" y="269"/>
                </a:cubicBezTo>
                <a:close/>
                <a:moveTo>
                  <a:pt x="8732" y="493"/>
                </a:moveTo>
                <a:cubicBezTo>
                  <a:pt x="8414" y="493"/>
                  <a:pt x="8328" y="731"/>
                  <a:pt x="8559" y="972"/>
                </a:cubicBezTo>
                <a:cubicBezTo>
                  <a:pt x="8724" y="1142"/>
                  <a:pt x="9064" y="957"/>
                  <a:pt x="9064" y="688"/>
                </a:cubicBezTo>
                <a:cubicBezTo>
                  <a:pt x="9064" y="578"/>
                  <a:pt x="8902" y="493"/>
                  <a:pt x="8732" y="493"/>
                </a:cubicBezTo>
                <a:close/>
                <a:moveTo>
                  <a:pt x="12450" y="493"/>
                </a:moveTo>
                <a:cubicBezTo>
                  <a:pt x="12132" y="493"/>
                  <a:pt x="12032" y="731"/>
                  <a:pt x="12263" y="972"/>
                </a:cubicBezTo>
                <a:cubicBezTo>
                  <a:pt x="12428" y="1142"/>
                  <a:pt x="12753" y="957"/>
                  <a:pt x="12753" y="688"/>
                </a:cubicBezTo>
                <a:cubicBezTo>
                  <a:pt x="12753" y="578"/>
                  <a:pt x="12620" y="493"/>
                  <a:pt x="12450" y="493"/>
                </a:cubicBezTo>
                <a:close/>
                <a:moveTo>
                  <a:pt x="14208" y="912"/>
                </a:moveTo>
                <a:cubicBezTo>
                  <a:pt x="13948" y="912"/>
                  <a:pt x="13770" y="1250"/>
                  <a:pt x="13934" y="1420"/>
                </a:cubicBezTo>
                <a:cubicBezTo>
                  <a:pt x="14166" y="1660"/>
                  <a:pt x="14395" y="1571"/>
                  <a:pt x="14395" y="1241"/>
                </a:cubicBezTo>
                <a:cubicBezTo>
                  <a:pt x="14395" y="1065"/>
                  <a:pt x="14314" y="912"/>
                  <a:pt x="14208" y="912"/>
                </a:cubicBezTo>
                <a:close/>
                <a:moveTo>
                  <a:pt x="7003" y="942"/>
                </a:moveTo>
                <a:cubicBezTo>
                  <a:pt x="6890" y="903"/>
                  <a:pt x="6801" y="1046"/>
                  <a:pt x="6801" y="1241"/>
                </a:cubicBezTo>
                <a:cubicBezTo>
                  <a:pt x="6801" y="1437"/>
                  <a:pt x="6875" y="1533"/>
                  <a:pt x="6974" y="1465"/>
                </a:cubicBezTo>
                <a:cubicBezTo>
                  <a:pt x="7229" y="1289"/>
                  <a:pt x="7245" y="1026"/>
                  <a:pt x="7003" y="942"/>
                </a:cubicBezTo>
                <a:close/>
                <a:moveTo>
                  <a:pt x="5461" y="1704"/>
                </a:moveTo>
                <a:cubicBezTo>
                  <a:pt x="5349" y="1675"/>
                  <a:pt x="5214" y="1844"/>
                  <a:pt x="5173" y="2063"/>
                </a:cubicBezTo>
                <a:cubicBezTo>
                  <a:pt x="5125" y="2322"/>
                  <a:pt x="5209" y="2424"/>
                  <a:pt x="5389" y="2362"/>
                </a:cubicBezTo>
                <a:cubicBezTo>
                  <a:pt x="5710" y="2251"/>
                  <a:pt x="5760" y="1783"/>
                  <a:pt x="5461" y="1704"/>
                </a:cubicBezTo>
                <a:close/>
                <a:moveTo>
                  <a:pt x="15735" y="1764"/>
                </a:moveTo>
                <a:cubicBezTo>
                  <a:pt x="15414" y="1764"/>
                  <a:pt x="15326" y="2027"/>
                  <a:pt x="15562" y="2272"/>
                </a:cubicBezTo>
                <a:cubicBezTo>
                  <a:pt x="15799" y="2518"/>
                  <a:pt x="16052" y="2426"/>
                  <a:pt x="16052" y="2093"/>
                </a:cubicBezTo>
                <a:cubicBezTo>
                  <a:pt x="16052" y="1916"/>
                  <a:pt x="15905" y="1764"/>
                  <a:pt x="15735" y="1764"/>
                </a:cubicBezTo>
                <a:close/>
                <a:moveTo>
                  <a:pt x="4035" y="2750"/>
                </a:moveTo>
                <a:cubicBezTo>
                  <a:pt x="3962" y="2753"/>
                  <a:pt x="3870" y="2786"/>
                  <a:pt x="3790" y="2855"/>
                </a:cubicBezTo>
                <a:cubicBezTo>
                  <a:pt x="3632" y="2991"/>
                  <a:pt x="3555" y="3169"/>
                  <a:pt x="3617" y="3273"/>
                </a:cubicBezTo>
                <a:cubicBezTo>
                  <a:pt x="3767" y="3525"/>
                  <a:pt x="4064" y="3522"/>
                  <a:pt x="4222" y="3258"/>
                </a:cubicBezTo>
                <a:cubicBezTo>
                  <a:pt x="4388" y="2979"/>
                  <a:pt x="4252" y="2740"/>
                  <a:pt x="4035" y="2750"/>
                </a:cubicBezTo>
                <a:close/>
                <a:moveTo>
                  <a:pt x="2666" y="4170"/>
                </a:moveTo>
                <a:cubicBezTo>
                  <a:pt x="2449" y="4179"/>
                  <a:pt x="2264" y="4368"/>
                  <a:pt x="2378" y="4559"/>
                </a:cubicBezTo>
                <a:cubicBezTo>
                  <a:pt x="2443" y="4669"/>
                  <a:pt x="2580" y="4753"/>
                  <a:pt x="2680" y="4753"/>
                </a:cubicBezTo>
                <a:cubicBezTo>
                  <a:pt x="2968" y="4753"/>
                  <a:pt x="3112" y="4377"/>
                  <a:pt x="2882" y="4230"/>
                </a:cubicBezTo>
                <a:cubicBezTo>
                  <a:pt x="2813" y="4186"/>
                  <a:pt x="2739" y="4167"/>
                  <a:pt x="2666" y="4170"/>
                </a:cubicBezTo>
                <a:close/>
                <a:moveTo>
                  <a:pt x="19539" y="5665"/>
                </a:moveTo>
                <a:cubicBezTo>
                  <a:pt x="19322" y="5674"/>
                  <a:pt x="19123" y="5862"/>
                  <a:pt x="19237" y="6053"/>
                </a:cubicBezTo>
                <a:cubicBezTo>
                  <a:pt x="19302" y="6162"/>
                  <a:pt x="19454" y="6248"/>
                  <a:pt x="19554" y="6248"/>
                </a:cubicBezTo>
                <a:cubicBezTo>
                  <a:pt x="19842" y="6248"/>
                  <a:pt x="19985" y="5872"/>
                  <a:pt x="19756" y="5725"/>
                </a:cubicBezTo>
                <a:cubicBezTo>
                  <a:pt x="19687" y="5681"/>
                  <a:pt x="19611" y="5662"/>
                  <a:pt x="19539" y="5665"/>
                </a:cubicBezTo>
                <a:close/>
                <a:moveTo>
                  <a:pt x="1599" y="5725"/>
                </a:moveTo>
                <a:cubicBezTo>
                  <a:pt x="1467" y="5741"/>
                  <a:pt x="1336" y="5843"/>
                  <a:pt x="1282" y="6009"/>
                </a:cubicBezTo>
                <a:cubicBezTo>
                  <a:pt x="1222" y="6196"/>
                  <a:pt x="1321" y="6253"/>
                  <a:pt x="1571" y="6203"/>
                </a:cubicBezTo>
                <a:cubicBezTo>
                  <a:pt x="1782" y="6161"/>
                  <a:pt x="1944" y="6035"/>
                  <a:pt x="1916" y="5919"/>
                </a:cubicBezTo>
                <a:cubicBezTo>
                  <a:pt x="1878" y="5764"/>
                  <a:pt x="1732" y="5708"/>
                  <a:pt x="1599" y="5725"/>
                </a:cubicBezTo>
                <a:close/>
                <a:moveTo>
                  <a:pt x="20375" y="7324"/>
                </a:moveTo>
                <a:cubicBezTo>
                  <a:pt x="20115" y="7324"/>
                  <a:pt x="19923" y="7647"/>
                  <a:pt x="20087" y="7817"/>
                </a:cubicBezTo>
                <a:cubicBezTo>
                  <a:pt x="20319" y="8057"/>
                  <a:pt x="20563" y="7953"/>
                  <a:pt x="20563" y="7623"/>
                </a:cubicBezTo>
                <a:cubicBezTo>
                  <a:pt x="20563" y="7447"/>
                  <a:pt x="20481" y="7324"/>
                  <a:pt x="20375" y="7324"/>
                </a:cubicBezTo>
                <a:close/>
                <a:moveTo>
                  <a:pt x="821" y="7354"/>
                </a:moveTo>
                <a:cubicBezTo>
                  <a:pt x="708" y="7315"/>
                  <a:pt x="620" y="7428"/>
                  <a:pt x="620" y="7623"/>
                </a:cubicBezTo>
                <a:cubicBezTo>
                  <a:pt x="620" y="7819"/>
                  <a:pt x="694" y="7946"/>
                  <a:pt x="793" y="7877"/>
                </a:cubicBezTo>
                <a:cubicBezTo>
                  <a:pt x="1047" y="7701"/>
                  <a:pt x="1063" y="7437"/>
                  <a:pt x="821" y="7354"/>
                </a:cubicBezTo>
                <a:close/>
                <a:moveTo>
                  <a:pt x="447" y="9132"/>
                </a:moveTo>
                <a:cubicBezTo>
                  <a:pt x="346" y="9067"/>
                  <a:pt x="195" y="9166"/>
                  <a:pt x="130" y="9342"/>
                </a:cubicBezTo>
                <a:cubicBezTo>
                  <a:pt x="59" y="9535"/>
                  <a:pt x="133" y="9671"/>
                  <a:pt x="317" y="9671"/>
                </a:cubicBezTo>
                <a:cubicBezTo>
                  <a:pt x="649" y="9671"/>
                  <a:pt x="738" y="9318"/>
                  <a:pt x="447" y="9132"/>
                </a:cubicBezTo>
                <a:close/>
                <a:moveTo>
                  <a:pt x="20678" y="9147"/>
                </a:moveTo>
                <a:cubicBezTo>
                  <a:pt x="20509" y="9214"/>
                  <a:pt x="20413" y="9371"/>
                  <a:pt x="20476" y="9476"/>
                </a:cubicBezTo>
                <a:cubicBezTo>
                  <a:pt x="20655" y="9777"/>
                  <a:pt x="20980" y="9702"/>
                  <a:pt x="20980" y="9357"/>
                </a:cubicBezTo>
                <a:cubicBezTo>
                  <a:pt x="20980" y="9262"/>
                  <a:pt x="20962" y="9180"/>
                  <a:pt x="20908" y="9147"/>
                </a:cubicBezTo>
                <a:cubicBezTo>
                  <a:pt x="20855" y="9113"/>
                  <a:pt x="20771" y="9109"/>
                  <a:pt x="20678" y="9147"/>
                </a:cubicBezTo>
                <a:close/>
                <a:moveTo>
                  <a:pt x="303" y="10941"/>
                </a:moveTo>
                <a:cubicBezTo>
                  <a:pt x="133" y="10941"/>
                  <a:pt x="0" y="11079"/>
                  <a:pt x="0" y="11255"/>
                </a:cubicBezTo>
                <a:cubicBezTo>
                  <a:pt x="0" y="11431"/>
                  <a:pt x="133" y="11584"/>
                  <a:pt x="303" y="11584"/>
                </a:cubicBezTo>
                <a:cubicBezTo>
                  <a:pt x="473" y="11584"/>
                  <a:pt x="620" y="11431"/>
                  <a:pt x="620" y="11255"/>
                </a:cubicBezTo>
                <a:cubicBezTo>
                  <a:pt x="620" y="11079"/>
                  <a:pt x="473" y="10941"/>
                  <a:pt x="303" y="10941"/>
                </a:cubicBezTo>
                <a:close/>
                <a:moveTo>
                  <a:pt x="20865" y="10941"/>
                </a:moveTo>
                <a:cubicBezTo>
                  <a:pt x="20695" y="10941"/>
                  <a:pt x="20563" y="11079"/>
                  <a:pt x="20563" y="11255"/>
                </a:cubicBezTo>
                <a:cubicBezTo>
                  <a:pt x="20563" y="11431"/>
                  <a:pt x="20695" y="11584"/>
                  <a:pt x="20865" y="11584"/>
                </a:cubicBezTo>
                <a:cubicBezTo>
                  <a:pt x="21035" y="11584"/>
                  <a:pt x="21182" y="11431"/>
                  <a:pt x="21182" y="11255"/>
                </a:cubicBezTo>
                <a:cubicBezTo>
                  <a:pt x="21182" y="11079"/>
                  <a:pt x="21035" y="10941"/>
                  <a:pt x="20865" y="10941"/>
                </a:cubicBezTo>
                <a:close/>
                <a:moveTo>
                  <a:pt x="317" y="12869"/>
                </a:moveTo>
                <a:cubicBezTo>
                  <a:pt x="133" y="12869"/>
                  <a:pt x="58" y="12988"/>
                  <a:pt x="130" y="13183"/>
                </a:cubicBezTo>
                <a:cubicBezTo>
                  <a:pt x="196" y="13359"/>
                  <a:pt x="346" y="13497"/>
                  <a:pt x="447" y="13497"/>
                </a:cubicBezTo>
                <a:cubicBezTo>
                  <a:pt x="548" y="13497"/>
                  <a:pt x="620" y="13359"/>
                  <a:pt x="620" y="13183"/>
                </a:cubicBezTo>
                <a:cubicBezTo>
                  <a:pt x="620" y="13007"/>
                  <a:pt x="483" y="12869"/>
                  <a:pt x="317" y="12869"/>
                </a:cubicBezTo>
                <a:close/>
                <a:moveTo>
                  <a:pt x="20793" y="12869"/>
                </a:moveTo>
                <a:cubicBezTo>
                  <a:pt x="20692" y="12869"/>
                  <a:pt x="20556" y="13007"/>
                  <a:pt x="20490" y="13183"/>
                </a:cubicBezTo>
                <a:cubicBezTo>
                  <a:pt x="20418" y="13378"/>
                  <a:pt x="20494" y="13497"/>
                  <a:pt x="20678" y="13497"/>
                </a:cubicBezTo>
                <a:cubicBezTo>
                  <a:pt x="20844" y="13497"/>
                  <a:pt x="20980" y="13359"/>
                  <a:pt x="20980" y="13183"/>
                </a:cubicBezTo>
                <a:cubicBezTo>
                  <a:pt x="20980" y="13007"/>
                  <a:pt x="20895" y="12869"/>
                  <a:pt x="20793" y="12869"/>
                </a:cubicBezTo>
                <a:close/>
                <a:moveTo>
                  <a:pt x="11600" y="14782"/>
                </a:moveTo>
                <a:cubicBezTo>
                  <a:pt x="2846" y="14782"/>
                  <a:pt x="2328" y="14823"/>
                  <a:pt x="1989" y="15739"/>
                </a:cubicBezTo>
                <a:cubicBezTo>
                  <a:pt x="1798" y="16255"/>
                  <a:pt x="1828" y="17110"/>
                  <a:pt x="2061" y="17562"/>
                </a:cubicBezTo>
                <a:cubicBezTo>
                  <a:pt x="2220" y="17870"/>
                  <a:pt x="2181" y="18020"/>
                  <a:pt x="1888" y="18235"/>
                </a:cubicBezTo>
                <a:cubicBezTo>
                  <a:pt x="897" y="18964"/>
                  <a:pt x="787" y="20111"/>
                  <a:pt x="1628" y="20985"/>
                </a:cubicBezTo>
                <a:lnTo>
                  <a:pt x="2233" y="21598"/>
                </a:lnTo>
                <a:lnTo>
                  <a:pt x="10778" y="21598"/>
                </a:lnTo>
                <a:cubicBezTo>
                  <a:pt x="17905" y="21598"/>
                  <a:pt x="19323" y="21559"/>
                  <a:pt x="19323" y="21314"/>
                </a:cubicBezTo>
                <a:cubicBezTo>
                  <a:pt x="19323" y="21153"/>
                  <a:pt x="19205" y="20907"/>
                  <a:pt x="19035" y="20761"/>
                </a:cubicBezTo>
                <a:cubicBezTo>
                  <a:pt x="18665" y="20443"/>
                  <a:pt x="18614" y="19016"/>
                  <a:pt x="18963" y="18653"/>
                </a:cubicBezTo>
                <a:cubicBezTo>
                  <a:pt x="19099" y="18512"/>
                  <a:pt x="19424" y="18414"/>
                  <a:pt x="19684" y="18414"/>
                </a:cubicBezTo>
                <a:cubicBezTo>
                  <a:pt x="20262" y="18414"/>
                  <a:pt x="20280" y="18314"/>
                  <a:pt x="19756" y="17622"/>
                </a:cubicBezTo>
                <a:cubicBezTo>
                  <a:pt x="19227" y="16926"/>
                  <a:pt x="19227" y="16309"/>
                  <a:pt x="19770" y="15709"/>
                </a:cubicBezTo>
                <a:cubicBezTo>
                  <a:pt x="20009" y="15447"/>
                  <a:pt x="20133" y="15133"/>
                  <a:pt x="20058" y="15006"/>
                </a:cubicBezTo>
                <a:cubicBezTo>
                  <a:pt x="19964" y="14849"/>
                  <a:pt x="17313" y="14782"/>
                  <a:pt x="11600" y="1478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2" name="Freeform 18"/>
          <p:cNvSpPr/>
          <p:nvPr/>
        </p:nvSpPr>
        <p:spPr>
          <a:xfrm>
            <a:off x="2765811" y="459941"/>
            <a:ext cx="5161778" cy="66165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43" name="المدير / ة"/>
          <p:cNvSpPr txBox="1"/>
          <p:nvPr/>
        </p:nvSpPr>
        <p:spPr>
          <a:xfrm>
            <a:off x="4136203" y="6724494"/>
            <a:ext cx="1077138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 rtl="0">
              <a:defRPr/>
            </a:pPr>
            <a:r>
              <a:t>المدير / ة</a:t>
            </a:r>
          </a:p>
        </p:txBody>
      </p:sp>
      <p:sp>
        <p:nvSpPr>
          <p:cNvPr id="144" name="المادة"/>
          <p:cNvSpPr txBox="1"/>
          <p:nvPr/>
        </p:nvSpPr>
        <p:spPr>
          <a:xfrm>
            <a:off x="5497349" y="1345204"/>
            <a:ext cx="682721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 rtl="0">
              <a:defRPr/>
            </a:pPr>
            <a:r>
              <a:t>المادة</a:t>
            </a:r>
          </a:p>
        </p:txBody>
      </p:sp>
      <p:sp>
        <p:nvSpPr>
          <p:cNvPr id="145" name="الصف"/>
          <p:cNvSpPr txBox="1"/>
          <p:nvPr/>
        </p:nvSpPr>
        <p:spPr>
          <a:xfrm>
            <a:off x="2414763" y="1345207"/>
            <a:ext cx="702096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 rtl="0">
              <a:defRPr/>
            </a:pPr>
            <a:r>
              <a:t>الصف</a:t>
            </a:r>
          </a:p>
        </p:txBody>
      </p:sp>
      <p:sp>
        <p:nvSpPr>
          <p:cNvPr id="146" name="الأحد ١٠/ ٨ / ١٤٤٦"/>
          <p:cNvSpPr txBox="1"/>
          <p:nvPr/>
        </p:nvSpPr>
        <p:spPr>
          <a:xfrm>
            <a:off x="8057538" y="2207782"/>
            <a:ext cx="1706125" cy="30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b="1" cap="all" sz="1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الأحد ٢٦/ ١٢ / ١٤٤٦ </a:t>
            </a:r>
          </a:p>
        </p:txBody>
      </p:sp>
      <p:sp>
        <p:nvSpPr>
          <p:cNvPr id="147" name="الاثنين ١١/ ٨ / ١٤٤٦"/>
          <p:cNvSpPr txBox="1"/>
          <p:nvPr/>
        </p:nvSpPr>
        <p:spPr>
          <a:xfrm>
            <a:off x="6016991" y="2207782"/>
            <a:ext cx="1743034" cy="30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b="1" cap="all" sz="1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الاثنين ٢٧/ ١٢/ ١٤٤٦ </a:t>
            </a:r>
          </a:p>
        </p:txBody>
      </p:sp>
      <p:pic>
        <p:nvPicPr>
          <p:cNvPr id="148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7371" y="1332507"/>
            <a:ext cx="2708297" cy="380796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49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4158" y="1332507"/>
            <a:ext cx="2408130" cy="380796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50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2996" y="1316904"/>
            <a:ext cx="2089218" cy="412002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151" name="الثاني عشر"/>
          <p:cNvSpPr txBox="1"/>
          <p:nvPr/>
        </p:nvSpPr>
        <p:spPr>
          <a:xfrm>
            <a:off x="6361913" y="1318031"/>
            <a:ext cx="2364140" cy="3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300">
                <a:solidFill>
                  <a:srgbClr val="99244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 b="0" sz="1500">
                <a:latin typeface="Muna Bold"/>
                <a:ea typeface="Muna Bold"/>
                <a:cs typeface="Muna Bold"/>
                <a:sym typeface="Muna Bold"/>
              </a:defRPr>
            </a:pPr>
            <a:r>
              <a:rPr b="1" sz="2300">
                <a:latin typeface="+mj-lt"/>
                <a:ea typeface="+mj-ea"/>
                <a:cs typeface="+mj-cs"/>
                <a:sym typeface="Calibri"/>
              </a:rPr>
              <a:t>الثاني عشر   </a:t>
            </a:r>
          </a:p>
        </p:txBody>
      </p:sp>
      <p:grpSp>
        <p:nvGrpSpPr>
          <p:cNvPr id="160" name="تجميع"/>
          <p:cNvGrpSpPr/>
          <p:nvPr/>
        </p:nvGrpSpPr>
        <p:grpSpPr>
          <a:xfrm>
            <a:off x="143895" y="6101642"/>
            <a:ext cx="9855071" cy="1006391"/>
            <a:chOff x="0" y="0"/>
            <a:chExt cx="9855069" cy="1006389"/>
          </a:xfrm>
        </p:grpSpPr>
        <p:grpSp>
          <p:nvGrpSpPr>
            <p:cNvPr id="157" name="تجميع"/>
            <p:cNvGrpSpPr/>
            <p:nvPr/>
          </p:nvGrpSpPr>
          <p:grpSpPr>
            <a:xfrm>
              <a:off x="0" y="0"/>
              <a:ext cx="9855070" cy="1006390"/>
              <a:chOff x="0" y="0"/>
              <a:chExt cx="9855070" cy="1006389"/>
            </a:xfrm>
          </p:grpSpPr>
          <p:sp>
            <p:nvSpPr>
              <p:cNvPr id="152" name="تجميع"/>
              <p:cNvSpPr/>
              <p:nvPr/>
            </p:nvSpPr>
            <p:spPr>
              <a:xfrm>
                <a:off x="0" y="0"/>
                <a:ext cx="3875063" cy="99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" y="0"/>
                    </a:moveTo>
                    <a:lnTo>
                      <a:pt x="21501" y="0"/>
                    </a:lnTo>
                    <a:cubicBezTo>
                      <a:pt x="21527" y="0"/>
                      <a:pt x="21552" y="153"/>
                      <a:pt x="21571" y="425"/>
                    </a:cubicBezTo>
                    <a:cubicBezTo>
                      <a:pt x="21590" y="698"/>
                      <a:pt x="21600" y="1067"/>
                      <a:pt x="21600" y="1452"/>
                    </a:cubicBezTo>
                    <a:lnTo>
                      <a:pt x="21600" y="20147"/>
                    </a:lnTo>
                    <a:cubicBezTo>
                      <a:pt x="21600" y="20950"/>
                      <a:pt x="21556" y="21600"/>
                      <a:pt x="21501" y="21600"/>
                    </a:cubicBezTo>
                    <a:lnTo>
                      <a:pt x="99" y="21600"/>
                    </a:lnTo>
                    <a:cubicBezTo>
                      <a:pt x="73" y="21600"/>
                      <a:pt x="48" y="21447"/>
                      <a:pt x="29" y="21174"/>
                    </a:cubicBezTo>
                    <a:cubicBezTo>
                      <a:pt x="10" y="20902"/>
                      <a:pt x="0" y="20533"/>
                      <a:pt x="0" y="20147"/>
                    </a:cubicBezTo>
                    <a:lnTo>
                      <a:pt x="0" y="1452"/>
                    </a:lnTo>
                    <a:cubicBezTo>
                      <a:pt x="0" y="650"/>
                      <a:pt x="44" y="0"/>
                      <a:pt x="99" y="0"/>
                    </a:cubicBezTo>
                    <a:close/>
                  </a:path>
                </a:pathLst>
              </a:custGeom>
              <a:solidFill>
                <a:srgbClr val="64758B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r" rtl="0">
                  <a:defRPr sz="2200">
                    <a:solidFill>
                      <a:srgbClr val="FFFFFF"/>
                    </a:solidFill>
                    <a:latin typeface="Muna Black"/>
                    <a:ea typeface="Muna Black"/>
                    <a:cs typeface="Muna Black"/>
                    <a:sym typeface="Muna Black"/>
                  </a:defRPr>
                </a:lvl1pPr>
              </a:lstStyle>
              <a:p>
                <a:pPr/>
                <a:r>
                  <a:t>المعلمـ /ة</a:t>
                </a:r>
              </a:p>
            </p:txBody>
          </p:sp>
          <p:grpSp>
            <p:nvGrpSpPr>
              <p:cNvPr id="155" name="تجميع"/>
              <p:cNvGrpSpPr/>
              <p:nvPr/>
            </p:nvGrpSpPr>
            <p:grpSpPr>
              <a:xfrm>
                <a:off x="3930697" y="0"/>
                <a:ext cx="5924374" cy="1006390"/>
                <a:chOff x="0" y="0"/>
                <a:chExt cx="5924372" cy="1006389"/>
              </a:xfrm>
            </p:grpSpPr>
            <p:sp>
              <p:nvSpPr>
                <p:cNvPr id="153" name="Freeform 57"/>
                <p:cNvSpPr/>
                <p:nvPr/>
              </p:nvSpPr>
              <p:spPr>
                <a:xfrm>
                  <a:off x="0" y="0"/>
                  <a:ext cx="5924373" cy="1006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" y="0"/>
                      </a:moveTo>
                      <a:lnTo>
                        <a:pt x="21501" y="0"/>
                      </a:lnTo>
                      <a:cubicBezTo>
                        <a:pt x="21527" y="0"/>
                        <a:pt x="21552" y="153"/>
                        <a:pt x="21571" y="425"/>
                      </a:cubicBezTo>
                      <a:cubicBezTo>
                        <a:pt x="21590" y="698"/>
                        <a:pt x="21600" y="1067"/>
                        <a:pt x="21600" y="1452"/>
                      </a:cubicBezTo>
                      <a:lnTo>
                        <a:pt x="21600" y="20147"/>
                      </a:lnTo>
                      <a:cubicBezTo>
                        <a:pt x="21600" y="20950"/>
                        <a:pt x="21556" y="21600"/>
                        <a:pt x="21501" y="21600"/>
                      </a:cubicBezTo>
                      <a:lnTo>
                        <a:pt x="99" y="21600"/>
                      </a:lnTo>
                      <a:cubicBezTo>
                        <a:pt x="73" y="21600"/>
                        <a:pt x="48" y="21447"/>
                        <a:pt x="29" y="21174"/>
                      </a:cubicBezTo>
                      <a:cubicBezTo>
                        <a:pt x="10" y="20902"/>
                        <a:pt x="0" y="20533"/>
                        <a:pt x="0" y="20147"/>
                      </a:cubicBezTo>
                      <a:lnTo>
                        <a:pt x="0" y="1452"/>
                      </a:lnTo>
                      <a:cubicBezTo>
                        <a:pt x="0" y="650"/>
                        <a:pt x="44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64758B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r" rtl="0">
                    <a:defRPr sz="2200">
                      <a:solidFill>
                        <a:srgbClr val="FFFFFF"/>
                      </a:solidFill>
                      <a:latin typeface="Muna Black"/>
                      <a:ea typeface="Muna Black"/>
                      <a:cs typeface="Muna Black"/>
                      <a:sym typeface="Muna Black"/>
                    </a:defRPr>
                  </a:lvl1pPr>
                </a:lstStyle>
                <a:p>
                  <a:pPr/>
                  <a:r>
                    <a:t>الملاحظات</a:t>
                  </a:r>
                </a:p>
              </p:txBody>
            </p:sp>
            <p:pic>
              <p:nvPicPr>
                <p:cNvPr id="154" name="مستطيل مستطيل" descr="مستطيل مستطيل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10945" y="33064"/>
                  <a:ext cx="4632770" cy="927766"/>
                </a:xfrm>
                <a:prstGeom prst="rect">
                  <a:avLst/>
                </a:prstGeom>
                <a:effectLst>
                  <a:outerShdw sx="100000" sy="100000" kx="0" ky="0" algn="b" rotWithShape="0" blurRad="38100" dist="23000" dir="5400000">
                    <a:srgbClr val="000000">
                      <a:alpha val="35000"/>
                    </a:srgbClr>
                  </a:outerShdw>
                </a:effectLst>
              </p:spPr>
            </p:pic>
          </p:grpSp>
          <p:sp>
            <p:nvSpPr>
              <p:cNvPr id="156" name="المدير / ة"/>
              <p:cNvSpPr txBox="1"/>
              <p:nvPr/>
            </p:nvSpPr>
            <p:spPr>
              <a:xfrm>
                <a:off x="2797925" y="544584"/>
                <a:ext cx="1077138" cy="383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200">
                    <a:solidFill>
                      <a:srgbClr val="FFFFFF"/>
                    </a:solidFill>
                    <a:latin typeface="Muna Black"/>
                    <a:ea typeface="Muna Black"/>
                    <a:cs typeface="Muna Black"/>
                    <a:sym typeface="Muna Black"/>
                  </a:defRPr>
                </a:lvl1pPr>
              </a:lstStyle>
              <a:p>
                <a:pPr rtl="0">
                  <a:defRPr/>
                </a:pPr>
                <a:r>
                  <a:t>المدير / ة</a:t>
                </a:r>
              </a:p>
            </p:txBody>
          </p:sp>
        </p:grpSp>
        <p:pic>
          <p:nvPicPr>
            <p:cNvPr id="158" name="مستطيل مستطيل" descr="مستطيل مستطيل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949" y="28632"/>
              <a:ext cx="2517947" cy="481864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159" name="مستطيل مستطيل" descr="مستطيل مستطي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949" y="531884"/>
              <a:ext cx="2517947" cy="448221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</p:grpSp>
      <p:sp>
        <p:nvSpPr>
          <p:cNvPr id="161" name="رياضيات"/>
          <p:cNvSpPr txBox="1"/>
          <p:nvPr/>
        </p:nvSpPr>
        <p:spPr>
          <a:xfrm>
            <a:off x="3723730" y="1254935"/>
            <a:ext cx="1218397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300">
                <a:solidFill>
                  <a:srgbClr val="E3636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solidFill>
                  <a:srgbClr val="99244F"/>
                </a:solidFill>
              </a:defRPr>
            </a:pPr>
            <a:r>
              <a:rPr>
                <a:solidFill>
                  <a:srgbClr val="E36365"/>
                </a:solidFill>
              </a:rPr>
              <a:t>رياضيات</a:t>
            </a:r>
          </a:p>
        </p:txBody>
      </p:sp>
      <p:sp>
        <p:nvSpPr>
          <p:cNvPr id="162" name="أول ثانوي"/>
          <p:cNvSpPr txBox="1"/>
          <p:nvPr/>
        </p:nvSpPr>
        <p:spPr>
          <a:xfrm>
            <a:off x="524275" y="1206881"/>
            <a:ext cx="1497369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400">
                <a:solidFill>
                  <a:srgbClr val="6DBCF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أول ثانوي </a:t>
            </a:r>
          </a:p>
        </p:txBody>
      </p:sp>
      <p:grpSp>
        <p:nvGrpSpPr>
          <p:cNvPr id="165" name="تجميع"/>
          <p:cNvGrpSpPr/>
          <p:nvPr/>
        </p:nvGrpSpPr>
        <p:grpSpPr>
          <a:xfrm>
            <a:off x="3018593" y="599421"/>
            <a:ext cx="5436632" cy="463291"/>
            <a:chOff x="-188674" y="-5"/>
            <a:chExt cx="5436630" cy="463289"/>
          </a:xfrm>
        </p:grpSpPr>
        <p:sp>
          <p:nvSpPr>
            <p:cNvPr id="163" name="خطة التعلم الأسبوعية  الفصل الدراسي الثاني"/>
            <p:cNvSpPr txBox="1"/>
            <p:nvPr/>
          </p:nvSpPr>
          <p:spPr>
            <a:xfrm>
              <a:off x="-188675" y="30337"/>
              <a:ext cx="4972685" cy="402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rtl="0">
                <a:defRPr b="1" sz="2300">
                  <a:solidFill>
                    <a:srgbClr val="8C4E8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الخطط العلاجية والاثرائية. </a:t>
              </a:r>
              <a:r>
                <a:rPr sz="1600"/>
                <a:t>للفصل الدراسي الثالث</a:t>
              </a:r>
              <a:r>
                <a:t> </a:t>
              </a:r>
            </a:p>
          </p:txBody>
        </p:sp>
        <p:pic>
          <p:nvPicPr>
            <p:cNvPr id="164" name="جدول صفوف أزرق وبيج خطوط.png" descr="جدول صفوف أزرق وبيج خطوط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572" t="66406" r="5125" b="23278"/>
            <a:stretch>
              <a:fillRect/>
            </a:stretch>
          </p:blipFill>
          <p:spPr>
            <a:xfrm>
              <a:off x="4784009" y="-6"/>
              <a:ext cx="463948" cy="463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5783" y="1"/>
                  </a:moveTo>
                  <a:cubicBezTo>
                    <a:pt x="5256" y="1"/>
                    <a:pt x="4981" y="315"/>
                    <a:pt x="4933" y="945"/>
                  </a:cubicBezTo>
                  <a:lnTo>
                    <a:pt x="4896" y="1544"/>
                  </a:lnTo>
                  <a:lnTo>
                    <a:pt x="3788" y="1544"/>
                  </a:lnTo>
                  <a:lnTo>
                    <a:pt x="2661" y="1544"/>
                  </a:lnTo>
                  <a:lnTo>
                    <a:pt x="2624" y="1054"/>
                  </a:lnTo>
                  <a:cubicBezTo>
                    <a:pt x="2564" y="441"/>
                    <a:pt x="2966" y="231"/>
                    <a:pt x="3344" y="691"/>
                  </a:cubicBezTo>
                  <a:cubicBezTo>
                    <a:pt x="3680" y="1097"/>
                    <a:pt x="3788" y="1095"/>
                    <a:pt x="3788" y="654"/>
                  </a:cubicBezTo>
                  <a:cubicBezTo>
                    <a:pt x="3788" y="40"/>
                    <a:pt x="2845" y="-229"/>
                    <a:pt x="2402" y="255"/>
                  </a:cubicBezTo>
                  <a:cubicBezTo>
                    <a:pt x="2273" y="394"/>
                    <a:pt x="2152" y="737"/>
                    <a:pt x="2125" y="1017"/>
                  </a:cubicBezTo>
                  <a:cubicBezTo>
                    <a:pt x="2077" y="1521"/>
                    <a:pt x="2060" y="1536"/>
                    <a:pt x="1293" y="1580"/>
                  </a:cubicBezTo>
                  <a:cubicBezTo>
                    <a:pt x="6" y="1653"/>
                    <a:pt x="74" y="1258"/>
                    <a:pt x="74" y="8985"/>
                  </a:cubicBezTo>
                  <a:cubicBezTo>
                    <a:pt x="74" y="15366"/>
                    <a:pt x="113" y="16022"/>
                    <a:pt x="480" y="16426"/>
                  </a:cubicBezTo>
                  <a:cubicBezTo>
                    <a:pt x="516" y="16465"/>
                    <a:pt x="2842" y="16513"/>
                    <a:pt x="5654" y="16553"/>
                  </a:cubicBezTo>
                  <a:lnTo>
                    <a:pt x="10772" y="16626"/>
                  </a:lnTo>
                  <a:lnTo>
                    <a:pt x="11012" y="17370"/>
                  </a:lnTo>
                  <a:cubicBezTo>
                    <a:pt x="11373" y="18457"/>
                    <a:pt x="11985" y="19370"/>
                    <a:pt x="12694" y="19929"/>
                  </a:cubicBezTo>
                  <a:cubicBezTo>
                    <a:pt x="13475" y="20545"/>
                    <a:pt x="13545" y="20583"/>
                    <a:pt x="14486" y="20927"/>
                  </a:cubicBezTo>
                  <a:cubicBezTo>
                    <a:pt x="15666" y="21359"/>
                    <a:pt x="17480" y="21242"/>
                    <a:pt x="18662" y="20655"/>
                  </a:cubicBezTo>
                  <a:cubicBezTo>
                    <a:pt x="19821" y="20081"/>
                    <a:pt x="20643" y="19286"/>
                    <a:pt x="21175" y="18223"/>
                  </a:cubicBezTo>
                  <a:cubicBezTo>
                    <a:pt x="21560" y="17452"/>
                    <a:pt x="21600" y="17211"/>
                    <a:pt x="21600" y="15900"/>
                  </a:cubicBezTo>
                  <a:cubicBezTo>
                    <a:pt x="21600" y="14546"/>
                    <a:pt x="21556" y="14376"/>
                    <a:pt x="21101" y="13468"/>
                  </a:cubicBezTo>
                  <a:cubicBezTo>
                    <a:pt x="20761" y="12790"/>
                    <a:pt x="20384" y="12272"/>
                    <a:pt x="19826" y="11798"/>
                  </a:cubicBezTo>
                  <a:lnTo>
                    <a:pt x="19013" y="11145"/>
                  </a:lnTo>
                  <a:lnTo>
                    <a:pt x="19013" y="6662"/>
                  </a:lnTo>
                  <a:cubicBezTo>
                    <a:pt x="19013" y="1338"/>
                    <a:pt x="19103" y="1640"/>
                    <a:pt x="17387" y="1580"/>
                  </a:cubicBezTo>
                  <a:lnTo>
                    <a:pt x="16279" y="1544"/>
                  </a:lnTo>
                  <a:lnTo>
                    <a:pt x="16223" y="1054"/>
                  </a:lnTo>
                  <a:cubicBezTo>
                    <a:pt x="16163" y="433"/>
                    <a:pt x="16575" y="239"/>
                    <a:pt x="16962" y="709"/>
                  </a:cubicBezTo>
                  <a:cubicBezTo>
                    <a:pt x="17258" y="1068"/>
                    <a:pt x="17563" y="1011"/>
                    <a:pt x="17424" y="618"/>
                  </a:cubicBezTo>
                  <a:cubicBezTo>
                    <a:pt x="17216" y="30"/>
                    <a:pt x="16419" y="-210"/>
                    <a:pt x="16057" y="219"/>
                  </a:cubicBezTo>
                  <a:cubicBezTo>
                    <a:pt x="15952" y="343"/>
                    <a:pt x="15810" y="685"/>
                    <a:pt x="15761" y="981"/>
                  </a:cubicBezTo>
                  <a:lnTo>
                    <a:pt x="15687" y="1544"/>
                  </a:lnTo>
                  <a:lnTo>
                    <a:pt x="14653" y="1544"/>
                  </a:lnTo>
                  <a:lnTo>
                    <a:pt x="13618" y="1544"/>
                  </a:lnTo>
                  <a:lnTo>
                    <a:pt x="13562" y="1054"/>
                  </a:lnTo>
                  <a:cubicBezTo>
                    <a:pt x="13503" y="445"/>
                    <a:pt x="13925" y="216"/>
                    <a:pt x="14246" y="691"/>
                  </a:cubicBezTo>
                  <a:cubicBezTo>
                    <a:pt x="14510" y="1082"/>
                    <a:pt x="14726" y="1098"/>
                    <a:pt x="14726" y="727"/>
                  </a:cubicBezTo>
                  <a:cubicBezTo>
                    <a:pt x="14726" y="144"/>
                    <a:pt x="13955" y="-190"/>
                    <a:pt x="13415" y="146"/>
                  </a:cubicBezTo>
                  <a:cubicBezTo>
                    <a:pt x="13298" y="218"/>
                    <a:pt x="13166" y="561"/>
                    <a:pt x="13119" y="908"/>
                  </a:cubicBezTo>
                  <a:lnTo>
                    <a:pt x="13027" y="1544"/>
                  </a:lnTo>
                  <a:lnTo>
                    <a:pt x="11918" y="1544"/>
                  </a:lnTo>
                  <a:cubicBezTo>
                    <a:pt x="10872" y="1544"/>
                    <a:pt x="10818" y="1515"/>
                    <a:pt x="10772" y="1199"/>
                  </a:cubicBezTo>
                  <a:cubicBezTo>
                    <a:pt x="10680" y="561"/>
                    <a:pt x="11425" y="127"/>
                    <a:pt x="11585" y="727"/>
                  </a:cubicBezTo>
                  <a:cubicBezTo>
                    <a:pt x="11670" y="1044"/>
                    <a:pt x="12066" y="1136"/>
                    <a:pt x="12066" y="836"/>
                  </a:cubicBezTo>
                  <a:cubicBezTo>
                    <a:pt x="12066" y="487"/>
                    <a:pt x="11604" y="1"/>
                    <a:pt x="11271" y="1"/>
                  </a:cubicBezTo>
                  <a:cubicBezTo>
                    <a:pt x="10749" y="1"/>
                    <a:pt x="10394" y="344"/>
                    <a:pt x="10292" y="963"/>
                  </a:cubicBezTo>
                  <a:lnTo>
                    <a:pt x="10199" y="1544"/>
                  </a:lnTo>
                  <a:lnTo>
                    <a:pt x="9165" y="1544"/>
                  </a:lnTo>
                  <a:lnTo>
                    <a:pt x="8149" y="1544"/>
                  </a:lnTo>
                  <a:lnTo>
                    <a:pt x="8112" y="1054"/>
                  </a:lnTo>
                  <a:cubicBezTo>
                    <a:pt x="8052" y="441"/>
                    <a:pt x="8435" y="231"/>
                    <a:pt x="8814" y="691"/>
                  </a:cubicBezTo>
                  <a:cubicBezTo>
                    <a:pt x="9134" y="1079"/>
                    <a:pt x="9257" y="1090"/>
                    <a:pt x="9257" y="727"/>
                  </a:cubicBezTo>
                  <a:cubicBezTo>
                    <a:pt x="9257" y="71"/>
                    <a:pt x="8345" y="-241"/>
                    <a:pt x="7890" y="255"/>
                  </a:cubicBezTo>
                  <a:cubicBezTo>
                    <a:pt x="7762" y="394"/>
                    <a:pt x="7621" y="737"/>
                    <a:pt x="7594" y="1017"/>
                  </a:cubicBezTo>
                  <a:lnTo>
                    <a:pt x="7557" y="1544"/>
                  </a:lnTo>
                  <a:lnTo>
                    <a:pt x="6449" y="1544"/>
                  </a:lnTo>
                  <a:cubicBezTo>
                    <a:pt x="5403" y="1544"/>
                    <a:pt x="5331" y="1515"/>
                    <a:pt x="5285" y="1199"/>
                  </a:cubicBezTo>
                  <a:cubicBezTo>
                    <a:pt x="5192" y="561"/>
                    <a:pt x="5938" y="127"/>
                    <a:pt x="6098" y="727"/>
                  </a:cubicBezTo>
                  <a:cubicBezTo>
                    <a:pt x="6183" y="1044"/>
                    <a:pt x="6596" y="1136"/>
                    <a:pt x="6596" y="836"/>
                  </a:cubicBezTo>
                  <a:cubicBezTo>
                    <a:pt x="6596" y="487"/>
                    <a:pt x="6118" y="1"/>
                    <a:pt x="5783" y="1"/>
                  </a:cubicBezTo>
                  <a:close/>
                  <a:moveTo>
                    <a:pt x="9867" y="19402"/>
                  </a:moveTo>
                  <a:cubicBezTo>
                    <a:pt x="9557" y="19369"/>
                    <a:pt x="9534" y="19418"/>
                    <a:pt x="9534" y="20183"/>
                  </a:cubicBezTo>
                  <a:lnTo>
                    <a:pt x="9534" y="21000"/>
                  </a:lnTo>
                  <a:lnTo>
                    <a:pt x="10551" y="21000"/>
                  </a:lnTo>
                  <a:lnTo>
                    <a:pt x="11548" y="20981"/>
                  </a:lnTo>
                  <a:lnTo>
                    <a:pt x="11585" y="20219"/>
                  </a:lnTo>
                  <a:lnTo>
                    <a:pt x="11641" y="19457"/>
                  </a:lnTo>
                  <a:lnTo>
                    <a:pt x="10920" y="19457"/>
                  </a:lnTo>
                  <a:cubicBezTo>
                    <a:pt x="10529" y="19450"/>
                    <a:pt x="10050" y="19422"/>
                    <a:pt x="9867" y="19402"/>
                  </a:cubicBezTo>
                  <a:close/>
                  <a:moveTo>
                    <a:pt x="5229" y="19457"/>
                  </a:moveTo>
                  <a:cubicBezTo>
                    <a:pt x="1797" y="19466"/>
                    <a:pt x="1709" y="19472"/>
                    <a:pt x="868" y="19838"/>
                  </a:cubicBezTo>
                  <a:lnTo>
                    <a:pt x="0" y="20219"/>
                  </a:lnTo>
                  <a:lnTo>
                    <a:pt x="887" y="20637"/>
                  </a:lnTo>
                  <a:lnTo>
                    <a:pt x="1792" y="21036"/>
                  </a:lnTo>
                  <a:lnTo>
                    <a:pt x="5432" y="21036"/>
                  </a:lnTo>
                  <a:lnTo>
                    <a:pt x="9109" y="21036"/>
                  </a:lnTo>
                  <a:lnTo>
                    <a:pt x="9109" y="20256"/>
                  </a:lnTo>
                  <a:cubicBezTo>
                    <a:pt x="9109" y="19724"/>
                    <a:pt x="9049" y="19460"/>
                    <a:pt x="8925" y="19457"/>
                  </a:cubicBezTo>
                  <a:cubicBezTo>
                    <a:pt x="8823" y="19454"/>
                    <a:pt x="7157" y="19451"/>
                    <a:pt x="5229" y="1945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166" name="مستطيل"/>
          <p:cNvSpPr/>
          <p:nvPr/>
        </p:nvSpPr>
        <p:spPr>
          <a:xfrm>
            <a:off x="134032" y="2406166"/>
            <a:ext cx="3918352" cy="83682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pic>
        <p:nvPicPr>
          <p:cNvPr id="167" name="IMG_8018.jpeg" descr="IMG_8018.jpe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0"/>
          <a:stretch>
            <a:fillRect/>
          </a:stretch>
        </p:blipFill>
        <p:spPr>
          <a:xfrm>
            <a:off x="2465209" y="2466164"/>
            <a:ext cx="754010" cy="749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6920.png" descr="IMG_6920.png">
            <a:hlinkClick r:id="rId11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rcRect l="11474" t="5302" r="11474" b="0"/>
          <a:stretch>
            <a:fillRect/>
          </a:stretch>
        </p:blipFill>
        <p:spPr>
          <a:xfrm>
            <a:off x="1714507" y="2508373"/>
            <a:ext cx="685110" cy="630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8021.jpeg" descr="IMG_8021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229035" y="3382739"/>
            <a:ext cx="1775647" cy="974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8022.jpeg" descr="IMG_8022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29797" y="3431576"/>
            <a:ext cx="1833214" cy="924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8023.jpeg" descr="IMG_8023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283155" y="4560082"/>
            <a:ext cx="1673506" cy="1060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8024.jpeg" descr="IMG_8024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07234" y="4565834"/>
            <a:ext cx="1878340" cy="110943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مستطيل"/>
          <p:cNvSpPr/>
          <p:nvPr/>
        </p:nvSpPr>
        <p:spPr>
          <a:xfrm>
            <a:off x="6029691" y="4145898"/>
            <a:ext cx="3907362" cy="187844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graphicFrame>
        <p:nvGraphicFramePr>
          <p:cNvPr id="174" name="الجدول 1-2"/>
          <p:cNvGraphicFramePr/>
          <p:nvPr/>
        </p:nvGraphicFramePr>
        <p:xfrm>
          <a:off x="6026060" y="2121898"/>
          <a:ext cx="5894866" cy="2543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5882165"/>
              </a:tblGrid>
              <a:tr h="241620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الخطة العلاجية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pic>
        <p:nvPicPr>
          <p:cNvPr id="175" name="IMG_8025.jpeg" descr="IMG_8025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730227" y="4204369"/>
            <a:ext cx="2654624" cy="177201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خطة الفصل السابع"/>
          <p:cNvSpPr txBox="1"/>
          <p:nvPr/>
        </p:nvSpPr>
        <p:spPr>
          <a:xfrm>
            <a:off x="7977943" y="2678338"/>
            <a:ext cx="2029378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43344">
              <a:defRPr sz="2200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خطة الفصل السابع</a:t>
            </a:r>
          </a:p>
        </p:txBody>
      </p:sp>
      <p:sp>
        <p:nvSpPr>
          <p:cNvPr id="177" name="خطة الفصل السابع"/>
          <p:cNvSpPr txBox="1"/>
          <p:nvPr/>
        </p:nvSpPr>
        <p:spPr>
          <a:xfrm>
            <a:off x="6016991" y="2678338"/>
            <a:ext cx="2029378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43344">
              <a:defRPr sz="2200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خطة الفصل السابع</a:t>
            </a:r>
          </a:p>
        </p:txBody>
      </p:sp>
      <p:sp>
        <p:nvSpPr>
          <p:cNvPr id="178" name="أحلامك تستحق النجاح"/>
          <p:cNvSpPr txBox="1"/>
          <p:nvPr/>
        </p:nvSpPr>
        <p:spPr>
          <a:xfrm>
            <a:off x="4874941" y="6408651"/>
            <a:ext cx="3263810" cy="1165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 rtl="0">
              <a:spcBef>
                <a:spcPts val="1200"/>
              </a:spcBef>
              <a:defRPr sz="3300">
                <a:solidFill>
                  <a:srgbClr val="004AA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أحلامك تستحق النجاح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الجدول 2-1"/>
          <p:cNvGraphicFramePr/>
          <p:nvPr/>
        </p:nvGraphicFramePr>
        <p:xfrm>
          <a:off x="6016991" y="2369868"/>
          <a:ext cx="5902061" cy="37271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549597"/>
                <a:gridCol w="5339762"/>
              </a:tblGrid>
              <a:tr h="924272">
                <a:tc>
                  <a:txBody>
                    <a:bodyPr/>
                    <a:lstStyle/>
                    <a:p>
                      <a:pPr indent="457200" algn="l" rtl="0">
                        <a:defRPr sz="1800"/>
                      </a:pPr>
                      <a:r>
                        <a:rPr sz="1200">
                          <a:sym typeface="Helvetica"/>
                        </a:rPr>
                        <a:t>✔️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b="1" sz="1200">
                          <a:sym typeface="Helvetica"/>
                        </a:rPr>
                        <a:t>أوراق عمل
 ومسابقات </a:t>
                      </a:r>
                    </a:p>
                  </a:txBody>
                  <a:tcPr marL="0" marR="0" marT="0" marB="0" anchor="ctr" anchorCtr="0" horzOverflow="overflow"/>
                </a:tc>
              </a:tr>
              <a:tr h="2441014"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sz="1200">
                          <a:sym typeface="Helvetica"/>
                        </a:rPr>
                        <a:t>✔️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b="1" sz="1200">
                          <a:sym typeface="Helvetica"/>
                        </a:rPr>
                        <a:t>خرائط ذهنية</a:t>
                      </a:r>
                    </a:p>
                  </a:txBody>
                  <a:tcPr marL="0" marR="0" marT="0" marB="0" anchor="ctr" anchorCtr="0" horzOverflow="overflow"/>
                </a:tc>
              </a:tr>
              <a:tr h="349175"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sz="1200">
                          <a:sym typeface="Helvetica"/>
                        </a:rPr>
                        <a:t>✔️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b="1" sz="1200">
                          <a:sym typeface="Helvetica"/>
                        </a:rPr>
                        <a:t>اعادة شرح 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pic>
        <p:nvPicPr>
          <p:cNvPr id="181" name="تجميع" descr="تجميع"/>
          <p:cNvPicPr>
            <a:picLocks noChangeAspect="1"/>
          </p:cNvPicPr>
          <p:nvPr/>
        </p:nvPicPr>
        <p:blipFill>
          <a:blip r:embed="rId2">
            <a:extLst/>
          </a:blip>
          <a:srcRect l="87086" t="54765" r="6833" b="36939"/>
          <a:stretch>
            <a:fillRect/>
          </a:stretch>
        </p:blipFill>
        <p:spPr>
          <a:xfrm>
            <a:off x="9956102" y="3795133"/>
            <a:ext cx="582614" cy="56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19437" y="0"/>
                </a:moveTo>
                <a:cubicBezTo>
                  <a:pt x="19222" y="1"/>
                  <a:pt x="18875" y="316"/>
                  <a:pt x="18319" y="930"/>
                </a:cubicBezTo>
                <a:cubicBezTo>
                  <a:pt x="17378" y="1968"/>
                  <a:pt x="17289" y="2162"/>
                  <a:pt x="17289" y="3066"/>
                </a:cubicBezTo>
                <a:cubicBezTo>
                  <a:pt x="17289" y="3885"/>
                  <a:pt x="17198" y="4129"/>
                  <a:pt x="16789" y="4408"/>
                </a:cubicBezTo>
                <a:cubicBezTo>
                  <a:pt x="16314" y="4730"/>
                  <a:pt x="16230" y="4710"/>
                  <a:pt x="15111" y="4011"/>
                </a:cubicBezTo>
                <a:cubicBezTo>
                  <a:pt x="11722" y="1896"/>
                  <a:pt x="7695" y="2259"/>
                  <a:pt x="4914" y="4927"/>
                </a:cubicBezTo>
                <a:cubicBezTo>
                  <a:pt x="3214" y="6559"/>
                  <a:pt x="2429" y="8281"/>
                  <a:pt x="2310" y="10631"/>
                </a:cubicBezTo>
                <a:cubicBezTo>
                  <a:pt x="2200" y="12804"/>
                  <a:pt x="2365" y="13867"/>
                  <a:pt x="2840" y="14002"/>
                </a:cubicBezTo>
                <a:cubicBezTo>
                  <a:pt x="3034" y="14057"/>
                  <a:pt x="3843" y="14081"/>
                  <a:pt x="4635" y="14063"/>
                </a:cubicBezTo>
                <a:cubicBezTo>
                  <a:pt x="6040" y="14031"/>
                  <a:pt x="6067" y="14019"/>
                  <a:pt x="6018" y="13499"/>
                </a:cubicBezTo>
                <a:cubicBezTo>
                  <a:pt x="6006" y="13373"/>
                  <a:pt x="5971" y="12979"/>
                  <a:pt x="5944" y="12706"/>
                </a:cubicBezTo>
                <a:cubicBezTo>
                  <a:pt x="5918" y="12582"/>
                  <a:pt x="5889" y="12460"/>
                  <a:pt x="5871" y="12309"/>
                </a:cubicBezTo>
                <a:cubicBezTo>
                  <a:pt x="5870" y="12298"/>
                  <a:pt x="5872" y="12290"/>
                  <a:pt x="5871" y="12279"/>
                </a:cubicBezTo>
                <a:cubicBezTo>
                  <a:pt x="5864" y="12238"/>
                  <a:pt x="5862" y="12197"/>
                  <a:pt x="5856" y="12157"/>
                </a:cubicBezTo>
                <a:cubicBezTo>
                  <a:pt x="5838" y="11961"/>
                  <a:pt x="5815" y="11788"/>
                  <a:pt x="5812" y="11577"/>
                </a:cubicBezTo>
                <a:cubicBezTo>
                  <a:pt x="5809" y="11506"/>
                  <a:pt x="5827" y="11433"/>
                  <a:pt x="5827" y="11363"/>
                </a:cubicBezTo>
                <a:cubicBezTo>
                  <a:pt x="5769" y="10644"/>
                  <a:pt x="5804" y="10238"/>
                  <a:pt x="6033" y="9670"/>
                </a:cubicBezTo>
                <a:cubicBezTo>
                  <a:pt x="6039" y="9632"/>
                  <a:pt x="6037" y="9594"/>
                  <a:pt x="6047" y="9564"/>
                </a:cubicBezTo>
                <a:cubicBezTo>
                  <a:pt x="6104" y="9411"/>
                  <a:pt x="6193" y="9269"/>
                  <a:pt x="6268" y="9121"/>
                </a:cubicBezTo>
                <a:cubicBezTo>
                  <a:pt x="6277" y="9102"/>
                  <a:pt x="6288" y="9079"/>
                  <a:pt x="6298" y="9060"/>
                </a:cubicBezTo>
                <a:cubicBezTo>
                  <a:pt x="6309" y="9039"/>
                  <a:pt x="6315" y="9020"/>
                  <a:pt x="6327" y="8999"/>
                </a:cubicBezTo>
                <a:cubicBezTo>
                  <a:pt x="6376" y="8908"/>
                  <a:pt x="6433" y="8814"/>
                  <a:pt x="6489" y="8725"/>
                </a:cubicBezTo>
                <a:cubicBezTo>
                  <a:pt x="6510" y="8689"/>
                  <a:pt x="6540" y="8669"/>
                  <a:pt x="6562" y="8633"/>
                </a:cubicBezTo>
                <a:cubicBezTo>
                  <a:pt x="7149" y="7639"/>
                  <a:pt x="7893" y="6991"/>
                  <a:pt x="9034" y="6574"/>
                </a:cubicBezTo>
                <a:cubicBezTo>
                  <a:pt x="9043" y="6570"/>
                  <a:pt x="9055" y="6577"/>
                  <a:pt x="9064" y="6574"/>
                </a:cubicBezTo>
                <a:cubicBezTo>
                  <a:pt x="9068" y="6572"/>
                  <a:pt x="9074" y="6561"/>
                  <a:pt x="9078" y="6559"/>
                </a:cubicBezTo>
                <a:cubicBezTo>
                  <a:pt x="9087" y="6556"/>
                  <a:pt x="9099" y="6563"/>
                  <a:pt x="9108" y="6559"/>
                </a:cubicBezTo>
                <a:cubicBezTo>
                  <a:pt x="9112" y="6558"/>
                  <a:pt x="9119" y="6545"/>
                  <a:pt x="9123" y="6543"/>
                </a:cubicBezTo>
                <a:cubicBezTo>
                  <a:pt x="9363" y="6450"/>
                  <a:pt x="9600" y="6380"/>
                  <a:pt x="9844" y="6330"/>
                </a:cubicBezTo>
                <a:cubicBezTo>
                  <a:pt x="10072" y="6283"/>
                  <a:pt x="10295" y="6259"/>
                  <a:pt x="10520" y="6254"/>
                </a:cubicBezTo>
                <a:cubicBezTo>
                  <a:pt x="10541" y="6254"/>
                  <a:pt x="10559" y="6255"/>
                  <a:pt x="10579" y="6254"/>
                </a:cubicBezTo>
                <a:cubicBezTo>
                  <a:pt x="10592" y="6254"/>
                  <a:pt x="10611" y="6254"/>
                  <a:pt x="10623" y="6254"/>
                </a:cubicBezTo>
                <a:cubicBezTo>
                  <a:pt x="10836" y="6257"/>
                  <a:pt x="11057" y="6277"/>
                  <a:pt x="11286" y="6315"/>
                </a:cubicBezTo>
                <a:cubicBezTo>
                  <a:pt x="11287" y="6316"/>
                  <a:pt x="11298" y="6315"/>
                  <a:pt x="11300" y="6315"/>
                </a:cubicBezTo>
                <a:cubicBezTo>
                  <a:pt x="11341" y="6323"/>
                  <a:pt x="11377" y="6337"/>
                  <a:pt x="11418" y="6345"/>
                </a:cubicBezTo>
                <a:cubicBezTo>
                  <a:pt x="11620" y="6385"/>
                  <a:pt x="11827" y="6438"/>
                  <a:pt x="12021" y="6498"/>
                </a:cubicBezTo>
                <a:cubicBezTo>
                  <a:pt x="12039" y="6504"/>
                  <a:pt x="12048" y="6507"/>
                  <a:pt x="12065" y="6513"/>
                </a:cubicBezTo>
                <a:cubicBezTo>
                  <a:pt x="12228" y="6565"/>
                  <a:pt x="12388" y="6625"/>
                  <a:pt x="12536" y="6696"/>
                </a:cubicBezTo>
                <a:cubicBezTo>
                  <a:pt x="12641" y="6742"/>
                  <a:pt x="12707" y="6799"/>
                  <a:pt x="12801" y="6849"/>
                </a:cubicBezTo>
                <a:cubicBezTo>
                  <a:pt x="12922" y="6908"/>
                  <a:pt x="13003" y="6958"/>
                  <a:pt x="13095" y="7016"/>
                </a:cubicBezTo>
                <a:cubicBezTo>
                  <a:pt x="13121" y="7035"/>
                  <a:pt x="13160" y="7057"/>
                  <a:pt x="13184" y="7077"/>
                </a:cubicBezTo>
                <a:lnTo>
                  <a:pt x="13287" y="7154"/>
                </a:lnTo>
                <a:cubicBezTo>
                  <a:pt x="13289" y="7157"/>
                  <a:pt x="13298" y="7166"/>
                  <a:pt x="13301" y="7169"/>
                </a:cubicBezTo>
                <a:cubicBezTo>
                  <a:pt x="13331" y="7191"/>
                  <a:pt x="13373" y="7208"/>
                  <a:pt x="13390" y="7230"/>
                </a:cubicBezTo>
                <a:cubicBezTo>
                  <a:pt x="13393" y="7234"/>
                  <a:pt x="13401" y="7240"/>
                  <a:pt x="13404" y="7245"/>
                </a:cubicBezTo>
                <a:lnTo>
                  <a:pt x="13654" y="7459"/>
                </a:lnTo>
                <a:lnTo>
                  <a:pt x="12963" y="8359"/>
                </a:lnTo>
                <a:cubicBezTo>
                  <a:pt x="12602" y="8825"/>
                  <a:pt x="12342" y="9071"/>
                  <a:pt x="12139" y="9121"/>
                </a:cubicBezTo>
                <a:cubicBezTo>
                  <a:pt x="12071" y="9137"/>
                  <a:pt x="12004" y="9132"/>
                  <a:pt x="11948" y="9106"/>
                </a:cubicBezTo>
                <a:cubicBezTo>
                  <a:pt x="11727" y="9004"/>
                  <a:pt x="11481" y="8952"/>
                  <a:pt x="11241" y="8908"/>
                </a:cubicBezTo>
                <a:cubicBezTo>
                  <a:pt x="11069" y="8882"/>
                  <a:pt x="10893" y="8868"/>
                  <a:pt x="10712" y="8862"/>
                </a:cubicBezTo>
                <a:cubicBezTo>
                  <a:pt x="10073" y="8855"/>
                  <a:pt x="9443" y="9004"/>
                  <a:pt x="8990" y="9335"/>
                </a:cubicBezTo>
                <a:cubicBezTo>
                  <a:pt x="8810" y="9505"/>
                  <a:pt x="8671" y="9736"/>
                  <a:pt x="8549" y="9975"/>
                </a:cubicBezTo>
                <a:cubicBezTo>
                  <a:pt x="8542" y="9988"/>
                  <a:pt x="8526" y="9993"/>
                  <a:pt x="8519" y="10006"/>
                </a:cubicBezTo>
                <a:cubicBezTo>
                  <a:pt x="8399" y="10250"/>
                  <a:pt x="8309" y="10517"/>
                  <a:pt x="8254" y="10799"/>
                </a:cubicBezTo>
                <a:cubicBezTo>
                  <a:pt x="8216" y="11126"/>
                  <a:pt x="8234" y="11479"/>
                  <a:pt x="8269" y="11806"/>
                </a:cubicBezTo>
                <a:cubicBezTo>
                  <a:pt x="8279" y="11883"/>
                  <a:pt x="8270" y="11961"/>
                  <a:pt x="8284" y="12034"/>
                </a:cubicBezTo>
                <a:cubicBezTo>
                  <a:pt x="8295" y="12100"/>
                  <a:pt x="8313" y="12156"/>
                  <a:pt x="8328" y="12218"/>
                </a:cubicBezTo>
                <a:cubicBezTo>
                  <a:pt x="8382" y="12438"/>
                  <a:pt x="8446" y="12642"/>
                  <a:pt x="8534" y="12782"/>
                </a:cubicBezTo>
                <a:cubicBezTo>
                  <a:pt x="8634" y="12939"/>
                  <a:pt x="8756" y="13086"/>
                  <a:pt x="8887" y="13209"/>
                </a:cubicBezTo>
                <a:cubicBezTo>
                  <a:pt x="9805" y="14053"/>
                  <a:pt x="11426" y="14035"/>
                  <a:pt x="12374" y="13072"/>
                </a:cubicBezTo>
                <a:cubicBezTo>
                  <a:pt x="12381" y="13065"/>
                  <a:pt x="12383" y="13063"/>
                  <a:pt x="12389" y="13056"/>
                </a:cubicBezTo>
                <a:cubicBezTo>
                  <a:pt x="12501" y="12941"/>
                  <a:pt x="12595" y="12841"/>
                  <a:pt x="12669" y="12736"/>
                </a:cubicBezTo>
                <a:cubicBezTo>
                  <a:pt x="12671" y="12732"/>
                  <a:pt x="12681" y="12724"/>
                  <a:pt x="12683" y="12721"/>
                </a:cubicBezTo>
                <a:cubicBezTo>
                  <a:pt x="12757" y="12616"/>
                  <a:pt x="12804" y="12501"/>
                  <a:pt x="12845" y="12385"/>
                </a:cubicBezTo>
                <a:cubicBezTo>
                  <a:pt x="12868" y="12321"/>
                  <a:pt x="12859" y="12213"/>
                  <a:pt x="12875" y="12141"/>
                </a:cubicBezTo>
                <a:cubicBezTo>
                  <a:pt x="12879" y="12121"/>
                  <a:pt x="12886" y="12086"/>
                  <a:pt x="12889" y="12065"/>
                </a:cubicBezTo>
                <a:cubicBezTo>
                  <a:pt x="12894" y="12036"/>
                  <a:pt x="12899" y="11987"/>
                  <a:pt x="12904" y="11958"/>
                </a:cubicBezTo>
                <a:cubicBezTo>
                  <a:pt x="12931" y="11798"/>
                  <a:pt x="12961" y="11642"/>
                  <a:pt x="12963" y="11394"/>
                </a:cubicBezTo>
                <a:cubicBezTo>
                  <a:pt x="12963" y="11392"/>
                  <a:pt x="12963" y="11381"/>
                  <a:pt x="12963" y="11379"/>
                </a:cubicBezTo>
                <a:cubicBezTo>
                  <a:pt x="12959" y="11133"/>
                  <a:pt x="12936" y="10883"/>
                  <a:pt x="12904" y="10662"/>
                </a:cubicBezTo>
                <a:cubicBezTo>
                  <a:pt x="12903" y="10656"/>
                  <a:pt x="12905" y="10652"/>
                  <a:pt x="12904" y="10646"/>
                </a:cubicBezTo>
                <a:cubicBezTo>
                  <a:pt x="12869" y="10405"/>
                  <a:pt x="12824" y="10215"/>
                  <a:pt x="12772" y="10113"/>
                </a:cubicBezTo>
                <a:cubicBezTo>
                  <a:pt x="12685" y="9946"/>
                  <a:pt x="12705" y="9774"/>
                  <a:pt x="12831" y="9564"/>
                </a:cubicBezTo>
                <a:cubicBezTo>
                  <a:pt x="12833" y="9560"/>
                  <a:pt x="12843" y="9552"/>
                  <a:pt x="12845" y="9548"/>
                </a:cubicBezTo>
                <a:cubicBezTo>
                  <a:pt x="12854" y="9534"/>
                  <a:pt x="12880" y="9518"/>
                  <a:pt x="12889" y="9503"/>
                </a:cubicBezTo>
                <a:cubicBezTo>
                  <a:pt x="12994" y="9345"/>
                  <a:pt x="13107" y="9179"/>
                  <a:pt x="13360" y="8923"/>
                </a:cubicBezTo>
                <a:cubicBezTo>
                  <a:pt x="13436" y="8846"/>
                  <a:pt x="13485" y="8818"/>
                  <a:pt x="13551" y="8755"/>
                </a:cubicBezTo>
                <a:cubicBezTo>
                  <a:pt x="13696" y="8619"/>
                  <a:pt x="13838" y="8491"/>
                  <a:pt x="13949" y="8420"/>
                </a:cubicBezTo>
                <a:cubicBezTo>
                  <a:pt x="13950" y="8419"/>
                  <a:pt x="13962" y="8405"/>
                  <a:pt x="13963" y="8404"/>
                </a:cubicBezTo>
                <a:cubicBezTo>
                  <a:pt x="14156" y="8279"/>
                  <a:pt x="14320" y="8227"/>
                  <a:pt x="14405" y="8282"/>
                </a:cubicBezTo>
                <a:cubicBezTo>
                  <a:pt x="14479" y="8330"/>
                  <a:pt x="14563" y="8444"/>
                  <a:pt x="14640" y="8557"/>
                </a:cubicBezTo>
                <a:cubicBezTo>
                  <a:pt x="14642" y="8559"/>
                  <a:pt x="14639" y="8569"/>
                  <a:pt x="14640" y="8572"/>
                </a:cubicBezTo>
                <a:cubicBezTo>
                  <a:pt x="14654" y="8590"/>
                  <a:pt x="14671" y="8597"/>
                  <a:pt x="14684" y="8618"/>
                </a:cubicBezTo>
                <a:cubicBezTo>
                  <a:pt x="14760" y="8736"/>
                  <a:pt x="14819" y="8871"/>
                  <a:pt x="14890" y="9030"/>
                </a:cubicBezTo>
                <a:cubicBezTo>
                  <a:pt x="14897" y="9046"/>
                  <a:pt x="14913" y="9059"/>
                  <a:pt x="14920" y="9075"/>
                </a:cubicBezTo>
                <a:cubicBezTo>
                  <a:pt x="14961" y="9162"/>
                  <a:pt x="14993" y="9217"/>
                  <a:pt x="15038" y="9319"/>
                </a:cubicBezTo>
                <a:cubicBezTo>
                  <a:pt x="15055" y="9358"/>
                  <a:pt x="15069" y="9399"/>
                  <a:pt x="15082" y="9441"/>
                </a:cubicBezTo>
                <a:cubicBezTo>
                  <a:pt x="15084" y="9449"/>
                  <a:pt x="15079" y="9449"/>
                  <a:pt x="15082" y="9457"/>
                </a:cubicBezTo>
                <a:cubicBezTo>
                  <a:pt x="15083" y="9459"/>
                  <a:pt x="15081" y="9469"/>
                  <a:pt x="15082" y="9472"/>
                </a:cubicBezTo>
                <a:cubicBezTo>
                  <a:pt x="15083" y="9476"/>
                  <a:pt x="15095" y="9468"/>
                  <a:pt x="15096" y="9472"/>
                </a:cubicBezTo>
                <a:cubicBezTo>
                  <a:pt x="15097" y="9476"/>
                  <a:pt x="15095" y="9484"/>
                  <a:pt x="15096" y="9487"/>
                </a:cubicBezTo>
                <a:cubicBezTo>
                  <a:pt x="15199" y="9756"/>
                  <a:pt x="15266" y="10038"/>
                  <a:pt x="15317" y="10341"/>
                </a:cubicBezTo>
                <a:cubicBezTo>
                  <a:pt x="15318" y="10345"/>
                  <a:pt x="15331" y="10353"/>
                  <a:pt x="15332" y="10357"/>
                </a:cubicBezTo>
                <a:cubicBezTo>
                  <a:pt x="15392" y="10658"/>
                  <a:pt x="15434" y="10954"/>
                  <a:pt x="15435" y="11211"/>
                </a:cubicBezTo>
                <a:cubicBezTo>
                  <a:pt x="15435" y="11330"/>
                  <a:pt x="15403" y="11475"/>
                  <a:pt x="15391" y="11607"/>
                </a:cubicBezTo>
                <a:cubicBezTo>
                  <a:pt x="15362" y="12103"/>
                  <a:pt x="15281" y="12601"/>
                  <a:pt x="15126" y="13056"/>
                </a:cubicBezTo>
                <a:cubicBezTo>
                  <a:pt x="14999" y="13429"/>
                  <a:pt x="14965" y="13602"/>
                  <a:pt x="14964" y="13743"/>
                </a:cubicBezTo>
                <a:cubicBezTo>
                  <a:pt x="14968" y="13809"/>
                  <a:pt x="14970" y="13881"/>
                  <a:pt x="14993" y="13926"/>
                </a:cubicBezTo>
                <a:cubicBezTo>
                  <a:pt x="14996" y="13929"/>
                  <a:pt x="14990" y="13937"/>
                  <a:pt x="14993" y="13941"/>
                </a:cubicBezTo>
                <a:cubicBezTo>
                  <a:pt x="15023" y="13975"/>
                  <a:pt x="15082" y="14010"/>
                  <a:pt x="15126" y="14048"/>
                </a:cubicBezTo>
                <a:cubicBezTo>
                  <a:pt x="15140" y="14055"/>
                  <a:pt x="15155" y="14071"/>
                  <a:pt x="15170" y="14078"/>
                </a:cubicBezTo>
                <a:cubicBezTo>
                  <a:pt x="15657" y="14231"/>
                  <a:pt x="18452" y="14062"/>
                  <a:pt x="18643" y="13865"/>
                </a:cubicBezTo>
                <a:cubicBezTo>
                  <a:pt x="18729" y="13775"/>
                  <a:pt x="18844" y="12831"/>
                  <a:pt x="18893" y="11775"/>
                </a:cubicBezTo>
                <a:cubicBezTo>
                  <a:pt x="18993" y="9601"/>
                  <a:pt x="18559" y="7982"/>
                  <a:pt x="17436" y="6284"/>
                </a:cubicBezTo>
                <a:lnTo>
                  <a:pt x="16833" y="5369"/>
                </a:lnTo>
                <a:lnTo>
                  <a:pt x="17304" y="4850"/>
                </a:lnTo>
                <a:cubicBezTo>
                  <a:pt x="17666" y="4451"/>
                  <a:pt x="17979" y="4332"/>
                  <a:pt x="18701" y="4332"/>
                </a:cubicBezTo>
                <a:cubicBezTo>
                  <a:pt x="19539" y="4332"/>
                  <a:pt x="19732" y="4225"/>
                  <a:pt x="20614" y="3325"/>
                </a:cubicBezTo>
                <a:cubicBezTo>
                  <a:pt x="21156" y="2772"/>
                  <a:pt x="21600" y="2203"/>
                  <a:pt x="21600" y="2059"/>
                </a:cubicBezTo>
                <a:cubicBezTo>
                  <a:pt x="21600" y="1903"/>
                  <a:pt x="21252" y="1763"/>
                  <a:pt x="20732" y="1724"/>
                </a:cubicBezTo>
                <a:cubicBezTo>
                  <a:pt x="19897" y="1662"/>
                  <a:pt x="19853" y="1628"/>
                  <a:pt x="19790" y="915"/>
                </a:cubicBezTo>
                <a:cubicBezTo>
                  <a:pt x="19736" y="306"/>
                  <a:pt x="19652" y="-2"/>
                  <a:pt x="19437" y="0"/>
                </a:cubicBezTo>
                <a:close/>
                <a:moveTo>
                  <a:pt x="10594" y="275"/>
                </a:moveTo>
                <a:cubicBezTo>
                  <a:pt x="10424" y="275"/>
                  <a:pt x="10285" y="419"/>
                  <a:pt x="10285" y="595"/>
                </a:cubicBezTo>
                <a:cubicBezTo>
                  <a:pt x="10285" y="770"/>
                  <a:pt x="10424" y="915"/>
                  <a:pt x="10594" y="915"/>
                </a:cubicBezTo>
                <a:cubicBezTo>
                  <a:pt x="10764" y="915"/>
                  <a:pt x="10903" y="770"/>
                  <a:pt x="10903" y="595"/>
                </a:cubicBezTo>
                <a:cubicBezTo>
                  <a:pt x="10903" y="419"/>
                  <a:pt x="10764" y="275"/>
                  <a:pt x="10594" y="275"/>
                </a:cubicBezTo>
                <a:close/>
                <a:moveTo>
                  <a:pt x="8740" y="488"/>
                </a:moveTo>
                <a:cubicBezTo>
                  <a:pt x="8422" y="488"/>
                  <a:pt x="8332" y="736"/>
                  <a:pt x="8563" y="976"/>
                </a:cubicBezTo>
                <a:cubicBezTo>
                  <a:pt x="8728" y="1146"/>
                  <a:pt x="9064" y="955"/>
                  <a:pt x="9064" y="686"/>
                </a:cubicBezTo>
                <a:cubicBezTo>
                  <a:pt x="9064" y="576"/>
                  <a:pt x="8910" y="488"/>
                  <a:pt x="8740" y="488"/>
                </a:cubicBezTo>
                <a:close/>
                <a:moveTo>
                  <a:pt x="12448" y="488"/>
                </a:moveTo>
                <a:cubicBezTo>
                  <a:pt x="12130" y="488"/>
                  <a:pt x="12040" y="736"/>
                  <a:pt x="12271" y="976"/>
                </a:cubicBezTo>
                <a:cubicBezTo>
                  <a:pt x="12436" y="1146"/>
                  <a:pt x="12757" y="955"/>
                  <a:pt x="12757" y="686"/>
                </a:cubicBezTo>
                <a:cubicBezTo>
                  <a:pt x="12757" y="576"/>
                  <a:pt x="12618" y="488"/>
                  <a:pt x="12448" y="488"/>
                </a:cubicBezTo>
                <a:close/>
                <a:moveTo>
                  <a:pt x="14214" y="915"/>
                </a:moveTo>
                <a:cubicBezTo>
                  <a:pt x="13954" y="915"/>
                  <a:pt x="13770" y="1249"/>
                  <a:pt x="13934" y="1419"/>
                </a:cubicBezTo>
                <a:cubicBezTo>
                  <a:pt x="14166" y="1659"/>
                  <a:pt x="14405" y="1565"/>
                  <a:pt x="14405" y="1235"/>
                </a:cubicBezTo>
                <a:cubicBezTo>
                  <a:pt x="14405" y="1059"/>
                  <a:pt x="14320" y="915"/>
                  <a:pt x="14214" y="915"/>
                </a:cubicBezTo>
                <a:close/>
                <a:moveTo>
                  <a:pt x="7004" y="946"/>
                </a:moveTo>
                <a:cubicBezTo>
                  <a:pt x="6891" y="907"/>
                  <a:pt x="6798" y="1040"/>
                  <a:pt x="6798" y="1235"/>
                </a:cubicBezTo>
                <a:cubicBezTo>
                  <a:pt x="6798" y="1431"/>
                  <a:pt x="6875" y="1532"/>
                  <a:pt x="6974" y="1464"/>
                </a:cubicBezTo>
                <a:cubicBezTo>
                  <a:pt x="7229" y="1288"/>
                  <a:pt x="7246" y="1030"/>
                  <a:pt x="7004" y="946"/>
                </a:cubicBezTo>
                <a:close/>
                <a:moveTo>
                  <a:pt x="5459" y="1708"/>
                </a:moveTo>
                <a:cubicBezTo>
                  <a:pt x="5347" y="1679"/>
                  <a:pt x="5220" y="1840"/>
                  <a:pt x="5179" y="2059"/>
                </a:cubicBezTo>
                <a:cubicBezTo>
                  <a:pt x="5131" y="2318"/>
                  <a:pt x="5205" y="2426"/>
                  <a:pt x="5385" y="2364"/>
                </a:cubicBezTo>
                <a:cubicBezTo>
                  <a:pt x="5706" y="2253"/>
                  <a:pt x="5758" y="1787"/>
                  <a:pt x="5459" y="1708"/>
                </a:cubicBezTo>
                <a:close/>
                <a:moveTo>
                  <a:pt x="15744" y="1769"/>
                </a:moveTo>
                <a:cubicBezTo>
                  <a:pt x="15423" y="1769"/>
                  <a:pt x="15331" y="2028"/>
                  <a:pt x="15567" y="2273"/>
                </a:cubicBezTo>
                <a:cubicBezTo>
                  <a:pt x="15804" y="2519"/>
                  <a:pt x="16053" y="2423"/>
                  <a:pt x="16053" y="2090"/>
                </a:cubicBezTo>
                <a:cubicBezTo>
                  <a:pt x="16053" y="1914"/>
                  <a:pt x="15914" y="1769"/>
                  <a:pt x="15744" y="1769"/>
                </a:cubicBezTo>
                <a:close/>
                <a:moveTo>
                  <a:pt x="4032" y="2746"/>
                </a:moveTo>
                <a:cubicBezTo>
                  <a:pt x="3959" y="2749"/>
                  <a:pt x="3876" y="2783"/>
                  <a:pt x="3796" y="2852"/>
                </a:cubicBezTo>
                <a:cubicBezTo>
                  <a:pt x="3638" y="2988"/>
                  <a:pt x="3558" y="3175"/>
                  <a:pt x="3620" y="3279"/>
                </a:cubicBezTo>
                <a:cubicBezTo>
                  <a:pt x="3770" y="3531"/>
                  <a:pt x="4065" y="3528"/>
                  <a:pt x="4223" y="3264"/>
                </a:cubicBezTo>
                <a:cubicBezTo>
                  <a:pt x="4389" y="2985"/>
                  <a:pt x="4249" y="2736"/>
                  <a:pt x="4032" y="2746"/>
                </a:cubicBezTo>
                <a:close/>
                <a:moveTo>
                  <a:pt x="2663" y="4164"/>
                </a:moveTo>
                <a:cubicBezTo>
                  <a:pt x="2446" y="4173"/>
                  <a:pt x="2270" y="4370"/>
                  <a:pt x="2384" y="4561"/>
                </a:cubicBezTo>
                <a:cubicBezTo>
                  <a:pt x="2449" y="4671"/>
                  <a:pt x="2578" y="4759"/>
                  <a:pt x="2678" y="4759"/>
                </a:cubicBezTo>
                <a:cubicBezTo>
                  <a:pt x="2966" y="4759"/>
                  <a:pt x="3114" y="4372"/>
                  <a:pt x="2884" y="4225"/>
                </a:cubicBezTo>
                <a:cubicBezTo>
                  <a:pt x="2815" y="4181"/>
                  <a:pt x="2736" y="4161"/>
                  <a:pt x="2663" y="4164"/>
                </a:cubicBezTo>
                <a:close/>
                <a:moveTo>
                  <a:pt x="19540" y="5659"/>
                </a:moveTo>
                <a:cubicBezTo>
                  <a:pt x="19323" y="5668"/>
                  <a:pt x="19132" y="5864"/>
                  <a:pt x="19246" y="6055"/>
                </a:cubicBezTo>
                <a:cubicBezTo>
                  <a:pt x="19311" y="6164"/>
                  <a:pt x="19455" y="6254"/>
                  <a:pt x="19555" y="6254"/>
                </a:cubicBezTo>
                <a:cubicBezTo>
                  <a:pt x="19843" y="6254"/>
                  <a:pt x="19991" y="5867"/>
                  <a:pt x="19761" y="5720"/>
                </a:cubicBezTo>
                <a:cubicBezTo>
                  <a:pt x="19692" y="5676"/>
                  <a:pt x="19612" y="5656"/>
                  <a:pt x="19540" y="5659"/>
                </a:cubicBezTo>
                <a:close/>
                <a:moveTo>
                  <a:pt x="1604" y="5720"/>
                </a:moveTo>
                <a:cubicBezTo>
                  <a:pt x="1471" y="5736"/>
                  <a:pt x="1334" y="5844"/>
                  <a:pt x="1280" y="6010"/>
                </a:cubicBezTo>
                <a:cubicBezTo>
                  <a:pt x="1220" y="6197"/>
                  <a:pt x="1324" y="6258"/>
                  <a:pt x="1574" y="6208"/>
                </a:cubicBezTo>
                <a:cubicBezTo>
                  <a:pt x="1785" y="6166"/>
                  <a:pt x="1941" y="6034"/>
                  <a:pt x="1913" y="5918"/>
                </a:cubicBezTo>
                <a:cubicBezTo>
                  <a:pt x="1875" y="5763"/>
                  <a:pt x="1737" y="5703"/>
                  <a:pt x="1604" y="5720"/>
                </a:cubicBezTo>
                <a:close/>
                <a:moveTo>
                  <a:pt x="20379" y="7321"/>
                </a:moveTo>
                <a:cubicBezTo>
                  <a:pt x="20119" y="7321"/>
                  <a:pt x="19935" y="7639"/>
                  <a:pt x="20099" y="7809"/>
                </a:cubicBezTo>
                <a:cubicBezTo>
                  <a:pt x="20331" y="8049"/>
                  <a:pt x="20570" y="7956"/>
                  <a:pt x="20570" y="7626"/>
                </a:cubicBezTo>
                <a:cubicBezTo>
                  <a:pt x="20570" y="7450"/>
                  <a:pt x="20485" y="7321"/>
                  <a:pt x="20379" y="7321"/>
                </a:cubicBezTo>
                <a:close/>
                <a:moveTo>
                  <a:pt x="824" y="7352"/>
                </a:moveTo>
                <a:cubicBezTo>
                  <a:pt x="711" y="7313"/>
                  <a:pt x="618" y="7431"/>
                  <a:pt x="618" y="7626"/>
                </a:cubicBezTo>
                <a:cubicBezTo>
                  <a:pt x="618" y="7822"/>
                  <a:pt x="696" y="7939"/>
                  <a:pt x="795" y="7870"/>
                </a:cubicBezTo>
                <a:cubicBezTo>
                  <a:pt x="1050" y="7694"/>
                  <a:pt x="1066" y="7435"/>
                  <a:pt x="824" y="7352"/>
                </a:cubicBezTo>
                <a:close/>
                <a:moveTo>
                  <a:pt x="441" y="9136"/>
                </a:moveTo>
                <a:cubicBezTo>
                  <a:pt x="340" y="9071"/>
                  <a:pt x="197" y="9159"/>
                  <a:pt x="132" y="9335"/>
                </a:cubicBezTo>
                <a:cubicBezTo>
                  <a:pt x="61" y="9528"/>
                  <a:pt x="140" y="9670"/>
                  <a:pt x="324" y="9670"/>
                </a:cubicBezTo>
                <a:cubicBezTo>
                  <a:pt x="656" y="9670"/>
                  <a:pt x="732" y="9322"/>
                  <a:pt x="441" y="9136"/>
                </a:cubicBezTo>
                <a:close/>
                <a:moveTo>
                  <a:pt x="20688" y="9152"/>
                </a:moveTo>
                <a:cubicBezTo>
                  <a:pt x="20519" y="9219"/>
                  <a:pt x="20419" y="9367"/>
                  <a:pt x="20482" y="9472"/>
                </a:cubicBezTo>
                <a:cubicBezTo>
                  <a:pt x="20661" y="9773"/>
                  <a:pt x="20982" y="9695"/>
                  <a:pt x="20982" y="9350"/>
                </a:cubicBezTo>
                <a:cubicBezTo>
                  <a:pt x="20982" y="9255"/>
                  <a:pt x="20962" y="9185"/>
                  <a:pt x="20908" y="9152"/>
                </a:cubicBezTo>
                <a:cubicBezTo>
                  <a:pt x="20855" y="9118"/>
                  <a:pt x="20781" y="9114"/>
                  <a:pt x="20688" y="9152"/>
                </a:cubicBezTo>
                <a:close/>
                <a:moveTo>
                  <a:pt x="309" y="10936"/>
                </a:moveTo>
                <a:cubicBezTo>
                  <a:pt x="139" y="10936"/>
                  <a:pt x="0" y="11081"/>
                  <a:pt x="0" y="11257"/>
                </a:cubicBezTo>
                <a:cubicBezTo>
                  <a:pt x="0" y="11433"/>
                  <a:pt x="139" y="11577"/>
                  <a:pt x="309" y="11577"/>
                </a:cubicBezTo>
                <a:cubicBezTo>
                  <a:pt x="479" y="11577"/>
                  <a:pt x="618" y="11433"/>
                  <a:pt x="618" y="11257"/>
                </a:cubicBezTo>
                <a:cubicBezTo>
                  <a:pt x="618" y="11081"/>
                  <a:pt x="479" y="10936"/>
                  <a:pt x="309" y="10936"/>
                </a:cubicBezTo>
                <a:close/>
                <a:moveTo>
                  <a:pt x="20879" y="10936"/>
                </a:moveTo>
                <a:cubicBezTo>
                  <a:pt x="20709" y="10936"/>
                  <a:pt x="20570" y="11081"/>
                  <a:pt x="20570" y="11257"/>
                </a:cubicBezTo>
                <a:cubicBezTo>
                  <a:pt x="20570" y="11433"/>
                  <a:pt x="20709" y="11577"/>
                  <a:pt x="20879" y="11577"/>
                </a:cubicBezTo>
                <a:cubicBezTo>
                  <a:pt x="21049" y="11577"/>
                  <a:pt x="21188" y="11433"/>
                  <a:pt x="21188" y="11257"/>
                </a:cubicBezTo>
                <a:cubicBezTo>
                  <a:pt x="21188" y="11081"/>
                  <a:pt x="21049" y="10936"/>
                  <a:pt x="20879" y="10936"/>
                </a:cubicBezTo>
                <a:close/>
                <a:moveTo>
                  <a:pt x="324" y="12858"/>
                </a:moveTo>
                <a:cubicBezTo>
                  <a:pt x="140" y="12858"/>
                  <a:pt x="60" y="12983"/>
                  <a:pt x="132" y="13178"/>
                </a:cubicBezTo>
                <a:cubicBezTo>
                  <a:pt x="198" y="13354"/>
                  <a:pt x="340" y="13499"/>
                  <a:pt x="441" y="13499"/>
                </a:cubicBezTo>
                <a:cubicBezTo>
                  <a:pt x="542" y="13499"/>
                  <a:pt x="618" y="13354"/>
                  <a:pt x="618" y="13178"/>
                </a:cubicBezTo>
                <a:cubicBezTo>
                  <a:pt x="618" y="13002"/>
                  <a:pt x="490" y="12858"/>
                  <a:pt x="324" y="12858"/>
                </a:cubicBezTo>
                <a:close/>
                <a:moveTo>
                  <a:pt x="20805" y="12858"/>
                </a:moveTo>
                <a:cubicBezTo>
                  <a:pt x="20704" y="12858"/>
                  <a:pt x="20562" y="13002"/>
                  <a:pt x="20496" y="13178"/>
                </a:cubicBezTo>
                <a:cubicBezTo>
                  <a:pt x="20424" y="13373"/>
                  <a:pt x="20504" y="13499"/>
                  <a:pt x="20688" y="13499"/>
                </a:cubicBezTo>
                <a:cubicBezTo>
                  <a:pt x="20854" y="13499"/>
                  <a:pt x="20982" y="13354"/>
                  <a:pt x="20982" y="13178"/>
                </a:cubicBezTo>
                <a:cubicBezTo>
                  <a:pt x="20982" y="13002"/>
                  <a:pt x="20907" y="12858"/>
                  <a:pt x="20805" y="12858"/>
                </a:cubicBezTo>
                <a:close/>
                <a:moveTo>
                  <a:pt x="11609" y="14780"/>
                </a:moveTo>
                <a:cubicBezTo>
                  <a:pt x="2852" y="14780"/>
                  <a:pt x="2326" y="14825"/>
                  <a:pt x="1986" y="15741"/>
                </a:cubicBezTo>
                <a:cubicBezTo>
                  <a:pt x="1795" y="16257"/>
                  <a:pt x="1827" y="17104"/>
                  <a:pt x="2060" y="17556"/>
                </a:cubicBezTo>
                <a:cubicBezTo>
                  <a:pt x="2219" y="17864"/>
                  <a:pt x="2176" y="18012"/>
                  <a:pt x="1883" y="18227"/>
                </a:cubicBezTo>
                <a:cubicBezTo>
                  <a:pt x="892" y="18956"/>
                  <a:pt x="791" y="20099"/>
                  <a:pt x="1633" y="20973"/>
                </a:cubicBezTo>
                <a:lnTo>
                  <a:pt x="2237" y="21598"/>
                </a:lnTo>
                <a:lnTo>
                  <a:pt x="10785" y="21598"/>
                </a:lnTo>
                <a:cubicBezTo>
                  <a:pt x="17914" y="21598"/>
                  <a:pt x="19334" y="21553"/>
                  <a:pt x="19334" y="21308"/>
                </a:cubicBezTo>
                <a:cubicBezTo>
                  <a:pt x="19334" y="21147"/>
                  <a:pt x="19210" y="20905"/>
                  <a:pt x="19040" y="20759"/>
                </a:cubicBezTo>
                <a:cubicBezTo>
                  <a:pt x="18670" y="20441"/>
                  <a:pt x="18617" y="19016"/>
                  <a:pt x="18966" y="18654"/>
                </a:cubicBezTo>
                <a:cubicBezTo>
                  <a:pt x="19102" y="18513"/>
                  <a:pt x="19427" y="18410"/>
                  <a:pt x="19687" y="18410"/>
                </a:cubicBezTo>
                <a:cubicBezTo>
                  <a:pt x="20266" y="18410"/>
                  <a:pt x="20286" y="18309"/>
                  <a:pt x="19761" y="17617"/>
                </a:cubicBezTo>
                <a:cubicBezTo>
                  <a:pt x="19232" y="16921"/>
                  <a:pt x="19232" y="16310"/>
                  <a:pt x="19775" y="15710"/>
                </a:cubicBezTo>
                <a:cubicBezTo>
                  <a:pt x="20014" y="15448"/>
                  <a:pt x="20145" y="15135"/>
                  <a:pt x="20070" y="15009"/>
                </a:cubicBezTo>
                <a:cubicBezTo>
                  <a:pt x="19976" y="14852"/>
                  <a:pt x="17324" y="14780"/>
                  <a:pt x="11609" y="1478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4" name="تجميع"/>
          <p:cNvGrpSpPr/>
          <p:nvPr/>
        </p:nvGrpSpPr>
        <p:grpSpPr>
          <a:xfrm>
            <a:off x="8073879" y="2174436"/>
            <a:ext cx="3853765" cy="3917527"/>
            <a:chOff x="108636" y="0"/>
            <a:chExt cx="3853763" cy="3917525"/>
          </a:xfrm>
        </p:grpSpPr>
        <p:graphicFrame>
          <p:nvGraphicFramePr>
            <p:cNvPr id="182" name="الجدول 1-1"/>
            <p:cNvGraphicFramePr/>
            <p:nvPr/>
          </p:nvGraphicFramePr>
          <p:xfrm>
            <a:off x="1968500" y="183725"/>
            <a:ext cx="1993900" cy="37338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{C7B018BB-80A7-4F77-B60F-C8B233D01FF8}</a:tableStyleId>
                </a:tblPr>
                <a:tblGrid>
                  <a:gridCol w="1930711"/>
                </a:tblGrid>
                <a:tr h="855785">
                  <a:tc>
                    <a:txBody>
                      <a:bodyPr/>
                      <a:lstStyle/>
                      <a:p>
                        <a:pPr indent="457200" algn="r" rtl="0">
                          <a:defRPr/>
                        </a:pPr>
                        <a:r>
                          <a: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rPr>
                          <a:t>
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T w="25400">
                        <a:solidFill>
                          <a:srgbClr val="535353"/>
                        </a:solidFill>
                      </a:lnT>
                      <a:solidFill>
                        <a:srgbClr val="A8C0CA"/>
                      </a:solidFill>
                    </a:tcPr>
                  </a:tc>
                </a:tr>
                <a:tr h="2051394">
                  <a:tc>
                    <a:txBody>
                      <a:bodyPr/>
                      <a:lstStyle/>
                      <a:p>
                        <a:pPr indent="457200" algn="r" rtl="0">
                          <a:defRPr/>
                        </a:pPr>
                        <a:r>
                          <a:rPr sz="1600">
                            <a:solidFill>
                              <a:srgbClr val="4E5764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rPr>
                          <a:t>-أرسم صور أشكال بالانعكاس أو الانسحاب أو 
الدوران أو التمدد.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solidFill>
                        <a:srgbClr val="FFFFFF"/>
                      </a:solidFill>
                    </a:tcPr>
                  </a:tc>
                </a:tr>
                <a:tr h="769615">
                  <a:tc>
                    <a:txBody>
                      <a:bodyPr/>
                      <a:lstStyle/>
                      <a:p>
                        <a:pPr algn="r" rtl="0">
                          <a:lnSpc>
                            <a:spcPts val="2100"/>
                          </a:lnSpc>
                          <a:defRPr b="1" sz="1600">
                            <a:solidFill>
                              <a:srgbClr val="282F38"/>
                            </a:solidFill>
                            <a:latin typeface="Lamhah"/>
                            <a:ea typeface="Lamhah"/>
                            <a:cs typeface="Lamhah"/>
                            <a:sym typeface="Lamhah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B w="25400">
                        <a:solidFill>
                          <a:srgbClr val="535353"/>
                        </a:solidFill>
                      </a:lnB>
                      <a:solidFill>
                        <a:srgbClr val="A8C0CA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83" name="Freeform 32"/>
            <p:cNvSpPr/>
            <p:nvPr/>
          </p:nvSpPr>
          <p:spPr>
            <a:xfrm>
              <a:off x="108636" y="0"/>
              <a:ext cx="1789017" cy="41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7" y="0"/>
                  </a:moveTo>
                  <a:lnTo>
                    <a:pt x="19683" y="0"/>
                  </a:lnTo>
                  <a:cubicBezTo>
                    <a:pt x="20192" y="0"/>
                    <a:pt x="20679" y="1138"/>
                    <a:pt x="21039" y="3163"/>
                  </a:cubicBezTo>
                  <a:cubicBezTo>
                    <a:pt x="21398" y="5189"/>
                    <a:pt x="21600" y="7936"/>
                    <a:pt x="21600" y="10800"/>
                  </a:cubicBezTo>
                  <a:cubicBezTo>
                    <a:pt x="21600" y="16765"/>
                    <a:pt x="20742" y="21600"/>
                    <a:pt x="19683" y="21600"/>
                  </a:cubicBezTo>
                  <a:lnTo>
                    <a:pt x="1917" y="21600"/>
                  </a:lnTo>
                  <a:cubicBezTo>
                    <a:pt x="858" y="21600"/>
                    <a:pt x="0" y="16765"/>
                    <a:pt x="0" y="10800"/>
                  </a:cubicBezTo>
                  <a:cubicBezTo>
                    <a:pt x="0" y="4835"/>
                    <a:pt x="858" y="0"/>
                    <a:pt x="1917" y="0"/>
                  </a:cubicBezTo>
                  <a:close/>
                </a:path>
              </a:pathLst>
            </a:custGeom>
            <a:solidFill>
              <a:srgbClr val="6475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87" name="تجميع"/>
          <p:cNvGrpSpPr/>
          <p:nvPr/>
        </p:nvGrpSpPr>
        <p:grpSpPr>
          <a:xfrm>
            <a:off x="6092679" y="2161736"/>
            <a:ext cx="3853765" cy="3930227"/>
            <a:chOff x="108636" y="0"/>
            <a:chExt cx="3853763" cy="3930225"/>
          </a:xfrm>
        </p:grpSpPr>
        <p:graphicFrame>
          <p:nvGraphicFramePr>
            <p:cNvPr id="185" name="الجدول 1-1-1"/>
            <p:cNvGraphicFramePr/>
            <p:nvPr/>
          </p:nvGraphicFramePr>
          <p:xfrm>
            <a:off x="1968500" y="196425"/>
            <a:ext cx="1993900" cy="37338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{C7B018BB-80A7-4F77-B60F-C8B233D01FF8}</a:tableStyleId>
                </a:tblPr>
                <a:tblGrid>
                  <a:gridCol w="1930711"/>
                </a:tblGrid>
                <a:tr h="855785">
                  <a:tc>
                    <a:txBody>
                      <a:bodyPr/>
                      <a:lstStyle/>
                      <a:p>
                        <a:pPr indent="457200" algn="r" rtl="0">
                          <a:defRPr/>
                        </a:pPr>
                        <a:r>
                          <a:rPr sz="1600">
                            <a:solidFill>
                              <a:srgbClr val="282F38"/>
                            </a:solidFill>
                            <a:latin typeface="Muna Regular"/>
                            <a:ea typeface="Muna Regular"/>
                            <a:cs typeface="Muna Regular"/>
                            <a:sym typeface="Muna Regular"/>
                          </a:rPr>
                          <a:t>
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T w="25400">
                        <a:solidFill>
                          <a:srgbClr val="535353"/>
                        </a:solidFill>
                      </a:lnT>
                      <a:solidFill>
                        <a:srgbClr val="A8C0CA"/>
                      </a:solidFill>
                    </a:tcPr>
                  </a:tc>
                </a:tr>
                <a:tr h="2051394">
                  <a:tc>
                    <a:txBody>
                      <a:bodyPr/>
                      <a:lstStyle/>
                      <a:p>
                        <a:pPr indent="457200" algn="r" rtl="0">
                          <a:def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  <a:r>
                          <a:t>-أتعرف تركيب تحويلين هندسيين</a:t>
                        </a:r>
                      </a:p>
                      <a:p>
                        <a:pPr indent="457200" algn="r" rtl="0">
                          <a:def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  <a:r>
                          <a:t>-أتعرف التماثل في الاشكال الثنائية الابعاد والثلاثية الابعاد .  </a:t>
                        </a:r>
                      </a:p>
                      <a:p>
                        <a:pPr indent="457200" algn="r" rtl="0">
                          <a:def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solidFill>
                        <a:srgbClr val="FFFFFF"/>
                      </a:solidFill>
                    </a:tcPr>
                  </a:tc>
                </a:tr>
                <a:tr h="769615">
                  <a:tc>
                    <a:txBody>
                      <a:bodyPr/>
                      <a:lstStyle/>
                      <a:p>
                        <a:pPr algn="r" rtl="0">
                          <a:lnSpc>
                            <a:spcPts val="2100"/>
                          </a:lnSpc>
                          <a:defRPr b="1" sz="1600">
                            <a:solidFill>
                              <a:srgbClr val="282F38"/>
                            </a:solidFill>
                            <a:latin typeface="Lamhah"/>
                            <a:ea typeface="Lamhah"/>
                            <a:cs typeface="Lamhah"/>
                            <a:sym typeface="Lamhah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B w="25400">
                        <a:solidFill>
                          <a:srgbClr val="535353"/>
                        </a:solidFill>
                      </a:lnB>
                      <a:solidFill>
                        <a:srgbClr val="A8C0CA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186" name="Freeform 32"/>
            <p:cNvSpPr/>
            <p:nvPr/>
          </p:nvSpPr>
          <p:spPr>
            <a:xfrm>
              <a:off x="108636" y="0"/>
              <a:ext cx="1789017" cy="41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7" y="0"/>
                  </a:moveTo>
                  <a:lnTo>
                    <a:pt x="19683" y="0"/>
                  </a:lnTo>
                  <a:cubicBezTo>
                    <a:pt x="20192" y="0"/>
                    <a:pt x="20679" y="1138"/>
                    <a:pt x="21039" y="3163"/>
                  </a:cubicBezTo>
                  <a:cubicBezTo>
                    <a:pt x="21398" y="5189"/>
                    <a:pt x="21600" y="7936"/>
                    <a:pt x="21600" y="10800"/>
                  </a:cubicBezTo>
                  <a:cubicBezTo>
                    <a:pt x="21600" y="16765"/>
                    <a:pt x="20742" y="21600"/>
                    <a:pt x="19683" y="21600"/>
                  </a:cubicBezTo>
                  <a:lnTo>
                    <a:pt x="1917" y="21600"/>
                  </a:lnTo>
                  <a:cubicBezTo>
                    <a:pt x="858" y="21600"/>
                    <a:pt x="0" y="16765"/>
                    <a:pt x="0" y="10800"/>
                  </a:cubicBezTo>
                  <a:cubicBezTo>
                    <a:pt x="0" y="4835"/>
                    <a:pt x="858" y="0"/>
                    <a:pt x="1917" y="0"/>
                  </a:cubicBezTo>
                  <a:close/>
                </a:path>
              </a:pathLst>
            </a:custGeom>
            <a:solidFill>
              <a:srgbClr val="6475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188" name="تجميع"/>
          <p:cNvSpPr/>
          <p:nvPr/>
        </p:nvSpPr>
        <p:spPr>
          <a:xfrm>
            <a:off x="251229" y="1290289"/>
            <a:ext cx="9466931" cy="49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" y="0"/>
                </a:moveTo>
                <a:lnTo>
                  <a:pt x="21501" y="0"/>
                </a:lnTo>
                <a:cubicBezTo>
                  <a:pt x="21527" y="0"/>
                  <a:pt x="21552" y="153"/>
                  <a:pt x="21571" y="425"/>
                </a:cubicBezTo>
                <a:cubicBezTo>
                  <a:pt x="21590" y="698"/>
                  <a:pt x="21600" y="1067"/>
                  <a:pt x="21600" y="1452"/>
                </a:cubicBezTo>
                <a:lnTo>
                  <a:pt x="21600" y="20147"/>
                </a:lnTo>
                <a:cubicBezTo>
                  <a:pt x="21600" y="20950"/>
                  <a:pt x="21556" y="21600"/>
                  <a:pt x="21501" y="21600"/>
                </a:cubicBezTo>
                <a:lnTo>
                  <a:pt x="99" y="21600"/>
                </a:lnTo>
                <a:cubicBezTo>
                  <a:pt x="73" y="21600"/>
                  <a:pt x="48" y="21447"/>
                  <a:pt x="29" y="21174"/>
                </a:cubicBezTo>
                <a:cubicBezTo>
                  <a:pt x="10" y="20902"/>
                  <a:pt x="0" y="20533"/>
                  <a:pt x="0" y="20147"/>
                </a:cubicBezTo>
                <a:lnTo>
                  <a:pt x="0" y="1452"/>
                </a:lnTo>
                <a:cubicBezTo>
                  <a:pt x="0" y="650"/>
                  <a:pt x="44" y="0"/>
                  <a:pt x="99" y="0"/>
                </a:cubicBezTo>
                <a:close/>
              </a:path>
            </a:pathLst>
          </a:custGeom>
          <a:solidFill>
            <a:srgbClr val="64758B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r" rtl="0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/>
            <a:r>
              <a:t>الاسبوع</a:t>
            </a:r>
          </a:p>
        </p:txBody>
      </p:sp>
      <p:graphicFrame>
        <p:nvGraphicFramePr>
          <p:cNvPr id="189" name="الجدول 1"/>
          <p:cNvGraphicFramePr/>
          <p:nvPr/>
        </p:nvGraphicFramePr>
        <p:xfrm>
          <a:off x="10618100" y="2393466"/>
          <a:ext cx="668295" cy="8433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655593"/>
              </a:tblGrid>
              <a:tr h="83061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موضوع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0" name="الجدول 1-1"/>
          <p:cNvGraphicFramePr/>
          <p:nvPr/>
        </p:nvGraphicFramePr>
        <p:xfrm>
          <a:off x="10636103" y="3248906"/>
          <a:ext cx="692702" cy="10564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680000"/>
              </a:tblGrid>
              <a:tr h="104379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الأهداف
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1" name="الجدول 1-2"/>
          <p:cNvGraphicFramePr/>
          <p:nvPr/>
        </p:nvGraphicFramePr>
        <p:xfrm>
          <a:off x="10648803" y="4299053"/>
          <a:ext cx="705402" cy="174434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692700"/>
              </a:tblGrid>
              <a:tr h="173164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الاثراء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sp>
        <p:nvSpPr>
          <p:cNvPr id="192" name="المملكة العربية السعودية…"/>
          <p:cNvSpPr txBox="1"/>
          <p:nvPr/>
        </p:nvSpPr>
        <p:spPr>
          <a:xfrm>
            <a:off x="8385759" y="360530"/>
            <a:ext cx="2664800" cy="55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1600">
                <a:solidFill>
                  <a:srgbClr val="1F567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المملكة العربية السعودية</a:t>
            </a:r>
          </a:p>
          <a:p>
            <a:pPr algn="ctr" rtl="0">
              <a:defRPr b="1" sz="1600">
                <a:solidFill>
                  <a:srgbClr val="1F567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وزارة التعليم</a:t>
            </a:r>
          </a:p>
        </p:txBody>
      </p:sp>
      <p:pic>
        <p:nvPicPr>
          <p:cNvPr id="193" name="تجميع" descr="تجميع"/>
          <p:cNvPicPr>
            <a:picLocks noChangeAspect="1"/>
          </p:cNvPicPr>
          <p:nvPr/>
        </p:nvPicPr>
        <p:blipFill>
          <a:blip r:embed="rId2">
            <a:extLst/>
          </a:blip>
          <a:srcRect l="87087" t="54765" r="6831" b="36941"/>
          <a:stretch>
            <a:fillRect/>
          </a:stretch>
        </p:blipFill>
        <p:spPr>
          <a:xfrm>
            <a:off x="9992846" y="3719218"/>
            <a:ext cx="594916" cy="573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19424" y="0"/>
                </a:moveTo>
                <a:cubicBezTo>
                  <a:pt x="19209" y="1"/>
                  <a:pt x="18870" y="313"/>
                  <a:pt x="18315" y="927"/>
                </a:cubicBezTo>
                <a:cubicBezTo>
                  <a:pt x="17374" y="1965"/>
                  <a:pt x="17277" y="2160"/>
                  <a:pt x="17277" y="3064"/>
                </a:cubicBezTo>
                <a:cubicBezTo>
                  <a:pt x="17277" y="3883"/>
                  <a:pt x="17196" y="4130"/>
                  <a:pt x="16787" y="4409"/>
                </a:cubicBezTo>
                <a:cubicBezTo>
                  <a:pt x="16312" y="4731"/>
                  <a:pt x="16220" y="4705"/>
                  <a:pt x="15101" y="4006"/>
                </a:cubicBezTo>
                <a:cubicBezTo>
                  <a:pt x="11713" y="1890"/>
                  <a:pt x="7694" y="2264"/>
                  <a:pt x="4914" y="4932"/>
                </a:cubicBezTo>
                <a:cubicBezTo>
                  <a:pt x="3214" y="6565"/>
                  <a:pt x="2424" y="8276"/>
                  <a:pt x="2306" y="10627"/>
                </a:cubicBezTo>
                <a:cubicBezTo>
                  <a:pt x="2196" y="12801"/>
                  <a:pt x="2364" y="13870"/>
                  <a:pt x="2839" y="14005"/>
                </a:cubicBezTo>
                <a:cubicBezTo>
                  <a:pt x="3033" y="14060"/>
                  <a:pt x="3848" y="14083"/>
                  <a:pt x="4640" y="14065"/>
                </a:cubicBezTo>
                <a:cubicBezTo>
                  <a:pt x="6044" y="14033"/>
                  <a:pt x="6072" y="14017"/>
                  <a:pt x="6023" y="13497"/>
                </a:cubicBezTo>
                <a:cubicBezTo>
                  <a:pt x="6011" y="13371"/>
                  <a:pt x="5964" y="12978"/>
                  <a:pt x="5937" y="12705"/>
                </a:cubicBezTo>
                <a:cubicBezTo>
                  <a:pt x="5911" y="12581"/>
                  <a:pt x="5883" y="12467"/>
                  <a:pt x="5865" y="12316"/>
                </a:cubicBezTo>
                <a:cubicBezTo>
                  <a:pt x="5864" y="12305"/>
                  <a:pt x="5866" y="12297"/>
                  <a:pt x="5865" y="12286"/>
                </a:cubicBezTo>
                <a:cubicBezTo>
                  <a:pt x="5858" y="12245"/>
                  <a:pt x="5856" y="12208"/>
                  <a:pt x="5850" y="12167"/>
                </a:cubicBezTo>
                <a:cubicBezTo>
                  <a:pt x="5832" y="11971"/>
                  <a:pt x="5810" y="11795"/>
                  <a:pt x="5807" y="11584"/>
                </a:cubicBezTo>
                <a:cubicBezTo>
                  <a:pt x="5804" y="11513"/>
                  <a:pt x="5821" y="11430"/>
                  <a:pt x="5821" y="11360"/>
                </a:cubicBezTo>
                <a:cubicBezTo>
                  <a:pt x="5763" y="10640"/>
                  <a:pt x="5809" y="10239"/>
                  <a:pt x="6038" y="9671"/>
                </a:cubicBezTo>
                <a:cubicBezTo>
                  <a:pt x="6044" y="9633"/>
                  <a:pt x="6042" y="9596"/>
                  <a:pt x="6052" y="9566"/>
                </a:cubicBezTo>
                <a:cubicBezTo>
                  <a:pt x="6109" y="9413"/>
                  <a:pt x="6193" y="9266"/>
                  <a:pt x="6268" y="9117"/>
                </a:cubicBezTo>
                <a:cubicBezTo>
                  <a:pt x="6277" y="9098"/>
                  <a:pt x="6287" y="9077"/>
                  <a:pt x="6297" y="9058"/>
                </a:cubicBezTo>
                <a:cubicBezTo>
                  <a:pt x="6308" y="9037"/>
                  <a:pt x="6314" y="9019"/>
                  <a:pt x="6326" y="8998"/>
                </a:cubicBezTo>
                <a:cubicBezTo>
                  <a:pt x="6375" y="8907"/>
                  <a:pt x="6428" y="8818"/>
                  <a:pt x="6484" y="8729"/>
                </a:cubicBezTo>
                <a:cubicBezTo>
                  <a:pt x="6505" y="8693"/>
                  <a:pt x="6534" y="8675"/>
                  <a:pt x="6556" y="8639"/>
                </a:cubicBezTo>
                <a:cubicBezTo>
                  <a:pt x="7143" y="7645"/>
                  <a:pt x="7894" y="6994"/>
                  <a:pt x="9035" y="6577"/>
                </a:cubicBezTo>
                <a:cubicBezTo>
                  <a:pt x="9044" y="6573"/>
                  <a:pt x="9055" y="6580"/>
                  <a:pt x="9064" y="6577"/>
                </a:cubicBezTo>
                <a:cubicBezTo>
                  <a:pt x="9068" y="6575"/>
                  <a:pt x="9074" y="6564"/>
                  <a:pt x="9078" y="6562"/>
                </a:cubicBezTo>
                <a:cubicBezTo>
                  <a:pt x="9087" y="6559"/>
                  <a:pt x="9098" y="6566"/>
                  <a:pt x="9107" y="6562"/>
                </a:cubicBezTo>
                <a:cubicBezTo>
                  <a:pt x="9111" y="6561"/>
                  <a:pt x="9117" y="6549"/>
                  <a:pt x="9121" y="6547"/>
                </a:cubicBezTo>
                <a:cubicBezTo>
                  <a:pt x="9361" y="6454"/>
                  <a:pt x="9598" y="6387"/>
                  <a:pt x="9842" y="6337"/>
                </a:cubicBezTo>
                <a:cubicBezTo>
                  <a:pt x="10070" y="6290"/>
                  <a:pt x="10294" y="6253"/>
                  <a:pt x="10519" y="6248"/>
                </a:cubicBezTo>
                <a:cubicBezTo>
                  <a:pt x="10540" y="6248"/>
                  <a:pt x="10557" y="6249"/>
                  <a:pt x="10577" y="6248"/>
                </a:cubicBezTo>
                <a:cubicBezTo>
                  <a:pt x="10590" y="6248"/>
                  <a:pt x="10608" y="6248"/>
                  <a:pt x="10620" y="6248"/>
                </a:cubicBezTo>
                <a:cubicBezTo>
                  <a:pt x="10833" y="6251"/>
                  <a:pt x="11054" y="6284"/>
                  <a:pt x="11283" y="6322"/>
                </a:cubicBezTo>
                <a:cubicBezTo>
                  <a:pt x="11284" y="6323"/>
                  <a:pt x="11295" y="6322"/>
                  <a:pt x="11297" y="6322"/>
                </a:cubicBezTo>
                <a:cubicBezTo>
                  <a:pt x="11338" y="6330"/>
                  <a:pt x="11371" y="6344"/>
                  <a:pt x="11412" y="6352"/>
                </a:cubicBezTo>
                <a:cubicBezTo>
                  <a:pt x="11614" y="6392"/>
                  <a:pt x="11824" y="6442"/>
                  <a:pt x="12018" y="6502"/>
                </a:cubicBezTo>
                <a:cubicBezTo>
                  <a:pt x="12036" y="6508"/>
                  <a:pt x="12044" y="6511"/>
                  <a:pt x="12061" y="6517"/>
                </a:cubicBezTo>
                <a:cubicBezTo>
                  <a:pt x="12224" y="6569"/>
                  <a:pt x="12388" y="6625"/>
                  <a:pt x="12536" y="6696"/>
                </a:cubicBezTo>
                <a:cubicBezTo>
                  <a:pt x="12641" y="6742"/>
                  <a:pt x="12702" y="6796"/>
                  <a:pt x="12796" y="6846"/>
                </a:cubicBezTo>
                <a:cubicBezTo>
                  <a:pt x="12917" y="6905"/>
                  <a:pt x="12992" y="6967"/>
                  <a:pt x="13084" y="7025"/>
                </a:cubicBezTo>
                <a:cubicBezTo>
                  <a:pt x="13110" y="7044"/>
                  <a:pt x="13161" y="7065"/>
                  <a:pt x="13185" y="7085"/>
                </a:cubicBezTo>
                <a:lnTo>
                  <a:pt x="13286" y="7159"/>
                </a:lnTo>
                <a:cubicBezTo>
                  <a:pt x="13288" y="7162"/>
                  <a:pt x="13297" y="7171"/>
                  <a:pt x="13300" y="7174"/>
                </a:cubicBezTo>
                <a:cubicBezTo>
                  <a:pt x="13330" y="7196"/>
                  <a:pt x="13370" y="7212"/>
                  <a:pt x="13387" y="7234"/>
                </a:cubicBezTo>
                <a:cubicBezTo>
                  <a:pt x="13390" y="7238"/>
                  <a:pt x="13398" y="7244"/>
                  <a:pt x="13401" y="7249"/>
                </a:cubicBezTo>
                <a:lnTo>
                  <a:pt x="13646" y="7458"/>
                </a:lnTo>
                <a:lnTo>
                  <a:pt x="12954" y="8355"/>
                </a:lnTo>
                <a:cubicBezTo>
                  <a:pt x="12593" y="8821"/>
                  <a:pt x="12336" y="9067"/>
                  <a:pt x="12133" y="9117"/>
                </a:cubicBezTo>
                <a:cubicBezTo>
                  <a:pt x="12065" y="9134"/>
                  <a:pt x="12002" y="9129"/>
                  <a:pt x="11946" y="9103"/>
                </a:cubicBezTo>
                <a:cubicBezTo>
                  <a:pt x="11725" y="9001"/>
                  <a:pt x="11479" y="8952"/>
                  <a:pt x="11239" y="8908"/>
                </a:cubicBezTo>
                <a:cubicBezTo>
                  <a:pt x="11068" y="8882"/>
                  <a:pt x="10887" y="8869"/>
                  <a:pt x="10706" y="8863"/>
                </a:cubicBezTo>
                <a:cubicBezTo>
                  <a:pt x="10068" y="8856"/>
                  <a:pt x="9444" y="9011"/>
                  <a:pt x="8992" y="9342"/>
                </a:cubicBezTo>
                <a:cubicBezTo>
                  <a:pt x="8812" y="9512"/>
                  <a:pt x="8667" y="9745"/>
                  <a:pt x="8545" y="9984"/>
                </a:cubicBezTo>
                <a:cubicBezTo>
                  <a:pt x="8538" y="9997"/>
                  <a:pt x="8523" y="10001"/>
                  <a:pt x="8516" y="10014"/>
                </a:cubicBezTo>
                <a:cubicBezTo>
                  <a:pt x="8396" y="10258"/>
                  <a:pt x="8312" y="10524"/>
                  <a:pt x="8257" y="10806"/>
                </a:cubicBezTo>
                <a:cubicBezTo>
                  <a:pt x="8219" y="11134"/>
                  <a:pt x="8236" y="11481"/>
                  <a:pt x="8271" y="11808"/>
                </a:cubicBezTo>
                <a:cubicBezTo>
                  <a:pt x="8281" y="11885"/>
                  <a:pt x="8272" y="11959"/>
                  <a:pt x="8286" y="12032"/>
                </a:cubicBezTo>
                <a:cubicBezTo>
                  <a:pt x="8297" y="12098"/>
                  <a:pt x="8314" y="12164"/>
                  <a:pt x="8329" y="12226"/>
                </a:cubicBezTo>
                <a:cubicBezTo>
                  <a:pt x="8383" y="12446"/>
                  <a:pt x="8443" y="12639"/>
                  <a:pt x="8530" y="12779"/>
                </a:cubicBezTo>
                <a:cubicBezTo>
                  <a:pt x="8630" y="12936"/>
                  <a:pt x="8760" y="13090"/>
                  <a:pt x="8891" y="13213"/>
                </a:cubicBezTo>
                <a:cubicBezTo>
                  <a:pt x="9808" y="14057"/>
                  <a:pt x="11416" y="14042"/>
                  <a:pt x="12363" y="13078"/>
                </a:cubicBezTo>
                <a:cubicBezTo>
                  <a:pt x="12370" y="13071"/>
                  <a:pt x="12372" y="13070"/>
                  <a:pt x="12378" y="13063"/>
                </a:cubicBezTo>
                <a:cubicBezTo>
                  <a:pt x="12490" y="12948"/>
                  <a:pt x="12592" y="12840"/>
                  <a:pt x="12666" y="12735"/>
                </a:cubicBezTo>
                <a:cubicBezTo>
                  <a:pt x="12668" y="12731"/>
                  <a:pt x="12678" y="12723"/>
                  <a:pt x="12680" y="12720"/>
                </a:cubicBezTo>
                <a:cubicBezTo>
                  <a:pt x="12754" y="12615"/>
                  <a:pt x="12798" y="12507"/>
                  <a:pt x="12839" y="12391"/>
                </a:cubicBezTo>
                <a:cubicBezTo>
                  <a:pt x="12862" y="12327"/>
                  <a:pt x="12852" y="12224"/>
                  <a:pt x="12868" y="12152"/>
                </a:cubicBezTo>
                <a:cubicBezTo>
                  <a:pt x="12872" y="12132"/>
                  <a:pt x="12879" y="12083"/>
                  <a:pt x="12882" y="12062"/>
                </a:cubicBezTo>
                <a:cubicBezTo>
                  <a:pt x="12887" y="12033"/>
                  <a:pt x="12892" y="11986"/>
                  <a:pt x="12897" y="11957"/>
                </a:cubicBezTo>
                <a:cubicBezTo>
                  <a:pt x="12924" y="11797"/>
                  <a:pt x="12952" y="11652"/>
                  <a:pt x="12954" y="11404"/>
                </a:cubicBezTo>
                <a:cubicBezTo>
                  <a:pt x="12954" y="11402"/>
                  <a:pt x="12954" y="11376"/>
                  <a:pt x="12954" y="11374"/>
                </a:cubicBezTo>
                <a:cubicBezTo>
                  <a:pt x="12950" y="11128"/>
                  <a:pt x="12929" y="10893"/>
                  <a:pt x="12897" y="10672"/>
                </a:cubicBezTo>
                <a:cubicBezTo>
                  <a:pt x="12896" y="10666"/>
                  <a:pt x="12898" y="10648"/>
                  <a:pt x="12897" y="10642"/>
                </a:cubicBezTo>
                <a:cubicBezTo>
                  <a:pt x="12862" y="10401"/>
                  <a:pt x="12819" y="10221"/>
                  <a:pt x="12767" y="10119"/>
                </a:cubicBezTo>
                <a:cubicBezTo>
                  <a:pt x="12680" y="9952"/>
                  <a:pt x="12699" y="9776"/>
                  <a:pt x="12825" y="9566"/>
                </a:cubicBezTo>
                <a:cubicBezTo>
                  <a:pt x="12827" y="9562"/>
                  <a:pt x="12837" y="9555"/>
                  <a:pt x="12839" y="9551"/>
                </a:cubicBezTo>
                <a:cubicBezTo>
                  <a:pt x="12848" y="9537"/>
                  <a:pt x="12873" y="9521"/>
                  <a:pt x="12882" y="9506"/>
                </a:cubicBezTo>
                <a:cubicBezTo>
                  <a:pt x="12987" y="9348"/>
                  <a:pt x="13105" y="9179"/>
                  <a:pt x="13358" y="8923"/>
                </a:cubicBezTo>
                <a:cubicBezTo>
                  <a:pt x="13434" y="8846"/>
                  <a:pt x="13479" y="8822"/>
                  <a:pt x="13545" y="8759"/>
                </a:cubicBezTo>
                <a:cubicBezTo>
                  <a:pt x="13690" y="8623"/>
                  <a:pt x="13838" y="8486"/>
                  <a:pt x="13948" y="8415"/>
                </a:cubicBezTo>
                <a:cubicBezTo>
                  <a:pt x="13949" y="8414"/>
                  <a:pt x="13962" y="8401"/>
                  <a:pt x="13963" y="8400"/>
                </a:cubicBezTo>
                <a:cubicBezTo>
                  <a:pt x="14156" y="8275"/>
                  <a:pt x="14310" y="8225"/>
                  <a:pt x="14395" y="8280"/>
                </a:cubicBezTo>
                <a:cubicBezTo>
                  <a:pt x="14469" y="8328"/>
                  <a:pt x="14563" y="8451"/>
                  <a:pt x="14640" y="8564"/>
                </a:cubicBezTo>
                <a:cubicBezTo>
                  <a:pt x="14642" y="8566"/>
                  <a:pt x="14639" y="8576"/>
                  <a:pt x="14640" y="8579"/>
                </a:cubicBezTo>
                <a:cubicBezTo>
                  <a:pt x="14654" y="8597"/>
                  <a:pt x="14670" y="8603"/>
                  <a:pt x="14683" y="8624"/>
                </a:cubicBezTo>
                <a:cubicBezTo>
                  <a:pt x="14759" y="8742"/>
                  <a:pt x="14814" y="8869"/>
                  <a:pt x="14885" y="9028"/>
                </a:cubicBezTo>
                <a:cubicBezTo>
                  <a:pt x="14892" y="9044"/>
                  <a:pt x="14907" y="9057"/>
                  <a:pt x="14914" y="9073"/>
                </a:cubicBezTo>
                <a:cubicBezTo>
                  <a:pt x="14955" y="9160"/>
                  <a:pt x="14984" y="9225"/>
                  <a:pt x="15029" y="9327"/>
                </a:cubicBezTo>
                <a:cubicBezTo>
                  <a:pt x="15046" y="9366"/>
                  <a:pt x="15059" y="9404"/>
                  <a:pt x="15072" y="9446"/>
                </a:cubicBezTo>
                <a:cubicBezTo>
                  <a:pt x="15074" y="9454"/>
                  <a:pt x="15069" y="9453"/>
                  <a:pt x="15072" y="9461"/>
                </a:cubicBezTo>
                <a:cubicBezTo>
                  <a:pt x="15073" y="9463"/>
                  <a:pt x="15071" y="9473"/>
                  <a:pt x="15072" y="9476"/>
                </a:cubicBezTo>
                <a:cubicBezTo>
                  <a:pt x="15073" y="9480"/>
                  <a:pt x="15086" y="9472"/>
                  <a:pt x="15087" y="9476"/>
                </a:cubicBezTo>
                <a:cubicBezTo>
                  <a:pt x="15088" y="9480"/>
                  <a:pt x="15086" y="9488"/>
                  <a:pt x="15087" y="9491"/>
                </a:cubicBezTo>
                <a:cubicBezTo>
                  <a:pt x="15190" y="9760"/>
                  <a:pt x="15266" y="10040"/>
                  <a:pt x="15317" y="10343"/>
                </a:cubicBezTo>
                <a:cubicBezTo>
                  <a:pt x="15318" y="10347"/>
                  <a:pt x="15331" y="10354"/>
                  <a:pt x="15332" y="10358"/>
                </a:cubicBezTo>
                <a:cubicBezTo>
                  <a:pt x="15392" y="10659"/>
                  <a:pt x="15432" y="10953"/>
                  <a:pt x="15433" y="11210"/>
                </a:cubicBezTo>
                <a:cubicBezTo>
                  <a:pt x="15433" y="11329"/>
                  <a:pt x="15401" y="11482"/>
                  <a:pt x="15389" y="11614"/>
                </a:cubicBezTo>
                <a:cubicBezTo>
                  <a:pt x="15360" y="12110"/>
                  <a:pt x="15271" y="12608"/>
                  <a:pt x="15116" y="13063"/>
                </a:cubicBezTo>
                <a:cubicBezTo>
                  <a:pt x="14989" y="13437"/>
                  <a:pt x="14958" y="13610"/>
                  <a:pt x="14957" y="13751"/>
                </a:cubicBezTo>
                <a:cubicBezTo>
                  <a:pt x="14961" y="13817"/>
                  <a:pt x="14963" y="13885"/>
                  <a:pt x="14986" y="13930"/>
                </a:cubicBezTo>
                <a:cubicBezTo>
                  <a:pt x="14989" y="13933"/>
                  <a:pt x="14983" y="13941"/>
                  <a:pt x="14986" y="13945"/>
                </a:cubicBezTo>
                <a:cubicBezTo>
                  <a:pt x="15016" y="13979"/>
                  <a:pt x="15072" y="14012"/>
                  <a:pt x="15116" y="14050"/>
                </a:cubicBezTo>
                <a:cubicBezTo>
                  <a:pt x="15130" y="14057"/>
                  <a:pt x="15144" y="14073"/>
                  <a:pt x="15159" y="14080"/>
                </a:cubicBezTo>
                <a:cubicBezTo>
                  <a:pt x="15646" y="14233"/>
                  <a:pt x="18441" y="14068"/>
                  <a:pt x="18632" y="13871"/>
                </a:cubicBezTo>
                <a:cubicBezTo>
                  <a:pt x="18718" y="13781"/>
                  <a:pt x="18842" y="12834"/>
                  <a:pt x="18891" y="11778"/>
                </a:cubicBezTo>
                <a:cubicBezTo>
                  <a:pt x="18991" y="9603"/>
                  <a:pt x="18558" y="7991"/>
                  <a:pt x="17436" y="6293"/>
                </a:cubicBezTo>
                <a:lnTo>
                  <a:pt x="16830" y="5366"/>
                </a:lnTo>
                <a:lnTo>
                  <a:pt x="17292" y="4858"/>
                </a:lnTo>
                <a:cubicBezTo>
                  <a:pt x="17653" y="4459"/>
                  <a:pt x="17967" y="4335"/>
                  <a:pt x="18689" y="4335"/>
                </a:cubicBezTo>
                <a:cubicBezTo>
                  <a:pt x="19527" y="4335"/>
                  <a:pt x="19724" y="4233"/>
                  <a:pt x="20606" y="3333"/>
                </a:cubicBezTo>
                <a:cubicBezTo>
                  <a:pt x="21148" y="2780"/>
                  <a:pt x="21600" y="2207"/>
                  <a:pt x="21600" y="2063"/>
                </a:cubicBezTo>
                <a:cubicBezTo>
                  <a:pt x="21600" y="1907"/>
                  <a:pt x="21241" y="1758"/>
                  <a:pt x="20721" y="1719"/>
                </a:cubicBezTo>
                <a:cubicBezTo>
                  <a:pt x="19886" y="1657"/>
                  <a:pt x="19847" y="1625"/>
                  <a:pt x="19784" y="912"/>
                </a:cubicBezTo>
                <a:cubicBezTo>
                  <a:pt x="19730" y="303"/>
                  <a:pt x="19639" y="-2"/>
                  <a:pt x="19424" y="0"/>
                </a:cubicBezTo>
                <a:close/>
                <a:moveTo>
                  <a:pt x="10591" y="269"/>
                </a:moveTo>
                <a:cubicBezTo>
                  <a:pt x="10421" y="269"/>
                  <a:pt x="10288" y="422"/>
                  <a:pt x="10288" y="598"/>
                </a:cubicBezTo>
                <a:cubicBezTo>
                  <a:pt x="10288" y="773"/>
                  <a:pt x="10421" y="912"/>
                  <a:pt x="10591" y="912"/>
                </a:cubicBezTo>
                <a:cubicBezTo>
                  <a:pt x="10761" y="912"/>
                  <a:pt x="10894" y="773"/>
                  <a:pt x="10894" y="598"/>
                </a:cubicBezTo>
                <a:cubicBezTo>
                  <a:pt x="10894" y="422"/>
                  <a:pt x="10761" y="269"/>
                  <a:pt x="10591" y="269"/>
                </a:cubicBezTo>
                <a:close/>
                <a:moveTo>
                  <a:pt x="8732" y="493"/>
                </a:moveTo>
                <a:cubicBezTo>
                  <a:pt x="8414" y="493"/>
                  <a:pt x="8328" y="731"/>
                  <a:pt x="8559" y="972"/>
                </a:cubicBezTo>
                <a:cubicBezTo>
                  <a:pt x="8724" y="1142"/>
                  <a:pt x="9064" y="957"/>
                  <a:pt x="9064" y="688"/>
                </a:cubicBezTo>
                <a:cubicBezTo>
                  <a:pt x="9064" y="578"/>
                  <a:pt x="8902" y="493"/>
                  <a:pt x="8732" y="493"/>
                </a:cubicBezTo>
                <a:close/>
                <a:moveTo>
                  <a:pt x="12450" y="493"/>
                </a:moveTo>
                <a:cubicBezTo>
                  <a:pt x="12132" y="493"/>
                  <a:pt x="12032" y="731"/>
                  <a:pt x="12263" y="972"/>
                </a:cubicBezTo>
                <a:cubicBezTo>
                  <a:pt x="12428" y="1142"/>
                  <a:pt x="12753" y="957"/>
                  <a:pt x="12753" y="688"/>
                </a:cubicBezTo>
                <a:cubicBezTo>
                  <a:pt x="12753" y="578"/>
                  <a:pt x="12620" y="493"/>
                  <a:pt x="12450" y="493"/>
                </a:cubicBezTo>
                <a:close/>
                <a:moveTo>
                  <a:pt x="14208" y="912"/>
                </a:moveTo>
                <a:cubicBezTo>
                  <a:pt x="13948" y="912"/>
                  <a:pt x="13770" y="1250"/>
                  <a:pt x="13934" y="1420"/>
                </a:cubicBezTo>
                <a:cubicBezTo>
                  <a:pt x="14166" y="1660"/>
                  <a:pt x="14395" y="1571"/>
                  <a:pt x="14395" y="1241"/>
                </a:cubicBezTo>
                <a:cubicBezTo>
                  <a:pt x="14395" y="1065"/>
                  <a:pt x="14314" y="912"/>
                  <a:pt x="14208" y="912"/>
                </a:cubicBezTo>
                <a:close/>
                <a:moveTo>
                  <a:pt x="7003" y="942"/>
                </a:moveTo>
                <a:cubicBezTo>
                  <a:pt x="6890" y="903"/>
                  <a:pt x="6801" y="1046"/>
                  <a:pt x="6801" y="1241"/>
                </a:cubicBezTo>
                <a:cubicBezTo>
                  <a:pt x="6801" y="1437"/>
                  <a:pt x="6875" y="1533"/>
                  <a:pt x="6974" y="1465"/>
                </a:cubicBezTo>
                <a:cubicBezTo>
                  <a:pt x="7229" y="1289"/>
                  <a:pt x="7245" y="1026"/>
                  <a:pt x="7003" y="942"/>
                </a:cubicBezTo>
                <a:close/>
                <a:moveTo>
                  <a:pt x="5461" y="1704"/>
                </a:moveTo>
                <a:cubicBezTo>
                  <a:pt x="5349" y="1675"/>
                  <a:pt x="5214" y="1844"/>
                  <a:pt x="5173" y="2063"/>
                </a:cubicBezTo>
                <a:cubicBezTo>
                  <a:pt x="5125" y="2322"/>
                  <a:pt x="5209" y="2424"/>
                  <a:pt x="5389" y="2362"/>
                </a:cubicBezTo>
                <a:cubicBezTo>
                  <a:pt x="5710" y="2251"/>
                  <a:pt x="5760" y="1783"/>
                  <a:pt x="5461" y="1704"/>
                </a:cubicBezTo>
                <a:close/>
                <a:moveTo>
                  <a:pt x="15735" y="1764"/>
                </a:moveTo>
                <a:cubicBezTo>
                  <a:pt x="15414" y="1764"/>
                  <a:pt x="15326" y="2027"/>
                  <a:pt x="15562" y="2272"/>
                </a:cubicBezTo>
                <a:cubicBezTo>
                  <a:pt x="15799" y="2518"/>
                  <a:pt x="16052" y="2426"/>
                  <a:pt x="16052" y="2093"/>
                </a:cubicBezTo>
                <a:cubicBezTo>
                  <a:pt x="16052" y="1916"/>
                  <a:pt x="15905" y="1764"/>
                  <a:pt x="15735" y="1764"/>
                </a:cubicBezTo>
                <a:close/>
                <a:moveTo>
                  <a:pt x="4035" y="2750"/>
                </a:moveTo>
                <a:cubicBezTo>
                  <a:pt x="3962" y="2753"/>
                  <a:pt x="3870" y="2786"/>
                  <a:pt x="3790" y="2855"/>
                </a:cubicBezTo>
                <a:cubicBezTo>
                  <a:pt x="3632" y="2991"/>
                  <a:pt x="3555" y="3169"/>
                  <a:pt x="3617" y="3273"/>
                </a:cubicBezTo>
                <a:cubicBezTo>
                  <a:pt x="3767" y="3525"/>
                  <a:pt x="4064" y="3522"/>
                  <a:pt x="4222" y="3258"/>
                </a:cubicBezTo>
                <a:cubicBezTo>
                  <a:pt x="4388" y="2979"/>
                  <a:pt x="4252" y="2740"/>
                  <a:pt x="4035" y="2750"/>
                </a:cubicBezTo>
                <a:close/>
                <a:moveTo>
                  <a:pt x="2666" y="4170"/>
                </a:moveTo>
                <a:cubicBezTo>
                  <a:pt x="2449" y="4179"/>
                  <a:pt x="2264" y="4368"/>
                  <a:pt x="2378" y="4559"/>
                </a:cubicBezTo>
                <a:cubicBezTo>
                  <a:pt x="2443" y="4669"/>
                  <a:pt x="2580" y="4753"/>
                  <a:pt x="2680" y="4753"/>
                </a:cubicBezTo>
                <a:cubicBezTo>
                  <a:pt x="2968" y="4753"/>
                  <a:pt x="3112" y="4377"/>
                  <a:pt x="2882" y="4230"/>
                </a:cubicBezTo>
                <a:cubicBezTo>
                  <a:pt x="2813" y="4186"/>
                  <a:pt x="2739" y="4167"/>
                  <a:pt x="2666" y="4170"/>
                </a:cubicBezTo>
                <a:close/>
                <a:moveTo>
                  <a:pt x="19539" y="5665"/>
                </a:moveTo>
                <a:cubicBezTo>
                  <a:pt x="19322" y="5674"/>
                  <a:pt x="19123" y="5862"/>
                  <a:pt x="19237" y="6053"/>
                </a:cubicBezTo>
                <a:cubicBezTo>
                  <a:pt x="19302" y="6162"/>
                  <a:pt x="19454" y="6248"/>
                  <a:pt x="19554" y="6248"/>
                </a:cubicBezTo>
                <a:cubicBezTo>
                  <a:pt x="19842" y="6248"/>
                  <a:pt x="19985" y="5872"/>
                  <a:pt x="19756" y="5725"/>
                </a:cubicBezTo>
                <a:cubicBezTo>
                  <a:pt x="19687" y="5681"/>
                  <a:pt x="19611" y="5662"/>
                  <a:pt x="19539" y="5665"/>
                </a:cubicBezTo>
                <a:close/>
                <a:moveTo>
                  <a:pt x="1599" y="5725"/>
                </a:moveTo>
                <a:cubicBezTo>
                  <a:pt x="1467" y="5741"/>
                  <a:pt x="1336" y="5843"/>
                  <a:pt x="1282" y="6009"/>
                </a:cubicBezTo>
                <a:cubicBezTo>
                  <a:pt x="1222" y="6196"/>
                  <a:pt x="1321" y="6253"/>
                  <a:pt x="1571" y="6203"/>
                </a:cubicBezTo>
                <a:cubicBezTo>
                  <a:pt x="1782" y="6161"/>
                  <a:pt x="1944" y="6035"/>
                  <a:pt x="1916" y="5919"/>
                </a:cubicBezTo>
                <a:cubicBezTo>
                  <a:pt x="1878" y="5764"/>
                  <a:pt x="1732" y="5708"/>
                  <a:pt x="1599" y="5725"/>
                </a:cubicBezTo>
                <a:close/>
                <a:moveTo>
                  <a:pt x="20375" y="7324"/>
                </a:moveTo>
                <a:cubicBezTo>
                  <a:pt x="20115" y="7324"/>
                  <a:pt x="19923" y="7647"/>
                  <a:pt x="20087" y="7817"/>
                </a:cubicBezTo>
                <a:cubicBezTo>
                  <a:pt x="20319" y="8057"/>
                  <a:pt x="20563" y="7953"/>
                  <a:pt x="20563" y="7623"/>
                </a:cubicBezTo>
                <a:cubicBezTo>
                  <a:pt x="20563" y="7447"/>
                  <a:pt x="20481" y="7324"/>
                  <a:pt x="20375" y="7324"/>
                </a:cubicBezTo>
                <a:close/>
                <a:moveTo>
                  <a:pt x="821" y="7354"/>
                </a:moveTo>
                <a:cubicBezTo>
                  <a:pt x="708" y="7315"/>
                  <a:pt x="620" y="7428"/>
                  <a:pt x="620" y="7623"/>
                </a:cubicBezTo>
                <a:cubicBezTo>
                  <a:pt x="620" y="7819"/>
                  <a:pt x="694" y="7946"/>
                  <a:pt x="793" y="7877"/>
                </a:cubicBezTo>
                <a:cubicBezTo>
                  <a:pt x="1047" y="7701"/>
                  <a:pt x="1063" y="7437"/>
                  <a:pt x="821" y="7354"/>
                </a:cubicBezTo>
                <a:close/>
                <a:moveTo>
                  <a:pt x="447" y="9132"/>
                </a:moveTo>
                <a:cubicBezTo>
                  <a:pt x="346" y="9067"/>
                  <a:pt x="195" y="9166"/>
                  <a:pt x="130" y="9342"/>
                </a:cubicBezTo>
                <a:cubicBezTo>
                  <a:pt x="59" y="9535"/>
                  <a:pt x="133" y="9671"/>
                  <a:pt x="317" y="9671"/>
                </a:cubicBezTo>
                <a:cubicBezTo>
                  <a:pt x="649" y="9671"/>
                  <a:pt x="738" y="9318"/>
                  <a:pt x="447" y="9132"/>
                </a:cubicBezTo>
                <a:close/>
                <a:moveTo>
                  <a:pt x="20678" y="9147"/>
                </a:moveTo>
                <a:cubicBezTo>
                  <a:pt x="20509" y="9214"/>
                  <a:pt x="20413" y="9371"/>
                  <a:pt x="20476" y="9476"/>
                </a:cubicBezTo>
                <a:cubicBezTo>
                  <a:pt x="20655" y="9777"/>
                  <a:pt x="20980" y="9702"/>
                  <a:pt x="20980" y="9357"/>
                </a:cubicBezTo>
                <a:cubicBezTo>
                  <a:pt x="20980" y="9262"/>
                  <a:pt x="20962" y="9180"/>
                  <a:pt x="20908" y="9147"/>
                </a:cubicBezTo>
                <a:cubicBezTo>
                  <a:pt x="20855" y="9113"/>
                  <a:pt x="20771" y="9109"/>
                  <a:pt x="20678" y="9147"/>
                </a:cubicBezTo>
                <a:close/>
                <a:moveTo>
                  <a:pt x="303" y="10941"/>
                </a:moveTo>
                <a:cubicBezTo>
                  <a:pt x="133" y="10941"/>
                  <a:pt x="0" y="11079"/>
                  <a:pt x="0" y="11255"/>
                </a:cubicBezTo>
                <a:cubicBezTo>
                  <a:pt x="0" y="11431"/>
                  <a:pt x="133" y="11584"/>
                  <a:pt x="303" y="11584"/>
                </a:cubicBezTo>
                <a:cubicBezTo>
                  <a:pt x="473" y="11584"/>
                  <a:pt x="620" y="11431"/>
                  <a:pt x="620" y="11255"/>
                </a:cubicBezTo>
                <a:cubicBezTo>
                  <a:pt x="620" y="11079"/>
                  <a:pt x="473" y="10941"/>
                  <a:pt x="303" y="10941"/>
                </a:cubicBezTo>
                <a:close/>
                <a:moveTo>
                  <a:pt x="20865" y="10941"/>
                </a:moveTo>
                <a:cubicBezTo>
                  <a:pt x="20695" y="10941"/>
                  <a:pt x="20563" y="11079"/>
                  <a:pt x="20563" y="11255"/>
                </a:cubicBezTo>
                <a:cubicBezTo>
                  <a:pt x="20563" y="11431"/>
                  <a:pt x="20695" y="11584"/>
                  <a:pt x="20865" y="11584"/>
                </a:cubicBezTo>
                <a:cubicBezTo>
                  <a:pt x="21035" y="11584"/>
                  <a:pt x="21182" y="11431"/>
                  <a:pt x="21182" y="11255"/>
                </a:cubicBezTo>
                <a:cubicBezTo>
                  <a:pt x="21182" y="11079"/>
                  <a:pt x="21035" y="10941"/>
                  <a:pt x="20865" y="10941"/>
                </a:cubicBezTo>
                <a:close/>
                <a:moveTo>
                  <a:pt x="317" y="12869"/>
                </a:moveTo>
                <a:cubicBezTo>
                  <a:pt x="133" y="12869"/>
                  <a:pt x="58" y="12988"/>
                  <a:pt x="130" y="13183"/>
                </a:cubicBezTo>
                <a:cubicBezTo>
                  <a:pt x="196" y="13359"/>
                  <a:pt x="346" y="13497"/>
                  <a:pt x="447" y="13497"/>
                </a:cubicBezTo>
                <a:cubicBezTo>
                  <a:pt x="548" y="13497"/>
                  <a:pt x="620" y="13359"/>
                  <a:pt x="620" y="13183"/>
                </a:cubicBezTo>
                <a:cubicBezTo>
                  <a:pt x="620" y="13007"/>
                  <a:pt x="483" y="12869"/>
                  <a:pt x="317" y="12869"/>
                </a:cubicBezTo>
                <a:close/>
                <a:moveTo>
                  <a:pt x="20793" y="12869"/>
                </a:moveTo>
                <a:cubicBezTo>
                  <a:pt x="20692" y="12869"/>
                  <a:pt x="20556" y="13007"/>
                  <a:pt x="20490" y="13183"/>
                </a:cubicBezTo>
                <a:cubicBezTo>
                  <a:pt x="20418" y="13378"/>
                  <a:pt x="20494" y="13497"/>
                  <a:pt x="20678" y="13497"/>
                </a:cubicBezTo>
                <a:cubicBezTo>
                  <a:pt x="20844" y="13497"/>
                  <a:pt x="20980" y="13359"/>
                  <a:pt x="20980" y="13183"/>
                </a:cubicBezTo>
                <a:cubicBezTo>
                  <a:pt x="20980" y="13007"/>
                  <a:pt x="20895" y="12869"/>
                  <a:pt x="20793" y="12869"/>
                </a:cubicBezTo>
                <a:close/>
                <a:moveTo>
                  <a:pt x="11600" y="14782"/>
                </a:moveTo>
                <a:cubicBezTo>
                  <a:pt x="2846" y="14782"/>
                  <a:pt x="2328" y="14823"/>
                  <a:pt x="1989" y="15739"/>
                </a:cubicBezTo>
                <a:cubicBezTo>
                  <a:pt x="1798" y="16255"/>
                  <a:pt x="1828" y="17110"/>
                  <a:pt x="2061" y="17562"/>
                </a:cubicBezTo>
                <a:cubicBezTo>
                  <a:pt x="2220" y="17870"/>
                  <a:pt x="2181" y="18020"/>
                  <a:pt x="1888" y="18235"/>
                </a:cubicBezTo>
                <a:cubicBezTo>
                  <a:pt x="897" y="18964"/>
                  <a:pt x="787" y="20111"/>
                  <a:pt x="1628" y="20985"/>
                </a:cubicBezTo>
                <a:lnTo>
                  <a:pt x="2233" y="21598"/>
                </a:lnTo>
                <a:lnTo>
                  <a:pt x="10778" y="21598"/>
                </a:lnTo>
                <a:cubicBezTo>
                  <a:pt x="17905" y="21598"/>
                  <a:pt x="19323" y="21559"/>
                  <a:pt x="19323" y="21314"/>
                </a:cubicBezTo>
                <a:cubicBezTo>
                  <a:pt x="19323" y="21153"/>
                  <a:pt x="19205" y="20907"/>
                  <a:pt x="19035" y="20761"/>
                </a:cubicBezTo>
                <a:cubicBezTo>
                  <a:pt x="18665" y="20443"/>
                  <a:pt x="18614" y="19016"/>
                  <a:pt x="18963" y="18653"/>
                </a:cubicBezTo>
                <a:cubicBezTo>
                  <a:pt x="19099" y="18512"/>
                  <a:pt x="19424" y="18414"/>
                  <a:pt x="19684" y="18414"/>
                </a:cubicBezTo>
                <a:cubicBezTo>
                  <a:pt x="20262" y="18414"/>
                  <a:pt x="20280" y="18314"/>
                  <a:pt x="19756" y="17622"/>
                </a:cubicBezTo>
                <a:cubicBezTo>
                  <a:pt x="19227" y="16926"/>
                  <a:pt x="19227" y="16309"/>
                  <a:pt x="19770" y="15709"/>
                </a:cubicBezTo>
                <a:cubicBezTo>
                  <a:pt x="20009" y="15447"/>
                  <a:pt x="20133" y="15133"/>
                  <a:pt x="20058" y="15006"/>
                </a:cubicBezTo>
                <a:cubicBezTo>
                  <a:pt x="19964" y="14849"/>
                  <a:pt x="17313" y="14782"/>
                  <a:pt x="11600" y="1478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4" name="Freeform 18"/>
          <p:cNvSpPr/>
          <p:nvPr/>
        </p:nvSpPr>
        <p:spPr>
          <a:xfrm>
            <a:off x="2765811" y="459941"/>
            <a:ext cx="5161778" cy="66165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195" name="المدير / ة"/>
          <p:cNvSpPr txBox="1"/>
          <p:nvPr/>
        </p:nvSpPr>
        <p:spPr>
          <a:xfrm>
            <a:off x="4136203" y="6724494"/>
            <a:ext cx="1077138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 rtl="0">
              <a:defRPr/>
            </a:pPr>
            <a:r>
              <a:t>المدير / ة</a:t>
            </a:r>
          </a:p>
        </p:txBody>
      </p:sp>
      <p:sp>
        <p:nvSpPr>
          <p:cNvPr id="196" name="المادة"/>
          <p:cNvSpPr txBox="1"/>
          <p:nvPr/>
        </p:nvSpPr>
        <p:spPr>
          <a:xfrm>
            <a:off x="5497349" y="1345204"/>
            <a:ext cx="682721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 rtl="0">
              <a:defRPr/>
            </a:pPr>
            <a:r>
              <a:t>المادة</a:t>
            </a:r>
          </a:p>
        </p:txBody>
      </p:sp>
      <p:sp>
        <p:nvSpPr>
          <p:cNvPr id="197" name="الصف"/>
          <p:cNvSpPr txBox="1"/>
          <p:nvPr/>
        </p:nvSpPr>
        <p:spPr>
          <a:xfrm>
            <a:off x="2414763" y="1345207"/>
            <a:ext cx="702096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 rtl="0">
              <a:defRPr/>
            </a:pPr>
            <a:r>
              <a:t>الصف</a:t>
            </a:r>
          </a:p>
        </p:txBody>
      </p:sp>
      <p:pic>
        <p:nvPicPr>
          <p:cNvPr id="198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7371" y="1332507"/>
            <a:ext cx="2708297" cy="380796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99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4158" y="1332507"/>
            <a:ext cx="2408130" cy="380796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200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2996" y="1316904"/>
            <a:ext cx="2089218" cy="412002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201" name="الثاني عشر"/>
          <p:cNvSpPr txBox="1"/>
          <p:nvPr/>
        </p:nvSpPr>
        <p:spPr>
          <a:xfrm>
            <a:off x="6361913" y="1318031"/>
            <a:ext cx="2364140" cy="3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300">
                <a:solidFill>
                  <a:srgbClr val="99244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 b="0" sz="1500">
                <a:latin typeface="Muna Bold"/>
                <a:ea typeface="Muna Bold"/>
                <a:cs typeface="Muna Bold"/>
                <a:sym typeface="Muna Bold"/>
              </a:defRPr>
            </a:pPr>
            <a:r>
              <a:rPr b="1" sz="2300">
                <a:latin typeface="+mj-lt"/>
                <a:ea typeface="+mj-ea"/>
                <a:cs typeface="+mj-cs"/>
                <a:sym typeface="Calibri"/>
              </a:rPr>
              <a:t>الثاني عشر   </a:t>
            </a:r>
          </a:p>
        </p:txBody>
      </p:sp>
      <p:grpSp>
        <p:nvGrpSpPr>
          <p:cNvPr id="210" name="تجميع"/>
          <p:cNvGrpSpPr/>
          <p:nvPr/>
        </p:nvGrpSpPr>
        <p:grpSpPr>
          <a:xfrm>
            <a:off x="143895" y="6101642"/>
            <a:ext cx="9855071" cy="1006391"/>
            <a:chOff x="0" y="0"/>
            <a:chExt cx="9855069" cy="1006389"/>
          </a:xfrm>
        </p:grpSpPr>
        <p:grpSp>
          <p:nvGrpSpPr>
            <p:cNvPr id="207" name="تجميع"/>
            <p:cNvGrpSpPr/>
            <p:nvPr/>
          </p:nvGrpSpPr>
          <p:grpSpPr>
            <a:xfrm>
              <a:off x="0" y="0"/>
              <a:ext cx="9855070" cy="1006390"/>
              <a:chOff x="0" y="0"/>
              <a:chExt cx="9855070" cy="1006389"/>
            </a:xfrm>
          </p:grpSpPr>
          <p:sp>
            <p:nvSpPr>
              <p:cNvPr id="202" name="تجميع"/>
              <p:cNvSpPr/>
              <p:nvPr/>
            </p:nvSpPr>
            <p:spPr>
              <a:xfrm>
                <a:off x="0" y="0"/>
                <a:ext cx="3875063" cy="99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" y="0"/>
                    </a:moveTo>
                    <a:lnTo>
                      <a:pt x="21501" y="0"/>
                    </a:lnTo>
                    <a:cubicBezTo>
                      <a:pt x="21527" y="0"/>
                      <a:pt x="21552" y="153"/>
                      <a:pt x="21571" y="425"/>
                    </a:cubicBezTo>
                    <a:cubicBezTo>
                      <a:pt x="21590" y="698"/>
                      <a:pt x="21600" y="1067"/>
                      <a:pt x="21600" y="1452"/>
                    </a:cubicBezTo>
                    <a:lnTo>
                      <a:pt x="21600" y="20147"/>
                    </a:lnTo>
                    <a:cubicBezTo>
                      <a:pt x="21600" y="20950"/>
                      <a:pt x="21556" y="21600"/>
                      <a:pt x="21501" y="21600"/>
                    </a:cubicBezTo>
                    <a:lnTo>
                      <a:pt x="99" y="21600"/>
                    </a:lnTo>
                    <a:cubicBezTo>
                      <a:pt x="73" y="21600"/>
                      <a:pt x="48" y="21447"/>
                      <a:pt x="29" y="21174"/>
                    </a:cubicBezTo>
                    <a:cubicBezTo>
                      <a:pt x="10" y="20902"/>
                      <a:pt x="0" y="20533"/>
                      <a:pt x="0" y="20147"/>
                    </a:cubicBezTo>
                    <a:lnTo>
                      <a:pt x="0" y="1452"/>
                    </a:lnTo>
                    <a:cubicBezTo>
                      <a:pt x="0" y="650"/>
                      <a:pt x="44" y="0"/>
                      <a:pt x="99" y="0"/>
                    </a:cubicBezTo>
                    <a:close/>
                  </a:path>
                </a:pathLst>
              </a:custGeom>
              <a:solidFill>
                <a:srgbClr val="64758B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r" rtl="0">
                  <a:defRPr sz="2200">
                    <a:solidFill>
                      <a:srgbClr val="FFFFFF"/>
                    </a:solidFill>
                    <a:latin typeface="Muna Black"/>
                    <a:ea typeface="Muna Black"/>
                    <a:cs typeface="Muna Black"/>
                    <a:sym typeface="Muna Black"/>
                  </a:defRPr>
                </a:lvl1pPr>
              </a:lstStyle>
              <a:p>
                <a:pPr/>
                <a:r>
                  <a:t>المعلمـ /ة</a:t>
                </a:r>
              </a:p>
            </p:txBody>
          </p:sp>
          <p:grpSp>
            <p:nvGrpSpPr>
              <p:cNvPr id="205" name="تجميع"/>
              <p:cNvGrpSpPr/>
              <p:nvPr/>
            </p:nvGrpSpPr>
            <p:grpSpPr>
              <a:xfrm>
                <a:off x="3930697" y="0"/>
                <a:ext cx="5924374" cy="1006390"/>
                <a:chOff x="0" y="0"/>
                <a:chExt cx="5924372" cy="1006389"/>
              </a:xfrm>
            </p:grpSpPr>
            <p:sp>
              <p:nvSpPr>
                <p:cNvPr id="203" name="Freeform 57"/>
                <p:cNvSpPr/>
                <p:nvPr/>
              </p:nvSpPr>
              <p:spPr>
                <a:xfrm>
                  <a:off x="0" y="0"/>
                  <a:ext cx="5924373" cy="1006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" y="0"/>
                      </a:moveTo>
                      <a:lnTo>
                        <a:pt x="21501" y="0"/>
                      </a:lnTo>
                      <a:cubicBezTo>
                        <a:pt x="21527" y="0"/>
                        <a:pt x="21552" y="153"/>
                        <a:pt x="21571" y="425"/>
                      </a:cubicBezTo>
                      <a:cubicBezTo>
                        <a:pt x="21590" y="698"/>
                        <a:pt x="21600" y="1067"/>
                        <a:pt x="21600" y="1452"/>
                      </a:cubicBezTo>
                      <a:lnTo>
                        <a:pt x="21600" y="20147"/>
                      </a:lnTo>
                      <a:cubicBezTo>
                        <a:pt x="21600" y="20950"/>
                        <a:pt x="21556" y="21600"/>
                        <a:pt x="21501" y="21600"/>
                      </a:cubicBezTo>
                      <a:lnTo>
                        <a:pt x="99" y="21600"/>
                      </a:lnTo>
                      <a:cubicBezTo>
                        <a:pt x="73" y="21600"/>
                        <a:pt x="48" y="21447"/>
                        <a:pt x="29" y="21174"/>
                      </a:cubicBezTo>
                      <a:cubicBezTo>
                        <a:pt x="10" y="20902"/>
                        <a:pt x="0" y="20533"/>
                        <a:pt x="0" y="20147"/>
                      </a:cubicBezTo>
                      <a:lnTo>
                        <a:pt x="0" y="1452"/>
                      </a:lnTo>
                      <a:cubicBezTo>
                        <a:pt x="0" y="650"/>
                        <a:pt x="44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64758B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r" rtl="0">
                    <a:defRPr sz="2200">
                      <a:solidFill>
                        <a:srgbClr val="FFFFFF"/>
                      </a:solidFill>
                      <a:latin typeface="Muna Black"/>
                      <a:ea typeface="Muna Black"/>
                      <a:cs typeface="Muna Black"/>
                      <a:sym typeface="Muna Black"/>
                    </a:defRPr>
                  </a:lvl1pPr>
                </a:lstStyle>
                <a:p>
                  <a:pPr/>
                  <a:r>
                    <a:t>الملاحظات</a:t>
                  </a:r>
                </a:p>
              </p:txBody>
            </p:sp>
            <p:pic>
              <p:nvPicPr>
                <p:cNvPr id="204" name="مستطيل مستطيل" descr="مستطيل مستطيل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10945" y="33064"/>
                  <a:ext cx="4632770" cy="927766"/>
                </a:xfrm>
                <a:prstGeom prst="rect">
                  <a:avLst/>
                </a:prstGeom>
                <a:effectLst>
                  <a:outerShdw sx="100000" sy="100000" kx="0" ky="0" algn="b" rotWithShape="0" blurRad="38100" dist="23000" dir="5400000">
                    <a:srgbClr val="000000">
                      <a:alpha val="35000"/>
                    </a:srgbClr>
                  </a:outerShdw>
                </a:effectLst>
              </p:spPr>
            </p:pic>
          </p:grpSp>
          <p:sp>
            <p:nvSpPr>
              <p:cNvPr id="206" name="المدير / ة"/>
              <p:cNvSpPr txBox="1"/>
              <p:nvPr/>
            </p:nvSpPr>
            <p:spPr>
              <a:xfrm>
                <a:off x="2797925" y="544584"/>
                <a:ext cx="1077138" cy="383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200">
                    <a:solidFill>
                      <a:srgbClr val="FFFFFF"/>
                    </a:solidFill>
                    <a:latin typeface="Muna Black"/>
                    <a:ea typeface="Muna Black"/>
                    <a:cs typeface="Muna Black"/>
                    <a:sym typeface="Muna Black"/>
                  </a:defRPr>
                </a:lvl1pPr>
              </a:lstStyle>
              <a:p>
                <a:pPr rtl="0">
                  <a:defRPr/>
                </a:pPr>
                <a:r>
                  <a:t>المدير / ة</a:t>
                </a:r>
              </a:p>
            </p:txBody>
          </p:sp>
        </p:grpSp>
        <p:pic>
          <p:nvPicPr>
            <p:cNvPr id="208" name="مستطيل مستطيل" descr="مستطيل مستطيل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949" y="28632"/>
              <a:ext cx="2517947" cy="481864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209" name="مستطيل مستطيل" descr="مستطيل مستطي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949" y="531884"/>
              <a:ext cx="2517947" cy="448221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</p:grpSp>
      <p:sp>
        <p:nvSpPr>
          <p:cNvPr id="211" name="رياضيات"/>
          <p:cNvSpPr txBox="1"/>
          <p:nvPr/>
        </p:nvSpPr>
        <p:spPr>
          <a:xfrm>
            <a:off x="3723730" y="1254935"/>
            <a:ext cx="1218397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300">
                <a:solidFill>
                  <a:srgbClr val="E3636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solidFill>
                  <a:srgbClr val="99244F"/>
                </a:solidFill>
              </a:defRPr>
            </a:pPr>
            <a:r>
              <a:rPr>
                <a:solidFill>
                  <a:srgbClr val="E36365"/>
                </a:solidFill>
              </a:rPr>
              <a:t>رياضيات</a:t>
            </a:r>
          </a:p>
        </p:txBody>
      </p:sp>
      <p:sp>
        <p:nvSpPr>
          <p:cNvPr id="212" name="أول ثانوي"/>
          <p:cNvSpPr txBox="1"/>
          <p:nvPr/>
        </p:nvSpPr>
        <p:spPr>
          <a:xfrm>
            <a:off x="524275" y="1206881"/>
            <a:ext cx="1497369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400">
                <a:solidFill>
                  <a:srgbClr val="6DBCF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أول ثانوي </a:t>
            </a:r>
          </a:p>
        </p:txBody>
      </p:sp>
      <p:grpSp>
        <p:nvGrpSpPr>
          <p:cNvPr id="215" name="تجميع"/>
          <p:cNvGrpSpPr/>
          <p:nvPr/>
        </p:nvGrpSpPr>
        <p:grpSpPr>
          <a:xfrm>
            <a:off x="3018593" y="599421"/>
            <a:ext cx="5436632" cy="463291"/>
            <a:chOff x="-188674" y="-5"/>
            <a:chExt cx="5436630" cy="463289"/>
          </a:xfrm>
        </p:grpSpPr>
        <p:sp>
          <p:nvSpPr>
            <p:cNvPr id="213" name="خطة التعلم الأسبوعية  الفصل الدراسي الثاني"/>
            <p:cNvSpPr txBox="1"/>
            <p:nvPr/>
          </p:nvSpPr>
          <p:spPr>
            <a:xfrm>
              <a:off x="-188675" y="30337"/>
              <a:ext cx="4972685" cy="402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rtl="0">
                <a:defRPr b="1" sz="2300">
                  <a:solidFill>
                    <a:srgbClr val="8C4E8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الخطط العلاجية والاثرائية. </a:t>
              </a:r>
              <a:r>
                <a:rPr sz="1600"/>
                <a:t>للفصل الدراسي الثالث</a:t>
              </a:r>
              <a:r>
                <a:t> </a:t>
              </a:r>
            </a:p>
          </p:txBody>
        </p:sp>
        <p:pic>
          <p:nvPicPr>
            <p:cNvPr id="214" name="جدول صفوف أزرق وبيج خطوط.png" descr="جدول صفوف أزرق وبيج خطوط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572" t="66406" r="5125" b="23278"/>
            <a:stretch>
              <a:fillRect/>
            </a:stretch>
          </p:blipFill>
          <p:spPr>
            <a:xfrm>
              <a:off x="4784009" y="-6"/>
              <a:ext cx="463948" cy="463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5783" y="1"/>
                  </a:moveTo>
                  <a:cubicBezTo>
                    <a:pt x="5256" y="1"/>
                    <a:pt x="4981" y="315"/>
                    <a:pt x="4933" y="945"/>
                  </a:cubicBezTo>
                  <a:lnTo>
                    <a:pt x="4896" y="1544"/>
                  </a:lnTo>
                  <a:lnTo>
                    <a:pt x="3788" y="1544"/>
                  </a:lnTo>
                  <a:lnTo>
                    <a:pt x="2661" y="1544"/>
                  </a:lnTo>
                  <a:lnTo>
                    <a:pt x="2624" y="1054"/>
                  </a:lnTo>
                  <a:cubicBezTo>
                    <a:pt x="2564" y="441"/>
                    <a:pt x="2966" y="231"/>
                    <a:pt x="3344" y="691"/>
                  </a:cubicBezTo>
                  <a:cubicBezTo>
                    <a:pt x="3680" y="1097"/>
                    <a:pt x="3788" y="1095"/>
                    <a:pt x="3788" y="654"/>
                  </a:cubicBezTo>
                  <a:cubicBezTo>
                    <a:pt x="3788" y="40"/>
                    <a:pt x="2845" y="-229"/>
                    <a:pt x="2402" y="255"/>
                  </a:cubicBezTo>
                  <a:cubicBezTo>
                    <a:pt x="2273" y="394"/>
                    <a:pt x="2152" y="737"/>
                    <a:pt x="2125" y="1017"/>
                  </a:cubicBezTo>
                  <a:cubicBezTo>
                    <a:pt x="2077" y="1521"/>
                    <a:pt x="2060" y="1536"/>
                    <a:pt x="1293" y="1580"/>
                  </a:cubicBezTo>
                  <a:cubicBezTo>
                    <a:pt x="6" y="1653"/>
                    <a:pt x="74" y="1258"/>
                    <a:pt x="74" y="8985"/>
                  </a:cubicBezTo>
                  <a:cubicBezTo>
                    <a:pt x="74" y="15366"/>
                    <a:pt x="113" y="16022"/>
                    <a:pt x="480" y="16426"/>
                  </a:cubicBezTo>
                  <a:cubicBezTo>
                    <a:pt x="516" y="16465"/>
                    <a:pt x="2842" y="16513"/>
                    <a:pt x="5654" y="16553"/>
                  </a:cubicBezTo>
                  <a:lnTo>
                    <a:pt x="10772" y="16626"/>
                  </a:lnTo>
                  <a:lnTo>
                    <a:pt x="11012" y="17370"/>
                  </a:lnTo>
                  <a:cubicBezTo>
                    <a:pt x="11373" y="18457"/>
                    <a:pt x="11985" y="19370"/>
                    <a:pt x="12694" y="19929"/>
                  </a:cubicBezTo>
                  <a:cubicBezTo>
                    <a:pt x="13475" y="20545"/>
                    <a:pt x="13545" y="20583"/>
                    <a:pt x="14486" y="20927"/>
                  </a:cubicBezTo>
                  <a:cubicBezTo>
                    <a:pt x="15666" y="21359"/>
                    <a:pt x="17480" y="21242"/>
                    <a:pt x="18662" y="20655"/>
                  </a:cubicBezTo>
                  <a:cubicBezTo>
                    <a:pt x="19821" y="20081"/>
                    <a:pt x="20643" y="19286"/>
                    <a:pt x="21175" y="18223"/>
                  </a:cubicBezTo>
                  <a:cubicBezTo>
                    <a:pt x="21560" y="17452"/>
                    <a:pt x="21600" y="17211"/>
                    <a:pt x="21600" y="15900"/>
                  </a:cubicBezTo>
                  <a:cubicBezTo>
                    <a:pt x="21600" y="14546"/>
                    <a:pt x="21556" y="14376"/>
                    <a:pt x="21101" y="13468"/>
                  </a:cubicBezTo>
                  <a:cubicBezTo>
                    <a:pt x="20761" y="12790"/>
                    <a:pt x="20384" y="12272"/>
                    <a:pt x="19826" y="11798"/>
                  </a:cubicBezTo>
                  <a:lnTo>
                    <a:pt x="19013" y="11145"/>
                  </a:lnTo>
                  <a:lnTo>
                    <a:pt x="19013" y="6662"/>
                  </a:lnTo>
                  <a:cubicBezTo>
                    <a:pt x="19013" y="1338"/>
                    <a:pt x="19103" y="1640"/>
                    <a:pt x="17387" y="1580"/>
                  </a:cubicBezTo>
                  <a:lnTo>
                    <a:pt x="16279" y="1544"/>
                  </a:lnTo>
                  <a:lnTo>
                    <a:pt x="16223" y="1054"/>
                  </a:lnTo>
                  <a:cubicBezTo>
                    <a:pt x="16163" y="433"/>
                    <a:pt x="16575" y="239"/>
                    <a:pt x="16962" y="709"/>
                  </a:cubicBezTo>
                  <a:cubicBezTo>
                    <a:pt x="17258" y="1068"/>
                    <a:pt x="17563" y="1011"/>
                    <a:pt x="17424" y="618"/>
                  </a:cubicBezTo>
                  <a:cubicBezTo>
                    <a:pt x="17216" y="30"/>
                    <a:pt x="16419" y="-210"/>
                    <a:pt x="16057" y="219"/>
                  </a:cubicBezTo>
                  <a:cubicBezTo>
                    <a:pt x="15952" y="343"/>
                    <a:pt x="15810" y="685"/>
                    <a:pt x="15761" y="981"/>
                  </a:cubicBezTo>
                  <a:lnTo>
                    <a:pt x="15687" y="1544"/>
                  </a:lnTo>
                  <a:lnTo>
                    <a:pt x="14653" y="1544"/>
                  </a:lnTo>
                  <a:lnTo>
                    <a:pt x="13618" y="1544"/>
                  </a:lnTo>
                  <a:lnTo>
                    <a:pt x="13562" y="1054"/>
                  </a:lnTo>
                  <a:cubicBezTo>
                    <a:pt x="13503" y="445"/>
                    <a:pt x="13925" y="216"/>
                    <a:pt x="14246" y="691"/>
                  </a:cubicBezTo>
                  <a:cubicBezTo>
                    <a:pt x="14510" y="1082"/>
                    <a:pt x="14726" y="1098"/>
                    <a:pt x="14726" y="727"/>
                  </a:cubicBezTo>
                  <a:cubicBezTo>
                    <a:pt x="14726" y="144"/>
                    <a:pt x="13955" y="-190"/>
                    <a:pt x="13415" y="146"/>
                  </a:cubicBezTo>
                  <a:cubicBezTo>
                    <a:pt x="13298" y="218"/>
                    <a:pt x="13166" y="561"/>
                    <a:pt x="13119" y="908"/>
                  </a:cubicBezTo>
                  <a:lnTo>
                    <a:pt x="13027" y="1544"/>
                  </a:lnTo>
                  <a:lnTo>
                    <a:pt x="11918" y="1544"/>
                  </a:lnTo>
                  <a:cubicBezTo>
                    <a:pt x="10872" y="1544"/>
                    <a:pt x="10818" y="1515"/>
                    <a:pt x="10772" y="1199"/>
                  </a:cubicBezTo>
                  <a:cubicBezTo>
                    <a:pt x="10680" y="561"/>
                    <a:pt x="11425" y="127"/>
                    <a:pt x="11585" y="727"/>
                  </a:cubicBezTo>
                  <a:cubicBezTo>
                    <a:pt x="11670" y="1044"/>
                    <a:pt x="12066" y="1136"/>
                    <a:pt x="12066" y="836"/>
                  </a:cubicBezTo>
                  <a:cubicBezTo>
                    <a:pt x="12066" y="487"/>
                    <a:pt x="11604" y="1"/>
                    <a:pt x="11271" y="1"/>
                  </a:cubicBezTo>
                  <a:cubicBezTo>
                    <a:pt x="10749" y="1"/>
                    <a:pt x="10394" y="344"/>
                    <a:pt x="10292" y="963"/>
                  </a:cubicBezTo>
                  <a:lnTo>
                    <a:pt x="10199" y="1544"/>
                  </a:lnTo>
                  <a:lnTo>
                    <a:pt x="9165" y="1544"/>
                  </a:lnTo>
                  <a:lnTo>
                    <a:pt x="8149" y="1544"/>
                  </a:lnTo>
                  <a:lnTo>
                    <a:pt x="8112" y="1054"/>
                  </a:lnTo>
                  <a:cubicBezTo>
                    <a:pt x="8052" y="441"/>
                    <a:pt x="8435" y="231"/>
                    <a:pt x="8814" y="691"/>
                  </a:cubicBezTo>
                  <a:cubicBezTo>
                    <a:pt x="9134" y="1079"/>
                    <a:pt x="9257" y="1090"/>
                    <a:pt x="9257" y="727"/>
                  </a:cubicBezTo>
                  <a:cubicBezTo>
                    <a:pt x="9257" y="71"/>
                    <a:pt x="8345" y="-241"/>
                    <a:pt x="7890" y="255"/>
                  </a:cubicBezTo>
                  <a:cubicBezTo>
                    <a:pt x="7762" y="394"/>
                    <a:pt x="7621" y="737"/>
                    <a:pt x="7594" y="1017"/>
                  </a:cubicBezTo>
                  <a:lnTo>
                    <a:pt x="7557" y="1544"/>
                  </a:lnTo>
                  <a:lnTo>
                    <a:pt x="6449" y="1544"/>
                  </a:lnTo>
                  <a:cubicBezTo>
                    <a:pt x="5403" y="1544"/>
                    <a:pt x="5331" y="1515"/>
                    <a:pt x="5285" y="1199"/>
                  </a:cubicBezTo>
                  <a:cubicBezTo>
                    <a:pt x="5192" y="561"/>
                    <a:pt x="5938" y="127"/>
                    <a:pt x="6098" y="727"/>
                  </a:cubicBezTo>
                  <a:cubicBezTo>
                    <a:pt x="6183" y="1044"/>
                    <a:pt x="6596" y="1136"/>
                    <a:pt x="6596" y="836"/>
                  </a:cubicBezTo>
                  <a:cubicBezTo>
                    <a:pt x="6596" y="487"/>
                    <a:pt x="6118" y="1"/>
                    <a:pt x="5783" y="1"/>
                  </a:cubicBezTo>
                  <a:close/>
                  <a:moveTo>
                    <a:pt x="9867" y="19402"/>
                  </a:moveTo>
                  <a:cubicBezTo>
                    <a:pt x="9557" y="19369"/>
                    <a:pt x="9534" y="19418"/>
                    <a:pt x="9534" y="20183"/>
                  </a:cubicBezTo>
                  <a:lnTo>
                    <a:pt x="9534" y="21000"/>
                  </a:lnTo>
                  <a:lnTo>
                    <a:pt x="10551" y="21000"/>
                  </a:lnTo>
                  <a:lnTo>
                    <a:pt x="11548" y="20981"/>
                  </a:lnTo>
                  <a:lnTo>
                    <a:pt x="11585" y="20219"/>
                  </a:lnTo>
                  <a:lnTo>
                    <a:pt x="11641" y="19457"/>
                  </a:lnTo>
                  <a:lnTo>
                    <a:pt x="10920" y="19457"/>
                  </a:lnTo>
                  <a:cubicBezTo>
                    <a:pt x="10529" y="19450"/>
                    <a:pt x="10050" y="19422"/>
                    <a:pt x="9867" y="19402"/>
                  </a:cubicBezTo>
                  <a:close/>
                  <a:moveTo>
                    <a:pt x="5229" y="19457"/>
                  </a:moveTo>
                  <a:cubicBezTo>
                    <a:pt x="1797" y="19466"/>
                    <a:pt x="1709" y="19472"/>
                    <a:pt x="868" y="19838"/>
                  </a:cubicBezTo>
                  <a:lnTo>
                    <a:pt x="0" y="20219"/>
                  </a:lnTo>
                  <a:lnTo>
                    <a:pt x="887" y="20637"/>
                  </a:lnTo>
                  <a:lnTo>
                    <a:pt x="1792" y="21036"/>
                  </a:lnTo>
                  <a:lnTo>
                    <a:pt x="5432" y="21036"/>
                  </a:lnTo>
                  <a:lnTo>
                    <a:pt x="9109" y="21036"/>
                  </a:lnTo>
                  <a:lnTo>
                    <a:pt x="9109" y="20256"/>
                  </a:lnTo>
                  <a:cubicBezTo>
                    <a:pt x="9109" y="19724"/>
                    <a:pt x="9049" y="19460"/>
                    <a:pt x="8925" y="19457"/>
                  </a:cubicBezTo>
                  <a:cubicBezTo>
                    <a:pt x="8823" y="19454"/>
                    <a:pt x="7157" y="19451"/>
                    <a:pt x="5229" y="1945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16" name="مستطيل"/>
          <p:cNvSpPr/>
          <p:nvPr/>
        </p:nvSpPr>
        <p:spPr>
          <a:xfrm>
            <a:off x="134032" y="2406166"/>
            <a:ext cx="3918352" cy="83682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17" name="مستطيل"/>
          <p:cNvSpPr/>
          <p:nvPr/>
        </p:nvSpPr>
        <p:spPr>
          <a:xfrm>
            <a:off x="6029691" y="4145898"/>
            <a:ext cx="3907362" cy="187844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graphicFrame>
        <p:nvGraphicFramePr>
          <p:cNvPr id="218" name="الجدول 1-2"/>
          <p:cNvGraphicFramePr/>
          <p:nvPr/>
        </p:nvGraphicFramePr>
        <p:xfrm>
          <a:off x="6026060" y="2121898"/>
          <a:ext cx="5894866" cy="2543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5882165"/>
              </a:tblGrid>
              <a:tr h="241620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الخطة العلاجية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sp>
        <p:nvSpPr>
          <p:cNvPr id="219" name="الثلاثاء ١٢/ ٨ / ١٤٤٦"/>
          <p:cNvSpPr txBox="1"/>
          <p:nvPr/>
        </p:nvSpPr>
        <p:spPr>
          <a:xfrm>
            <a:off x="8045978" y="2242708"/>
            <a:ext cx="1832430" cy="30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b="1" cap="all" sz="1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الثلاثاء ٢١ / ١٢ / ١٤٤٦ </a:t>
            </a:r>
          </a:p>
        </p:txBody>
      </p:sp>
      <p:sp>
        <p:nvSpPr>
          <p:cNvPr id="220" name="الاربعاء ١٣/ ٨ / ١٤٤٦"/>
          <p:cNvSpPr txBox="1"/>
          <p:nvPr/>
        </p:nvSpPr>
        <p:spPr>
          <a:xfrm>
            <a:off x="6032410" y="2121898"/>
            <a:ext cx="1822211" cy="30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b="1" cap="all" sz="1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الاربعاء ٢٢/ ١٢ / ١٤٤٦ </a:t>
            </a:r>
          </a:p>
        </p:txBody>
      </p:sp>
      <p:sp>
        <p:nvSpPr>
          <p:cNvPr id="221" name="خطة الفصل الثامن"/>
          <p:cNvSpPr txBox="1"/>
          <p:nvPr/>
        </p:nvSpPr>
        <p:spPr>
          <a:xfrm>
            <a:off x="7977943" y="2617003"/>
            <a:ext cx="1844145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43344">
              <a:defRPr sz="2200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خطة الفصل الثامن</a:t>
            </a:r>
          </a:p>
        </p:txBody>
      </p:sp>
      <p:sp>
        <p:nvSpPr>
          <p:cNvPr id="222" name="خطة الفصل الثامن"/>
          <p:cNvSpPr txBox="1"/>
          <p:nvPr/>
        </p:nvSpPr>
        <p:spPr>
          <a:xfrm>
            <a:off x="6139227" y="2632807"/>
            <a:ext cx="1844146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43344">
              <a:defRPr sz="2200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خطة الفصل الثامن</a:t>
            </a:r>
          </a:p>
        </p:txBody>
      </p:sp>
      <p:pic>
        <p:nvPicPr>
          <p:cNvPr id="223" name="IMG_8026.jpeg" descr="IMG_8026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41362" y="2466199"/>
            <a:ext cx="762000" cy="716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6920.png" descr="IMG_6920.png">
            <a:hlinkClick r:id="rId11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2">
            <a:extLst/>
          </a:blip>
          <a:srcRect l="11474" t="5302" r="11474" b="0"/>
          <a:stretch>
            <a:fillRect/>
          </a:stretch>
        </p:blipFill>
        <p:spPr>
          <a:xfrm>
            <a:off x="1714507" y="2508373"/>
            <a:ext cx="685110" cy="630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G_8028.jpeg" descr="IMG_8028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29797" y="3309661"/>
            <a:ext cx="3281196" cy="139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8027.jpeg" descr="IMG_8027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51229" y="4755692"/>
            <a:ext cx="1451101" cy="896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8029.jpeg" descr="IMG_8029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702329" y="4755692"/>
            <a:ext cx="1781464" cy="896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8030.jpeg" descr="IMG_8030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696440" y="4162373"/>
            <a:ext cx="2354303" cy="177244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الخميس ١٤/ ٨ / ١٤٤٦"/>
          <p:cNvSpPr txBox="1"/>
          <p:nvPr/>
        </p:nvSpPr>
        <p:spPr>
          <a:xfrm>
            <a:off x="6032410" y="2316411"/>
            <a:ext cx="1841162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rtl="0">
              <a:defRPr b="1" cap="all" sz="1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الخميس ٢٣/ ١٢/ </a:t>
            </a:r>
            <a:r>
              <a:rPr sz="1500"/>
              <a:t>١٤٤٦</a:t>
            </a:r>
            <a:r>
              <a:t> </a:t>
            </a:r>
          </a:p>
        </p:txBody>
      </p:sp>
      <p:sp>
        <p:nvSpPr>
          <p:cNvPr id="230" name="أحلامك تستحق النجاح"/>
          <p:cNvSpPr txBox="1"/>
          <p:nvPr/>
        </p:nvSpPr>
        <p:spPr>
          <a:xfrm>
            <a:off x="4874941" y="6408651"/>
            <a:ext cx="3263810" cy="1165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 rtl="0">
              <a:spcBef>
                <a:spcPts val="1200"/>
              </a:spcBef>
              <a:defRPr sz="3300">
                <a:solidFill>
                  <a:srgbClr val="004AA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أحلامك تستحق النجاح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:pageCurlDoubl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" name="الجدول 2-1"/>
          <p:cNvGraphicFramePr/>
          <p:nvPr/>
        </p:nvGraphicFramePr>
        <p:xfrm>
          <a:off x="6016991" y="2369868"/>
          <a:ext cx="5902061" cy="372716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{C7B018BB-80A7-4F77-B60F-C8B233D01FF8}</a:tableStyleId>
              </a:tblPr>
              <a:tblGrid>
                <a:gridCol w="549597"/>
                <a:gridCol w="5339762"/>
              </a:tblGrid>
              <a:tr h="924272">
                <a:tc>
                  <a:txBody>
                    <a:bodyPr/>
                    <a:lstStyle/>
                    <a:p>
                      <a:pPr indent="457200" algn="l" rtl="0">
                        <a:defRPr sz="1800"/>
                      </a:pPr>
                      <a:r>
                        <a:rPr sz="1200">
                          <a:sym typeface="Helvetica"/>
                        </a:rPr>
                        <a:t>✔️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b="1" sz="1200">
                          <a:sym typeface="Helvetica"/>
                        </a:rPr>
                        <a:t>أوراق عمل
 ومسابقات </a:t>
                      </a:r>
                    </a:p>
                  </a:txBody>
                  <a:tcPr marL="0" marR="0" marT="0" marB="0" anchor="ctr" anchorCtr="0" horzOverflow="overflow"/>
                </a:tc>
              </a:tr>
              <a:tr h="2441014"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sz="1200">
                          <a:sym typeface="Helvetica"/>
                        </a:rPr>
                        <a:t>✔️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b="1" sz="1200">
                          <a:sym typeface="Helvetica"/>
                        </a:rPr>
                        <a:t>خرائط ذهنية</a:t>
                      </a:r>
                    </a:p>
                  </a:txBody>
                  <a:tcPr marL="0" marR="0" marT="0" marB="0" anchor="ctr" anchorCtr="0" horzOverflow="overflow"/>
                </a:tc>
              </a:tr>
              <a:tr h="349175"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sz="1200">
                          <a:sym typeface="Helvetica"/>
                        </a:rPr>
                        <a:t>✔️</a:t>
                      </a:r>
                    </a:p>
                  </a:txBody>
                  <a:tcPr marL="0" marR="0" marT="0" marB="0" anchor="ctr" anchorCtr="0" horzOverflow="overflow"/>
                </a:tc>
                <a:tc>
                  <a:txBody>
                    <a:bodyPr/>
                    <a:lstStyle/>
                    <a:p>
                      <a:pPr indent="457200" rtl="0">
                        <a:defRPr sz="1800"/>
                      </a:pPr>
                      <a:r>
                        <a:rPr b="1" sz="1200">
                          <a:sym typeface="Helvetica"/>
                        </a:rPr>
                        <a:t>اعادة شرح </a:t>
                      </a:r>
                    </a:p>
                  </a:txBody>
                  <a:tcPr marL="0" marR="0" marT="0" marB="0" anchor="ctr" anchorCtr="0" horzOverflow="overflow"/>
                </a:tc>
              </a:tr>
            </a:tbl>
          </a:graphicData>
        </a:graphic>
      </p:graphicFrame>
      <p:pic>
        <p:nvPicPr>
          <p:cNvPr id="233" name="تجميع" descr="تجميع"/>
          <p:cNvPicPr>
            <a:picLocks noChangeAspect="1"/>
          </p:cNvPicPr>
          <p:nvPr/>
        </p:nvPicPr>
        <p:blipFill>
          <a:blip r:embed="rId2">
            <a:extLst/>
          </a:blip>
          <a:srcRect l="87086" t="54765" r="6833" b="36939"/>
          <a:stretch>
            <a:fillRect/>
          </a:stretch>
        </p:blipFill>
        <p:spPr>
          <a:xfrm>
            <a:off x="9956102" y="3795133"/>
            <a:ext cx="582614" cy="561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19437" y="0"/>
                </a:moveTo>
                <a:cubicBezTo>
                  <a:pt x="19222" y="1"/>
                  <a:pt x="18875" y="316"/>
                  <a:pt x="18319" y="930"/>
                </a:cubicBezTo>
                <a:cubicBezTo>
                  <a:pt x="17378" y="1968"/>
                  <a:pt x="17289" y="2162"/>
                  <a:pt x="17289" y="3066"/>
                </a:cubicBezTo>
                <a:cubicBezTo>
                  <a:pt x="17289" y="3885"/>
                  <a:pt x="17198" y="4129"/>
                  <a:pt x="16789" y="4408"/>
                </a:cubicBezTo>
                <a:cubicBezTo>
                  <a:pt x="16314" y="4730"/>
                  <a:pt x="16230" y="4710"/>
                  <a:pt x="15111" y="4011"/>
                </a:cubicBezTo>
                <a:cubicBezTo>
                  <a:pt x="11722" y="1896"/>
                  <a:pt x="7695" y="2259"/>
                  <a:pt x="4914" y="4927"/>
                </a:cubicBezTo>
                <a:cubicBezTo>
                  <a:pt x="3214" y="6559"/>
                  <a:pt x="2429" y="8281"/>
                  <a:pt x="2310" y="10631"/>
                </a:cubicBezTo>
                <a:cubicBezTo>
                  <a:pt x="2200" y="12804"/>
                  <a:pt x="2365" y="13867"/>
                  <a:pt x="2840" y="14002"/>
                </a:cubicBezTo>
                <a:cubicBezTo>
                  <a:pt x="3034" y="14057"/>
                  <a:pt x="3843" y="14081"/>
                  <a:pt x="4635" y="14063"/>
                </a:cubicBezTo>
                <a:cubicBezTo>
                  <a:pt x="6040" y="14031"/>
                  <a:pt x="6067" y="14019"/>
                  <a:pt x="6018" y="13499"/>
                </a:cubicBezTo>
                <a:cubicBezTo>
                  <a:pt x="6006" y="13373"/>
                  <a:pt x="5971" y="12979"/>
                  <a:pt x="5944" y="12706"/>
                </a:cubicBezTo>
                <a:cubicBezTo>
                  <a:pt x="5918" y="12582"/>
                  <a:pt x="5889" y="12460"/>
                  <a:pt x="5871" y="12309"/>
                </a:cubicBezTo>
                <a:cubicBezTo>
                  <a:pt x="5870" y="12298"/>
                  <a:pt x="5872" y="12290"/>
                  <a:pt x="5871" y="12279"/>
                </a:cubicBezTo>
                <a:cubicBezTo>
                  <a:pt x="5864" y="12238"/>
                  <a:pt x="5862" y="12197"/>
                  <a:pt x="5856" y="12157"/>
                </a:cubicBezTo>
                <a:cubicBezTo>
                  <a:pt x="5838" y="11961"/>
                  <a:pt x="5815" y="11788"/>
                  <a:pt x="5812" y="11577"/>
                </a:cubicBezTo>
                <a:cubicBezTo>
                  <a:pt x="5809" y="11506"/>
                  <a:pt x="5827" y="11433"/>
                  <a:pt x="5827" y="11363"/>
                </a:cubicBezTo>
                <a:cubicBezTo>
                  <a:pt x="5769" y="10644"/>
                  <a:pt x="5804" y="10238"/>
                  <a:pt x="6033" y="9670"/>
                </a:cubicBezTo>
                <a:cubicBezTo>
                  <a:pt x="6039" y="9632"/>
                  <a:pt x="6037" y="9594"/>
                  <a:pt x="6047" y="9564"/>
                </a:cubicBezTo>
                <a:cubicBezTo>
                  <a:pt x="6104" y="9411"/>
                  <a:pt x="6193" y="9269"/>
                  <a:pt x="6268" y="9121"/>
                </a:cubicBezTo>
                <a:cubicBezTo>
                  <a:pt x="6277" y="9102"/>
                  <a:pt x="6288" y="9079"/>
                  <a:pt x="6298" y="9060"/>
                </a:cubicBezTo>
                <a:cubicBezTo>
                  <a:pt x="6309" y="9039"/>
                  <a:pt x="6315" y="9020"/>
                  <a:pt x="6327" y="8999"/>
                </a:cubicBezTo>
                <a:cubicBezTo>
                  <a:pt x="6376" y="8908"/>
                  <a:pt x="6433" y="8814"/>
                  <a:pt x="6489" y="8725"/>
                </a:cubicBezTo>
                <a:cubicBezTo>
                  <a:pt x="6510" y="8689"/>
                  <a:pt x="6540" y="8669"/>
                  <a:pt x="6562" y="8633"/>
                </a:cubicBezTo>
                <a:cubicBezTo>
                  <a:pt x="7149" y="7639"/>
                  <a:pt x="7893" y="6991"/>
                  <a:pt x="9034" y="6574"/>
                </a:cubicBezTo>
                <a:cubicBezTo>
                  <a:pt x="9043" y="6570"/>
                  <a:pt x="9055" y="6577"/>
                  <a:pt x="9064" y="6574"/>
                </a:cubicBezTo>
                <a:cubicBezTo>
                  <a:pt x="9068" y="6572"/>
                  <a:pt x="9074" y="6561"/>
                  <a:pt x="9078" y="6559"/>
                </a:cubicBezTo>
                <a:cubicBezTo>
                  <a:pt x="9087" y="6556"/>
                  <a:pt x="9099" y="6563"/>
                  <a:pt x="9108" y="6559"/>
                </a:cubicBezTo>
                <a:cubicBezTo>
                  <a:pt x="9112" y="6558"/>
                  <a:pt x="9119" y="6545"/>
                  <a:pt x="9123" y="6543"/>
                </a:cubicBezTo>
                <a:cubicBezTo>
                  <a:pt x="9363" y="6450"/>
                  <a:pt x="9600" y="6380"/>
                  <a:pt x="9844" y="6330"/>
                </a:cubicBezTo>
                <a:cubicBezTo>
                  <a:pt x="10072" y="6283"/>
                  <a:pt x="10295" y="6259"/>
                  <a:pt x="10520" y="6254"/>
                </a:cubicBezTo>
                <a:cubicBezTo>
                  <a:pt x="10541" y="6254"/>
                  <a:pt x="10559" y="6255"/>
                  <a:pt x="10579" y="6254"/>
                </a:cubicBezTo>
                <a:cubicBezTo>
                  <a:pt x="10592" y="6254"/>
                  <a:pt x="10611" y="6254"/>
                  <a:pt x="10623" y="6254"/>
                </a:cubicBezTo>
                <a:cubicBezTo>
                  <a:pt x="10836" y="6257"/>
                  <a:pt x="11057" y="6277"/>
                  <a:pt x="11286" y="6315"/>
                </a:cubicBezTo>
                <a:cubicBezTo>
                  <a:pt x="11287" y="6316"/>
                  <a:pt x="11298" y="6315"/>
                  <a:pt x="11300" y="6315"/>
                </a:cubicBezTo>
                <a:cubicBezTo>
                  <a:pt x="11341" y="6323"/>
                  <a:pt x="11377" y="6337"/>
                  <a:pt x="11418" y="6345"/>
                </a:cubicBezTo>
                <a:cubicBezTo>
                  <a:pt x="11620" y="6385"/>
                  <a:pt x="11827" y="6438"/>
                  <a:pt x="12021" y="6498"/>
                </a:cubicBezTo>
                <a:cubicBezTo>
                  <a:pt x="12039" y="6504"/>
                  <a:pt x="12048" y="6507"/>
                  <a:pt x="12065" y="6513"/>
                </a:cubicBezTo>
                <a:cubicBezTo>
                  <a:pt x="12228" y="6565"/>
                  <a:pt x="12388" y="6625"/>
                  <a:pt x="12536" y="6696"/>
                </a:cubicBezTo>
                <a:cubicBezTo>
                  <a:pt x="12641" y="6742"/>
                  <a:pt x="12707" y="6799"/>
                  <a:pt x="12801" y="6849"/>
                </a:cubicBezTo>
                <a:cubicBezTo>
                  <a:pt x="12922" y="6908"/>
                  <a:pt x="13003" y="6958"/>
                  <a:pt x="13095" y="7016"/>
                </a:cubicBezTo>
                <a:cubicBezTo>
                  <a:pt x="13121" y="7035"/>
                  <a:pt x="13160" y="7057"/>
                  <a:pt x="13184" y="7077"/>
                </a:cubicBezTo>
                <a:lnTo>
                  <a:pt x="13287" y="7154"/>
                </a:lnTo>
                <a:cubicBezTo>
                  <a:pt x="13289" y="7157"/>
                  <a:pt x="13298" y="7166"/>
                  <a:pt x="13301" y="7169"/>
                </a:cubicBezTo>
                <a:cubicBezTo>
                  <a:pt x="13331" y="7191"/>
                  <a:pt x="13373" y="7208"/>
                  <a:pt x="13390" y="7230"/>
                </a:cubicBezTo>
                <a:cubicBezTo>
                  <a:pt x="13393" y="7234"/>
                  <a:pt x="13401" y="7240"/>
                  <a:pt x="13404" y="7245"/>
                </a:cubicBezTo>
                <a:lnTo>
                  <a:pt x="13654" y="7459"/>
                </a:lnTo>
                <a:lnTo>
                  <a:pt x="12963" y="8359"/>
                </a:lnTo>
                <a:cubicBezTo>
                  <a:pt x="12602" y="8825"/>
                  <a:pt x="12342" y="9071"/>
                  <a:pt x="12139" y="9121"/>
                </a:cubicBezTo>
                <a:cubicBezTo>
                  <a:pt x="12071" y="9137"/>
                  <a:pt x="12004" y="9132"/>
                  <a:pt x="11948" y="9106"/>
                </a:cubicBezTo>
                <a:cubicBezTo>
                  <a:pt x="11727" y="9004"/>
                  <a:pt x="11481" y="8952"/>
                  <a:pt x="11241" y="8908"/>
                </a:cubicBezTo>
                <a:cubicBezTo>
                  <a:pt x="11069" y="8882"/>
                  <a:pt x="10893" y="8868"/>
                  <a:pt x="10712" y="8862"/>
                </a:cubicBezTo>
                <a:cubicBezTo>
                  <a:pt x="10073" y="8855"/>
                  <a:pt x="9443" y="9004"/>
                  <a:pt x="8990" y="9335"/>
                </a:cubicBezTo>
                <a:cubicBezTo>
                  <a:pt x="8810" y="9505"/>
                  <a:pt x="8671" y="9736"/>
                  <a:pt x="8549" y="9975"/>
                </a:cubicBezTo>
                <a:cubicBezTo>
                  <a:pt x="8542" y="9988"/>
                  <a:pt x="8526" y="9993"/>
                  <a:pt x="8519" y="10006"/>
                </a:cubicBezTo>
                <a:cubicBezTo>
                  <a:pt x="8399" y="10250"/>
                  <a:pt x="8309" y="10517"/>
                  <a:pt x="8254" y="10799"/>
                </a:cubicBezTo>
                <a:cubicBezTo>
                  <a:pt x="8216" y="11126"/>
                  <a:pt x="8234" y="11479"/>
                  <a:pt x="8269" y="11806"/>
                </a:cubicBezTo>
                <a:cubicBezTo>
                  <a:pt x="8279" y="11883"/>
                  <a:pt x="8270" y="11961"/>
                  <a:pt x="8284" y="12034"/>
                </a:cubicBezTo>
                <a:cubicBezTo>
                  <a:pt x="8295" y="12100"/>
                  <a:pt x="8313" y="12156"/>
                  <a:pt x="8328" y="12218"/>
                </a:cubicBezTo>
                <a:cubicBezTo>
                  <a:pt x="8382" y="12438"/>
                  <a:pt x="8446" y="12642"/>
                  <a:pt x="8534" y="12782"/>
                </a:cubicBezTo>
                <a:cubicBezTo>
                  <a:pt x="8634" y="12939"/>
                  <a:pt x="8756" y="13086"/>
                  <a:pt x="8887" y="13209"/>
                </a:cubicBezTo>
                <a:cubicBezTo>
                  <a:pt x="9805" y="14053"/>
                  <a:pt x="11426" y="14035"/>
                  <a:pt x="12374" y="13072"/>
                </a:cubicBezTo>
                <a:cubicBezTo>
                  <a:pt x="12381" y="13065"/>
                  <a:pt x="12383" y="13063"/>
                  <a:pt x="12389" y="13056"/>
                </a:cubicBezTo>
                <a:cubicBezTo>
                  <a:pt x="12501" y="12941"/>
                  <a:pt x="12595" y="12841"/>
                  <a:pt x="12669" y="12736"/>
                </a:cubicBezTo>
                <a:cubicBezTo>
                  <a:pt x="12671" y="12732"/>
                  <a:pt x="12681" y="12724"/>
                  <a:pt x="12683" y="12721"/>
                </a:cubicBezTo>
                <a:cubicBezTo>
                  <a:pt x="12757" y="12616"/>
                  <a:pt x="12804" y="12501"/>
                  <a:pt x="12845" y="12385"/>
                </a:cubicBezTo>
                <a:cubicBezTo>
                  <a:pt x="12868" y="12321"/>
                  <a:pt x="12859" y="12213"/>
                  <a:pt x="12875" y="12141"/>
                </a:cubicBezTo>
                <a:cubicBezTo>
                  <a:pt x="12879" y="12121"/>
                  <a:pt x="12886" y="12086"/>
                  <a:pt x="12889" y="12065"/>
                </a:cubicBezTo>
                <a:cubicBezTo>
                  <a:pt x="12894" y="12036"/>
                  <a:pt x="12899" y="11987"/>
                  <a:pt x="12904" y="11958"/>
                </a:cubicBezTo>
                <a:cubicBezTo>
                  <a:pt x="12931" y="11798"/>
                  <a:pt x="12961" y="11642"/>
                  <a:pt x="12963" y="11394"/>
                </a:cubicBezTo>
                <a:cubicBezTo>
                  <a:pt x="12963" y="11392"/>
                  <a:pt x="12963" y="11381"/>
                  <a:pt x="12963" y="11379"/>
                </a:cubicBezTo>
                <a:cubicBezTo>
                  <a:pt x="12959" y="11133"/>
                  <a:pt x="12936" y="10883"/>
                  <a:pt x="12904" y="10662"/>
                </a:cubicBezTo>
                <a:cubicBezTo>
                  <a:pt x="12903" y="10656"/>
                  <a:pt x="12905" y="10652"/>
                  <a:pt x="12904" y="10646"/>
                </a:cubicBezTo>
                <a:cubicBezTo>
                  <a:pt x="12869" y="10405"/>
                  <a:pt x="12824" y="10215"/>
                  <a:pt x="12772" y="10113"/>
                </a:cubicBezTo>
                <a:cubicBezTo>
                  <a:pt x="12685" y="9946"/>
                  <a:pt x="12705" y="9774"/>
                  <a:pt x="12831" y="9564"/>
                </a:cubicBezTo>
                <a:cubicBezTo>
                  <a:pt x="12833" y="9560"/>
                  <a:pt x="12843" y="9552"/>
                  <a:pt x="12845" y="9548"/>
                </a:cubicBezTo>
                <a:cubicBezTo>
                  <a:pt x="12854" y="9534"/>
                  <a:pt x="12880" y="9518"/>
                  <a:pt x="12889" y="9503"/>
                </a:cubicBezTo>
                <a:cubicBezTo>
                  <a:pt x="12994" y="9345"/>
                  <a:pt x="13107" y="9179"/>
                  <a:pt x="13360" y="8923"/>
                </a:cubicBezTo>
                <a:cubicBezTo>
                  <a:pt x="13436" y="8846"/>
                  <a:pt x="13485" y="8818"/>
                  <a:pt x="13551" y="8755"/>
                </a:cubicBezTo>
                <a:cubicBezTo>
                  <a:pt x="13696" y="8619"/>
                  <a:pt x="13838" y="8491"/>
                  <a:pt x="13949" y="8420"/>
                </a:cubicBezTo>
                <a:cubicBezTo>
                  <a:pt x="13950" y="8419"/>
                  <a:pt x="13962" y="8405"/>
                  <a:pt x="13963" y="8404"/>
                </a:cubicBezTo>
                <a:cubicBezTo>
                  <a:pt x="14156" y="8279"/>
                  <a:pt x="14320" y="8227"/>
                  <a:pt x="14405" y="8282"/>
                </a:cubicBezTo>
                <a:cubicBezTo>
                  <a:pt x="14479" y="8330"/>
                  <a:pt x="14563" y="8444"/>
                  <a:pt x="14640" y="8557"/>
                </a:cubicBezTo>
                <a:cubicBezTo>
                  <a:pt x="14642" y="8559"/>
                  <a:pt x="14639" y="8569"/>
                  <a:pt x="14640" y="8572"/>
                </a:cubicBezTo>
                <a:cubicBezTo>
                  <a:pt x="14654" y="8590"/>
                  <a:pt x="14671" y="8597"/>
                  <a:pt x="14684" y="8618"/>
                </a:cubicBezTo>
                <a:cubicBezTo>
                  <a:pt x="14760" y="8736"/>
                  <a:pt x="14819" y="8871"/>
                  <a:pt x="14890" y="9030"/>
                </a:cubicBezTo>
                <a:cubicBezTo>
                  <a:pt x="14897" y="9046"/>
                  <a:pt x="14913" y="9059"/>
                  <a:pt x="14920" y="9075"/>
                </a:cubicBezTo>
                <a:cubicBezTo>
                  <a:pt x="14961" y="9162"/>
                  <a:pt x="14993" y="9217"/>
                  <a:pt x="15038" y="9319"/>
                </a:cubicBezTo>
                <a:cubicBezTo>
                  <a:pt x="15055" y="9358"/>
                  <a:pt x="15069" y="9399"/>
                  <a:pt x="15082" y="9441"/>
                </a:cubicBezTo>
                <a:cubicBezTo>
                  <a:pt x="15084" y="9449"/>
                  <a:pt x="15079" y="9449"/>
                  <a:pt x="15082" y="9457"/>
                </a:cubicBezTo>
                <a:cubicBezTo>
                  <a:pt x="15083" y="9459"/>
                  <a:pt x="15081" y="9469"/>
                  <a:pt x="15082" y="9472"/>
                </a:cubicBezTo>
                <a:cubicBezTo>
                  <a:pt x="15083" y="9476"/>
                  <a:pt x="15095" y="9468"/>
                  <a:pt x="15096" y="9472"/>
                </a:cubicBezTo>
                <a:cubicBezTo>
                  <a:pt x="15097" y="9476"/>
                  <a:pt x="15095" y="9484"/>
                  <a:pt x="15096" y="9487"/>
                </a:cubicBezTo>
                <a:cubicBezTo>
                  <a:pt x="15199" y="9756"/>
                  <a:pt x="15266" y="10038"/>
                  <a:pt x="15317" y="10341"/>
                </a:cubicBezTo>
                <a:cubicBezTo>
                  <a:pt x="15318" y="10345"/>
                  <a:pt x="15331" y="10353"/>
                  <a:pt x="15332" y="10357"/>
                </a:cubicBezTo>
                <a:cubicBezTo>
                  <a:pt x="15392" y="10658"/>
                  <a:pt x="15434" y="10954"/>
                  <a:pt x="15435" y="11211"/>
                </a:cubicBezTo>
                <a:cubicBezTo>
                  <a:pt x="15435" y="11330"/>
                  <a:pt x="15403" y="11475"/>
                  <a:pt x="15391" y="11607"/>
                </a:cubicBezTo>
                <a:cubicBezTo>
                  <a:pt x="15362" y="12103"/>
                  <a:pt x="15281" y="12601"/>
                  <a:pt x="15126" y="13056"/>
                </a:cubicBezTo>
                <a:cubicBezTo>
                  <a:pt x="14999" y="13429"/>
                  <a:pt x="14965" y="13602"/>
                  <a:pt x="14964" y="13743"/>
                </a:cubicBezTo>
                <a:cubicBezTo>
                  <a:pt x="14968" y="13809"/>
                  <a:pt x="14970" y="13881"/>
                  <a:pt x="14993" y="13926"/>
                </a:cubicBezTo>
                <a:cubicBezTo>
                  <a:pt x="14996" y="13929"/>
                  <a:pt x="14990" y="13937"/>
                  <a:pt x="14993" y="13941"/>
                </a:cubicBezTo>
                <a:cubicBezTo>
                  <a:pt x="15023" y="13975"/>
                  <a:pt x="15082" y="14010"/>
                  <a:pt x="15126" y="14048"/>
                </a:cubicBezTo>
                <a:cubicBezTo>
                  <a:pt x="15140" y="14055"/>
                  <a:pt x="15155" y="14071"/>
                  <a:pt x="15170" y="14078"/>
                </a:cubicBezTo>
                <a:cubicBezTo>
                  <a:pt x="15657" y="14231"/>
                  <a:pt x="18452" y="14062"/>
                  <a:pt x="18643" y="13865"/>
                </a:cubicBezTo>
                <a:cubicBezTo>
                  <a:pt x="18729" y="13775"/>
                  <a:pt x="18844" y="12831"/>
                  <a:pt x="18893" y="11775"/>
                </a:cubicBezTo>
                <a:cubicBezTo>
                  <a:pt x="18993" y="9601"/>
                  <a:pt x="18559" y="7982"/>
                  <a:pt x="17436" y="6284"/>
                </a:cubicBezTo>
                <a:lnTo>
                  <a:pt x="16833" y="5369"/>
                </a:lnTo>
                <a:lnTo>
                  <a:pt x="17304" y="4850"/>
                </a:lnTo>
                <a:cubicBezTo>
                  <a:pt x="17666" y="4451"/>
                  <a:pt x="17979" y="4332"/>
                  <a:pt x="18701" y="4332"/>
                </a:cubicBezTo>
                <a:cubicBezTo>
                  <a:pt x="19539" y="4332"/>
                  <a:pt x="19732" y="4225"/>
                  <a:pt x="20614" y="3325"/>
                </a:cubicBezTo>
                <a:cubicBezTo>
                  <a:pt x="21156" y="2772"/>
                  <a:pt x="21600" y="2203"/>
                  <a:pt x="21600" y="2059"/>
                </a:cubicBezTo>
                <a:cubicBezTo>
                  <a:pt x="21600" y="1903"/>
                  <a:pt x="21252" y="1763"/>
                  <a:pt x="20732" y="1724"/>
                </a:cubicBezTo>
                <a:cubicBezTo>
                  <a:pt x="19897" y="1662"/>
                  <a:pt x="19853" y="1628"/>
                  <a:pt x="19790" y="915"/>
                </a:cubicBezTo>
                <a:cubicBezTo>
                  <a:pt x="19736" y="306"/>
                  <a:pt x="19652" y="-2"/>
                  <a:pt x="19437" y="0"/>
                </a:cubicBezTo>
                <a:close/>
                <a:moveTo>
                  <a:pt x="10594" y="275"/>
                </a:moveTo>
                <a:cubicBezTo>
                  <a:pt x="10424" y="275"/>
                  <a:pt x="10285" y="419"/>
                  <a:pt x="10285" y="595"/>
                </a:cubicBezTo>
                <a:cubicBezTo>
                  <a:pt x="10285" y="770"/>
                  <a:pt x="10424" y="915"/>
                  <a:pt x="10594" y="915"/>
                </a:cubicBezTo>
                <a:cubicBezTo>
                  <a:pt x="10764" y="915"/>
                  <a:pt x="10903" y="770"/>
                  <a:pt x="10903" y="595"/>
                </a:cubicBezTo>
                <a:cubicBezTo>
                  <a:pt x="10903" y="419"/>
                  <a:pt x="10764" y="275"/>
                  <a:pt x="10594" y="275"/>
                </a:cubicBezTo>
                <a:close/>
                <a:moveTo>
                  <a:pt x="8740" y="488"/>
                </a:moveTo>
                <a:cubicBezTo>
                  <a:pt x="8422" y="488"/>
                  <a:pt x="8332" y="736"/>
                  <a:pt x="8563" y="976"/>
                </a:cubicBezTo>
                <a:cubicBezTo>
                  <a:pt x="8728" y="1146"/>
                  <a:pt x="9064" y="955"/>
                  <a:pt x="9064" y="686"/>
                </a:cubicBezTo>
                <a:cubicBezTo>
                  <a:pt x="9064" y="576"/>
                  <a:pt x="8910" y="488"/>
                  <a:pt x="8740" y="488"/>
                </a:cubicBezTo>
                <a:close/>
                <a:moveTo>
                  <a:pt x="12448" y="488"/>
                </a:moveTo>
                <a:cubicBezTo>
                  <a:pt x="12130" y="488"/>
                  <a:pt x="12040" y="736"/>
                  <a:pt x="12271" y="976"/>
                </a:cubicBezTo>
                <a:cubicBezTo>
                  <a:pt x="12436" y="1146"/>
                  <a:pt x="12757" y="955"/>
                  <a:pt x="12757" y="686"/>
                </a:cubicBezTo>
                <a:cubicBezTo>
                  <a:pt x="12757" y="576"/>
                  <a:pt x="12618" y="488"/>
                  <a:pt x="12448" y="488"/>
                </a:cubicBezTo>
                <a:close/>
                <a:moveTo>
                  <a:pt x="14214" y="915"/>
                </a:moveTo>
                <a:cubicBezTo>
                  <a:pt x="13954" y="915"/>
                  <a:pt x="13770" y="1249"/>
                  <a:pt x="13934" y="1419"/>
                </a:cubicBezTo>
                <a:cubicBezTo>
                  <a:pt x="14166" y="1659"/>
                  <a:pt x="14405" y="1565"/>
                  <a:pt x="14405" y="1235"/>
                </a:cubicBezTo>
                <a:cubicBezTo>
                  <a:pt x="14405" y="1059"/>
                  <a:pt x="14320" y="915"/>
                  <a:pt x="14214" y="915"/>
                </a:cubicBezTo>
                <a:close/>
                <a:moveTo>
                  <a:pt x="7004" y="946"/>
                </a:moveTo>
                <a:cubicBezTo>
                  <a:pt x="6891" y="907"/>
                  <a:pt x="6798" y="1040"/>
                  <a:pt x="6798" y="1235"/>
                </a:cubicBezTo>
                <a:cubicBezTo>
                  <a:pt x="6798" y="1431"/>
                  <a:pt x="6875" y="1532"/>
                  <a:pt x="6974" y="1464"/>
                </a:cubicBezTo>
                <a:cubicBezTo>
                  <a:pt x="7229" y="1288"/>
                  <a:pt x="7246" y="1030"/>
                  <a:pt x="7004" y="946"/>
                </a:cubicBezTo>
                <a:close/>
                <a:moveTo>
                  <a:pt x="5459" y="1708"/>
                </a:moveTo>
                <a:cubicBezTo>
                  <a:pt x="5347" y="1679"/>
                  <a:pt x="5220" y="1840"/>
                  <a:pt x="5179" y="2059"/>
                </a:cubicBezTo>
                <a:cubicBezTo>
                  <a:pt x="5131" y="2318"/>
                  <a:pt x="5205" y="2426"/>
                  <a:pt x="5385" y="2364"/>
                </a:cubicBezTo>
                <a:cubicBezTo>
                  <a:pt x="5706" y="2253"/>
                  <a:pt x="5758" y="1787"/>
                  <a:pt x="5459" y="1708"/>
                </a:cubicBezTo>
                <a:close/>
                <a:moveTo>
                  <a:pt x="15744" y="1769"/>
                </a:moveTo>
                <a:cubicBezTo>
                  <a:pt x="15423" y="1769"/>
                  <a:pt x="15331" y="2028"/>
                  <a:pt x="15567" y="2273"/>
                </a:cubicBezTo>
                <a:cubicBezTo>
                  <a:pt x="15804" y="2519"/>
                  <a:pt x="16053" y="2423"/>
                  <a:pt x="16053" y="2090"/>
                </a:cubicBezTo>
                <a:cubicBezTo>
                  <a:pt x="16053" y="1914"/>
                  <a:pt x="15914" y="1769"/>
                  <a:pt x="15744" y="1769"/>
                </a:cubicBezTo>
                <a:close/>
                <a:moveTo>
                  <a:pt x="4032" y="2746"/>
                </a:moveTo>
                <a:cubicBezTo>
                  <a:pt x="3959" y="2749"/>
                  <a:pt x="3876" y="2783"/>
                  <a:pt x="3796" y="2852"/>
                </a:cubicBezTo>
                <a:cubicBezTo>
                  <a:pt x="3638" y="2988"/>
                  <a:pt x="3558" y="3175"/>
                  <a:pt x="3620" y="3279"/>
                </a:cubicBezTo>
                <a:cubicBezTo>
                  <a:pt x="3770" y="3531"/>
                  <a:pt x="4065" y="3528"/>
                  <a:pt x="4223" y="3264"/>
                </a:cubicBezTo>
                <a:cubicBezTo>
                  <a:pt x="4389" y="2985"/>
                  <a:pt x="4249" y="2736"/>
                  <a:pt x="4032" y="2746"/>
                </a:cubicBezTo>
                <a:close/>
                <a:moveTo>
                  <a:pt x="2663" y="4164"/>
                </a:moveTo>
                <a:cubicBezTo>
                  <a:pt x="2446" y="4173"/>
                  <a:pt x="2270" y="4370"/>
                  <a:pt x="2384" y="4561"/>
                </a:cubicBezTo>
                <a:cubicBezTo>
                  <a:pt x="2449" y="4671"/>
                  <a:pt x="2578" y="4759"/>
                  <a:pt x="2678" y="4759"/>
                </a:cubicBezTo>
                <a:cubicBezTo>
                  <a:pt x="2966" y="4759"/>
                  <a:pt x="3114" y="4372"/>
                  <a:pt x="2884" y="4225"/>
                </a:cubicBezTo>
                <a:cubicBezTo>
                  <a:pt x="2815" y="4181"/>
                  <a:pt x="2736" y="4161"/>
                  <a:pt x="2663" y="4164"/>
                </a:cubicBezTo>
                <a:close/>
                <a:moveTo>
                  <a:pt x="19540" y="5659"/>
                </a:moveTo>
                <a:cubicBezTo>
                  <a:pt x="19323" y="5668"/>
                  <a:pt x="19132" y="5864"/>
                  <a:pt x="19246" y="6055"/>
                </a:cubicBezTo>
                <a:cubicBezTo>
                  <a:pt x="19311" y="6164"/>
                  <a:pt x="19455" y="6254"/>
                  <a:pt x="19555" y="6254"/>
                </a:cubicBezTo>
                <a:cubicBezTo>
                  <a:pt x="19843" y="6254"/>
                  <a:pt x="19991" y="5867"/>
                  <a:pt x="19761" y="5720"/>
                </a:cubicBezTo>
                <a:cubicBezTo>
                  <a:pt x="19692" y="5676"/>
                  <a:pt x="19612" y="5656"/>
                  <a:pt x="19540" y="5659"/>
                </a:cubicBezTo>
                <a:close/>
                <a:moveTo>
                  <a:pt x="1604" y="5720"/>
                </a:moveTo>
                <a:cubicBezTo>
                  <a:pt x="1471" y="5736"/>
                  <a:pt x="1334" y="5844"/>
                  <a:pt x="1280" y="6010"/>
                </a:cubicBezTo>
                <a:cubicBezTo>
                  <a:pt x="1220" y="6197"/>
                  <a:pt x="1324" y="6258"/>
                  <a:pt x="1574" y="6208"/>
                </a:cubicBezTo>
                <a:cubicBezTo>
                  <a:pt x="1785" y="6166"/>
                  <a:pt x="1941" y="6034"/>
                  <a:pt x="1913" y="5918"/>
                </a:cubicBezTo>
                <a:cubicBezTo>
                  <a:pt x="1875" y="5763"/>
                  <a:pt x="1737" y="5703"/>
                  <a:pt x="1604" y="5720"/>
                </a:cubicBezTo>
                <a:close/>
                <a:moveTo>
                  <a:pt x="20379" y="7321"/>
                </a:moveTo>
                <a:cubicBezTo>
                  <a:pt x="20119" y="7321"/>
                  <a:pt x="19935" y="7639"/>
                  <a:pt x="20099" y="7809"/>
                </a:cubicBezTo>
                <a:cubicBezTo>
                  <a:pt x="20331" y="8049"/>
                  <a:pt x="20570" y="7956"/>
                  <a:pt x="20570" y="7626"/>
                </a:cubicBezTo>
                <a:cubicBezTo>
                  <a:pt x="20570" y="7450"/>
                  <a:pt x="20485" y="7321"/>
                  <a:pt x="20379" y="7321"/>
                </a:cubicBezTo>
                <a:close/>
                <a:moveTo>
                  <a:pt x="824" y="7352"/>
                </a:moveTo>
                <a:cubicBezTo>
                  <a:pt x="711" y="7313"/>
                  <a:pt x="618" y="7431"/>
                  <a:pt x="618" y="7626"/>
                </a:cubicBezTo>
                <a:cubicBezTo>
                  <a:pt x="618" y="7822"/>
                  <a:pt x="696" y="7939"/>
                  <a:pt x="795" y="7870"/>
                </a:cubicBezTo>
                <a:cubicBezTo>
                  <a:pt x="1050" y="7694"/>
                  <a:pt x="1066" y="7435"/>
                  <a:pt x="824" y="7352"/>
                </a:cubicBezTo>
                <a:close/>
                <a:moveTo>
                  <a:pt x="441" y="9136"/>
                </a:moveTo>
                <a:cubicBezTo>
                  <a:pt x="340" y="9071"/>
                  <a:pt x="197" y="9159"/>
                  <a:pt x="132" y="9335"/>
                </a:cubicBezTo>
                <a:cubicBezTo>
                  <a:pt x="61" y="9528"/>
                  <a:pt x="140" y="9670"/>
                  <a:pt x="324" y="9670"/>
                </a:cubicBezTo>
                <a:cubicBezTo>
                  <a:pt x="656" y="9670"/>
                  <a:pt x="732" y="9322"/>
                  <a:pt x="441" y="9136"/>
                </a:cubicBezTo>
                <a:close/>
                <a:moveTo>
                  <a:pt x="20688" y="9152"/>
                </a:moveTo>
                <a:cubicBezTo>
                  <a:pt x="20519" y="9219"/>
                  <a:pt x="20419" y="9367"/>
                  <a:pt x="20482" y="9472"/>
                </a:cubicBezTo>
                <a:cubicBezTo>
                  <a:pt x="20661" y="9773"/>
                  <a:pt x="20982" y="9695"/>
                  <a:pt x="20982" y="9350"/>
                </a:cubicBezTo>
                <a:cubicBezTo>
                  <a:pt x="20982" y="9255"/>
                  <a:pt x="20962" y="9185"/>
                  <a:pt x="20908" y="9152"/>
                </a:cubicBezTo>
                <a:cubicBezTo>
                  <a:pt x="20855" y="9118"/>
                  <a:pt x="20781" y="9114"/>
                  <a:pt x="20688" y="9152"/>
                </a:cubicBezTo>
                <a:close/>
                <a:moveTo>
                  <a:pt x="309" y="10936"/>
                </a:moveTo>
                <a:cubicBezTo>
                  <a:pt x="139" y="10936"/>
                  <a:pt x="0" y="11081"/>
                  <a:pt x="0" y="11257"/>
                </a:cubicBezTo>
                <a:cubicBezTo>
                  <a:pt x="0" y="11433"/>
                  <a:pt x="139" y="11577"/>
                  <a:pt x="309" y="11577"/>
                </a:cubicBezTo>
                <a:cubicBezTo>
                  <a:pt x="479" y="11577"/>
                  <a:pt x="618" y="11433"/>
                  <a:pt x="618" y="11257"/>
                </a:cubicBezTo>
                <a:cubicBezTo>
                  <a:pt x="618" y="11081"/>
                  <a:pt x="479" y="10936"/>
                  <a:pt x="309" y="10936"/>
                </a:cubicBezTo>
                <a:close/>
                <a:moveTo>
                  <a:pt x="20879" y="10936"/>
                </a:moveTo>
                <a:cubicBezTo>
                  <a:pt x="20709" y="10936"/>
                  <a:pt x="20570" y="11081"/>
                  <a:pt x="20570" y="11257"/>
                </a:cubicBezTo>
                <a:cubicBezTo>
                  <a:pt x="20570" y="11433"/>
                  <a:pt x="20709" y="11577"/>
                  <a:pt x="20879" y="11577"/>
                </a:cubicBezTo>
                <a:cubicBezTo>
                  <a:pt x="21049" y="11577"/>
                  <a:pt x="21188" y="11433"/>
                  <a:pt x="21188" y="11257"/>
                </a:cubicBezTo>
                <a:cubicBezTo>
                  <a:pt x="21188" y="11081"/>
                  <a:pt x="21049" y="10936"/>
                  <a:pt x="20879" y="10936"/>
                </a:cubicBezTo>
                <a:close/>
                <a:moveTo>
                  <a:pt x="324" y="12858"/>
                </a:moveTo>
                <a:cubicBezTo>
                  <a:pt x="140" y="12858"/>
                  <a:pt x="60" y="12983"/>
                  <a:pt x="132" y="13178"/>
                </a:cubicBezTo>
                <a:cubicBezTo>
                  <a:pt x="198" y="13354"/>
                  <a:pt x="340" y="13499"/>
                  <a:pt x="441" y="13499"/>
                </a:cubicBezTo>
                <a:cubicBezTo>
                  <a:pt x="542" y="13499"/>
                  <a:pt x="618" y="13354"/>
                  <a:pt x="618" y="13178"/>
                </a:cubicBezTo>
                <a:cubicBezTo>
                  <a:pt x="618" y="13002"/>
                  <a:pt x="490" y="12858"/>
                  <a:pt x="324" y="12858"/>
                </a:cubicBezTo>
                <a:close/>
                <a:moveTo>
                  <a:pt x="20805" y="12858"/>
                </a:moveTo>
                <a:cubicBezTo>
                  <a:pt x="20704" y="12858"/>
                  <a:pt x="20562" y="13002"/>
                  <a:pt x="20496" y="13178"/>
                </a:cubicBezTo>
                <a:cubicBezTo>
                  <a:pt x="20424" y="13373"/>
                  <a:pt x="20504" y="13499"/>
                  <a:pt x="20688" y="13499"/>
                </a:cubicBezTo>
                <a:cubicBezTo>
                  <a:pt x="20854" y="13499"/>
                  <a:pt x="20982" y="13354"/>
                  <a:pt x="20982" y="13178"/>
                </a:cubicBezTo>
                <a:cubicBezTo>
                  <a:pt x="20982" y="13002"/>
                  <a:pt x="20907" y="12858"/>
                  <a:pt x="20805" y="12858"/>
                </a:cubicBezTo>
                <a:close/>
                <a:moveTo>
                  <a:pt x="11609" y="14780"/>
                </a:moveTo>
                <a:cubicBezTo>
                  <a:pt x="2852" y="14780"/>
                  <a:pt x="2326" y="14825"/>
                  <a:pt x="1986" y="15741"/>
                </a:cubicBezTo>
                <a:cubicBezTo>
                  <a:pt x="1795" y="16257"/>
                  <a:pt x="1827" y="17104"/>
                  <a:pt x="2060" y="17556"/>
                </a:cubicBezTo>
                <a:cubicBezTo>
                  <a:pt x="2219" y="17864"/>
                  <a:pt x="2176" y="18012"/>
                  <a:pt x="1883" y="18227"/>
                </a:cubicBezTo>
                <a:cubicBezTo>
                  <a:pt x="892" y="18956"/>
                  <a:pt x="791" y="20099"/>
                  <a:pt x="1633" y="20973"/>
                </a:cubicBezTo>
                <a:lnTo>
                  <a:pt x="2237" y="21598"/>
                </a:lnTo>
                <a:lnTo>
                  <a:pt x="10785" y="21598"/>
                </a:lnTo>
                <a:cubicBezTo>
                  <a:pt x="17914" y="21598"/>
                  <a:pt x="19334" y="21553"/>
                  <a:pt x="19334" y="21308"/>
                </a:cubicBezTo>
                <a:cubicBezTo>
                  <a:pt x="19334" y="21147"/>
                  <a:pt x="19210" y="20905"/>
                  <a:pt x="19040" y="20759"/>
                </a:cubicBezTo>
                <a:cubicBezTo>
                  <a:pt x="18670" y="20441"/>
                  <a:pt x="18617" y="19016"/>
                  <a:pt x="18966" y="18654"/>
                </a:cubicBezTo>
                <a:cubicBezTo>
                  <a:pt x="19102" y="18513"/>
                  <a:pt x="19427" y="18410"/>
                  <a:pt x="19687" y="18410"/>
                </a:cubicBezTo>
                <a:cubicBezTo>
                  <a:pt x="20266" y="18410"/>
                  <a:pt x="20286" y="18309"/>
                  <a:pt x="19761" y="17617"/>
                </a:cubicBezTo>
                <a:cubicBezTo>
                  <a:pt x="19232" y="16921"/>
                  <a:pt x="19232" y="16310"/>
                  <a:pt x="19775" y="15710"/>
                </a:cubicBezTo>
                <a:cubicBezTo>
                  <a:pt x="20014" y="15448"/>
                  <a:pt x="20145" y="15135"/>
                  <a:pt x="20070" y="15009"/>
                </a:cubicBezTo>
                <a:cubicBezTo>
                  <a:pt x="19976" y="14852"/>
                  <a:pt x="17324" y="14780"/>
                  <a:pt x="11609" y="1478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6" name="تجميع"/>
          <p:cNvGrpSpPr/>
          <p:nvPr/>
        </p:nvGrpSpPr>
        <p:grpSpPr>
          <a:xfrm>
            <a:off x="8073879" y="2174436"/>
            <a:ext cx="3853765" cy="3917527"/>
            <a:chOff x="108636" y="0"/>
            <a:chExt cx="3853763" cy="3917525"/>
          </a:xfrm>
        </p:grpSpPr>
        <p:graphicFrame>
          <p:nvGraphicFramePr>
            <p:cNvPr id="234" name="الجدول 1-1"/>
            <p:cNvGraphicFramePr/>
            <p:nvPr/>
          </p:nvGraphicFramePr>
          <p:xfrm>
            <a:off x="1968500" y="183725"/>
            <a:ext cx="1993900" cy="37338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{C7B018BB-80A7-4F77-B60F-C8B233D01FF8}</a:tableStyleId>
                </a:tblPr>
                <a:tblGrid>
                  <a:gridCol w="1930711"/>
                </a:tblGrid>
                <a:tr h="855785">
                  <a:tc>
                    <a:txBody>
                      <a:bodyPr/>
                      <a:lstStyle/>
                      <a:p>
                        <a:pPr indent="457200" algn="r" rtl="0">
                          <a:defRPr/>
                        </a:pPr>
                        <a:r>
                          <a: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rPr>
                          <a:t>
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T w="25400">
                        <a:solidFill>
                          <a:srgbClr val="535353"/>
                        </a:solidFill>
                      </a:lnT>
                      <a:solidFill>
                        <a:srgbClr val="A8C0CA"/>
                      </a:solidFill>
                    </a:tcPr>
                  </a:tc>
                </a:tr>
                <a:tr h="2051394">
                  <a:tc>
                    <a:txBody>
                      <a:bodyPr/>
                      <a:lstStyle/>
                      <a:p>
                        <a:pPr indent="457200" algn="r" rtl="0">
                          <a:defRPr sz="1600">
                            <a:solidFill>
                              <a:srgbClr val="4E5764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  <a:r>
                          <a:t>-اتعرف العلاقة بين الزوايا المركزية والاقواس والزوايا المحيطية في الدائرة   .  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solidFill>
                        <a:srgbClr val="FFFFFF"/>
                      </a:solidFill>
                    </a:tcPr>
                  </a:tc>
                </a:tr>
                <a:tr h="769615">
                  <a:tc>
                    <a:txBody>
                      <a:bodyPr/>
                      <a:lstStyle/>
                      <a:p>
                        <a:pPr algn="r" rtl="0">
                          <a:lnSpc>
                            <a:spcPts val="2100"/>
                          </a:lnSpc>
                          <a:defRPr b="1" sz="1600">
                            <a:solidFill>
                              <a:srgbClr val="282F38"/>
                            </a:solidFill>
                            <a:latin typeface="Lamhah"/>
                            <a:ea typeface="Lamhah"/>
                            <a:cs typeface="Lamhah"/>
                            <a:sym typeface="Lamhah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B w="25400">
                        <a:solidFill>
                          <a:srgbClr val="535353"/>
                        </a:solidFill>
                      </a:lnB>
                      <a:solidFill>
                        <a:srgbClr val="A8C0CA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235" name="Freeform 32"/>
            <p:cNvSpPr/>
            <p:nvPr/>
          </p:nvSpPr>
          <p:spPr>
            <a:xfrm>
              <a:off x="108636" y="0"/>
              <a:ext cx="1789017" cy="41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7" y="0"/>
                  </a:moveTo>
                  <a:lnTo>
                    <a:pt x="19683" y="0"/>
                  </a:lnTo>
                  <a:cubicBezTo>
                    <a:pt x="20192" y="0"/>
                    <a:pt x="20679" y="1138"/>
                    <a:pt x="21039" y="3163"/>
                  </a:cubicBezTo>
                  <a:cubicBezTo>
                    <a:pt x="21398" y="5189"/>
                    <a:pt x="21600" y="7936"/>
                    <a:pt x="21600" y="10800"/>
                  </a:cubicBezTo>
                  <a:cubicBezTo>
                    <a:pt x="21600" y="16765"/>
                    <a:pt x="20742" y="21600"/>
                    <a:pt x="19683" y="21600"/>
                  </a:cubicBezTo>
                  <a:lnTo>
                    <a:pt x="1917" y="21600"/>
                  </a:lnTo>
                  <a:cubicBezTo>
                    <a:pt x="858" y="21600"/>
                    <a:pt x="0" y="16765"/>
                    <a:pt x="0" y="10800"/>
                  </a:cubicBezTo>
                  <a:cubicBezTo>
                    <a:pt x="0" y="4835"/>
                    <a:pt x="858" y="0"/>
                    <a:pt x="1917" y="0"/>
                  </a:cubicBezTo>
                  <a:close/>
                </a:path>
              </a:pathLst>
            </a:custGeom>
            <a:solidFill>
              <a:srgbClr val="6475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39" name="تجميع"/>
          <p:cNvGrpSpPr/>
          <p:nvPr/>
        </p:nvGrpSpPr>
        <p:grpSpPr>
          <a:xfrm>
            <a:off x="6092679" y="2161736"/>
            <a:ext cx="3853765" cy="3930227"/>
            <a:chOff x="108636" y="0"/>
            <a:chExt cx="3853763" cy="3930225"/>
          </a:xfrm>
        </p:grpSpPr>
        <p:graphicFrame>
          <p:nvGraphicFramePr>
            <p:cNvPr id="237" name="الجدول 1-1-1"/>
            <p:cNvGraphicFramePr/>
            <p:nvPr/>
          </p:nvGraphicFramePr>
          <p:xfrm>
            <a:off x="1968500" y="196425"/>
            <a:ext cx="1993900" cy="373380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{C7B018BB-80A7-4F77-B60F-C8B233D01FF8}</a:tableStyleId>
                </a:tblPr>
                <a:tblGrid>
                  <a:gridCol w="1930711"/>
                </a:tblGrid>
                <a:tr h="855785">
                  <a:tc>
                    <a:txBody>
                      <a:bodyPr/>
                      <a:lstStyle/>
                      <a:p>
                        <a:pPr indent="457200" algn="r" rtl="0">
                          <a:defRPr/>
                        </a:pPr>
                        <a:r>
                          <a:rPr sz="1600">
                            <a:solidFill>
                              <a:srgbClr val="282F38"/>
                            </a:solidFill>
                            <a:latin typeface="Muna Regular"/>
                            <a:ea typeface="Muna Regular"/>
                            <a:cs typeface="Muna Regular"/>
                            <a:sym typeface="Muna Regular"/>
                          </a:rPr>
                          <a:t>
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T w="25400">
                        <a:solidFill>
                          <a:srgbClr val="535353"/>
                        </a:solidFill>
                      </a:lnT>
                      <a:solidFill>
                        <a:srgbClr val="A8C0CA"/>
                      </a:solidFill>
                    </a:tcPr>
                  </a:tc>
                </a:tr>
                <a:tr h="2051394">
                  <a:tc>
                    <a:txBody>
                      <a:bodyPr/>
                      <a:lstStyle/>
                      <a:p>
                        <a:pPr indent="457200" algn="r" rtl="0">
                          <a:defRPr sz="1600">
                            <a:solidFill>
                              <a:srgbClr val="4E5764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  <a:r>
                          <a:t> اتعرف القاطع والمماس واستعملها  </a:t>
                        </a:r>
                      </a:p>
                      <a:p>
                        <a:pPr indent="457200" algn="r" rtl="0">
                          <a:defRPr sz="1600">
                            <a:solidFill>
                              <a:srgbClr val="3E4956"/>
                            </a:solidFill>
                            <a:latin typeface="Muna Bold"/>
                            <a:ea typeface="Muna Bold"/>
                            <a:cs typeface="Muna Bold"/>
                            <a:sym typeface="Muna Bold"/>
                          </a:defRPr>
                        </a:pPr>
                        <a:r>
                          <a:t>- أعرف الدائرة أو أصفها مستعملا معادلتها  .  </a:t>
                        </a: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solidFill>
                        <a:srgbClr val="FFFFFF"/>
                      </a:solidFill>
                    </a:tcPr>
                  </a:tc>
                </a:tr>
                <a:tr h="769615">
                  <a:tc>
                    <a:txBody>
                      <a:bodyPr/>
                      <a:lstStyle/>
                      <a:p>
                        <a:pPr algn="r" rtl="0">
                          <a:lnSpc>
                            <a:spcPts val="2100"/>
                          </a:lnSpc>
                          <a:defRPr b="1" sz="1600">
                            <a:solidFill>
                              <a:srgbClr val="282F38"/>
                            </a:solidFill>
                            <a:latin typeface="Lamhah"/>
                            <a:ea typeface="Lamhah"/>
                            <a:cs typeface="Lamhah"/>
                            <a:sym typeface="Lamhah"/>
                          </a:defRPr>
                        </a:pPr>
                      </a:p>
                    </a:txBody>
                    <a:tcPr marL="0" marR="0" marT="0" marB="0" anchor="t" anchorCtr="0" horzOverflow="overflow">
                      <a:lnL w="25400">
                        <a:solidFill>
                          <a:srgbClr val="535353"/>
                        </a:solidFill>
                      </a:lnL>
                      <a:lnR w="25400">
                        <a:solidFill>
                          <a:srgbClr val="535353"/>
                        </a:solidFill>
                      </a:lnR>
                      <a:lnB w="25400">
                        <a:solidFill>
                          <a:srgbClr val="535353"/>
                        </a:solidFill>
                      </a:lnB>
                      <a:solidFill>
                        <a:srgbClr val="A8C0CA"/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238" name="Freeform 32"/>
            <p:cNvSpPr/>
            <p:nvPr/>
          </p:nvSpPr>
          <p:spPr>
            <a:xfrm>
              <a:off x="108636" y="0"/>
              <a:ext cx="1789017" cy="41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7" y="0"/>
                  </a:moveTo>
                  <a:lnTo>
                    <a:pt x="19683" y="0"/>
                  </a:lnTo>
                  <a:cubicBezTo>
                    <a:pt x="20192" y="0"/>
                    <a:pt x="20679" y="1138"/>
                    <a:pt x="21039" y="3163"/>
                  </a:cubicBezTo>
                  <a:cubicBezTo>
                    <a:pt x="21398" y="5189"/>
                    <a:pt x="21600" y="7936"/>
                    <a:pt x="21600" y="10800"/>
                  </a:cubicBezTo>
                  <a:cubicBezTo>
                    <a:pt x="21600" y="16765"/>
                    <a:pt x="20742" y="21600"/>
                    <a:pt x="19683" y="21600"/>
                  </a:cubicBezTo>
                  <a:lnTo>
                    <a:pt x="1917" y="21600"/>
                  </a:lnTo>
                  <a:cubicBezTo>
                    <a:pt x="858" y="21600"/>
                    <a:pt x="0" y="16765"/>
                    <a:pt x="0" y="10800"/>
                  </a:cubicBezTo>
                  <a:cubicBezTo>
                    <a:pt x="0" y="4835"/>
                    <a:pt x="858" y="0"/>
                    <a:pt x="1917" y="0"/>
                  </a:cubicBezTo>
                  <a:close/>
                </a:path>
              </a:pathLst>
            </a:custGeom>
            <a:solidFill>
              <a:srgbClr val="6475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240" name="تجميع"/>
          <p:cNvSpPr/>
          <p:nvPr/>
        </p:nvSpPr>
        <p:spPr>
          <a:xfrm>
            <a:off x="251229" y="1290289"/>
            <a:ext cx="9466931" cy="49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" y="0"/>
                </a:moveTo>
                <a:lnTo>
                  <a:pt x="21501" y="0"/>
                </a:lnTo>
                <a:cubicBezTo>
                  <a:pt x="21527" y="0"/>
                  <a:pt x="21552" y="153"/>
                  <a:pt x="21571" y="425"/>
                </a:cubicBezTo>
                <a:cubicBezTo>
                  <a:pt x="21590" y="698"/>
                  <a:pt x="21600" y="1067"/>
                  <a:pt x="21600" y="1452"/>
                </a:cubicBezTo>
                <a:lnTo>
                  <a:pt x="21600" y="20147"/>
                </a:lnTo>
                <a:cubicBezTo>
                  <a:pt x="21600" y="20950"/>
                  <a:pt x="21556" y="21600"/>
                  <a:pt x="21501" y="21600"/>
                </a:cubicBezTo>
                <a:lnTo>
                  <a:pt x="99" y="21600"/>
                </a:lnTo>
                <a:cubicBezTo>
                  <a:pt x="73" y="21600"/>
                  <a:pt x="48" y="21447"/>
                  <a:pt x="29" y="21174"/>
                </a:cubicBezTo>
                <a:cubicBezTo>
                  <a:pt x="10" y="20902"/>
                  <a:pt x="0" y="20533"/>
                  <a:pt x="0" y="20147"/>
                </a:cubicBezTo>
                <a:lnTo>
                  <a:pt x="0" y="1452"/>
                </a:lnTo>
                <a:cubicBezTo>
                  <a:pt x="0" y="650"/>
                  <a:pt x="44" y="0"/>
                  <a:pt x="99" y="0"/>
                </a:cubicBezTo>
                <a:close/>
              </a:path>
            </a:pathLst>
          </a:custGeom>
          <a:solidFill>
            <a:srgbClr val="64758B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r" rtl="0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/>
            <a:r>
              <a:t>الاسبوع</a:t>
            </a:r>
          </a:p>
        </p:txBody>
      </p:sp>
      <p:graphicFrame>
        <p:nvGraphicFramePr>
          <p:cNvPr id="241" name="الجدول 1"/>
          <p:cNvGraphicFramePr/>
          <p:nvPr/>
        </p:nvGraphicFramePr>
        <p:xfrm>
          <a:off x="10618100" y="2393466"/>
          <a:ext cx="668295" cy="8433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655593"/>
              </a:tblGrid>
              <a:tr h="83061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موضوع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2" name="الجدول 1-1"/>
          <p:cNvGraphicFramePr/>
          <p:nvPr/>
        </p:nvGraphicFramePr>
        <p:xfrm>
          <a:off x="10636103" y="3248906"/>
          <a:ext cx="692702" cy="10564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680000"/>
              </a:tblGrid>
              <a:tr h="104379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الأهداف
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3" name="الجدول 1-2"/>
          <p:cNvGraphicFramePr/>
          <p:nvPr/>
        </p:nvGraphicFramePr>
        <p:xfrm>
          <a:off x="10648803" y="4299053"/>
          <a:ext cx="705402" cy="174434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692700"/>
              </a:tblGrid>
              <a:tr h="1731641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الاثراء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sp>
        <p:nvSpPr>
          <p:cNvPr id="244" name="المملكة العربية السعودية…"/>
          <p:cNvSpPr txBox="1"/>
          <p:nvPr/>
        </p:nvSpPr>
        <p:spPr>
          <a:xfrm>
            <a:off x="8385759" y="360530"/>
            <a:ext cx="2664800" cy="55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rtl="0">
              <a:defRPr b="1" sz="1600">
                <a:solidFill>
                  <a:srgbClr val="1F567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المملكة العربية السعودية</a:t>
            </a:r>
          </a:p>
          <a:p>
            <a:pPr algn="ctr" rtl="0">
              <a:defRPr b="1" sz="1600">
                <a:solidFill>
                  <a:srgbClr val="1F5673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وزارة التعليم</a:t>
            </a:r>
          </a:p>
        </p:txBody>
      </p:sp>
      <p:pic>
        <p:nvPicPr>
          <p:cNvPr id="245" name="تجميع" descr="تجميع"/>
          <p:cNvPicPr>
            <a:picLocks noChangeAspect="1"/>
          </p:cNvPicPr>
          <p:nvPr/>
        </p:nvPicPr>
        <p:blipFill>
          <a:blip r:embed="rId2">
            <a:extLst/>
          </a:blip>
          <a:srcRect l="87087" t="54765" r="6831" b="36941"/>
          <a:stretch>
            <a:fillRect/>
          </a:stretch>
        </p:blipFill>
        <p:spPr>
          <a:xfrm>
            <a:off x="9992846" y="3719218"/>
            <a:ext cx="594916" cy="573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fill="norm" stroke="1" extrusionOk="0">
                <a:moveTo>
                  <a:pt x="19424" y="0"/>
                </a:moveTo>
                <a:cubicBezTo>
                  <a:pt x="19209" y="1"/>
                  <a:pt x="18870" y="313"/>
                  <a:pt x="18315" y="927"/>
                </a:cubicBezTo>
                <a:cubicBezTo>
                  <a:pt x="17374" y="1965"/>
                  <a:pt x="17277" y="2160"/>
                  <a:pt x="17277" y="3064"/>
                </a:cubicBezTo>
                <a:cubicBezTo>
                  <a:pt x="17277" y="3883"/>
                  <a:pt x="17196" y="4130"/>
                  <a:pt x="16787" y="4409"/>
                </a:cubicBezTo>
                <a:cubicBezTo>
                  <a:pt x="16312" y="4731"/>
                  <a:pt x="16220" y="4705"/>
                  <a:pt x="15101" y="4006"/>
                </a:cubicBezTo>
                <a:cubicBezTo>
                  <a:pt x="11713" y="1890"/>
                  <a:pt x="7694" y="2264"/>
                  <a:pt x="4914" y="4932"/>
                </a:cubicBezTo>
                <a:cubicBezTo>
                  <a:pt x="3214" y="6565"/>
                  <a:pt x="2424" y="8276"/>
                  <a:pt x="2306" y="10627"/>
                </a:cubicBezTo>
                <a:cubicBezTo>
                  <a:pt x="2196" y="12801"/>
                  <a:pt x="2364" y="13870"/>
                  <a:pt x="2839" y="14005"/>
                </a:cubicBezTo>
                <a:cubicBezTo>
                  <a:pt x="3033" y="14060"/>
                  <a:pt x="3848" y="14083"/>
                  <a:pt x="4640" y="14065"/>
                </a:cubicBezTo>
                <a:cubicBezTo>
                  <a:pt x="6044" y="14033"/>
                  <a:pt x="6072" y="14017"/>
                  <a:pt x="6023" y="13497"/>
                </a:cubicBezTo>
                <a:cubicBezTo>
                  <a:pt x="6011" y="13371"/>
                  <a:pt x="5964" y="12978"/>
                  <a:pt x="5937" y="12705"/>
                </a:cubicBezTo>
                <a:cubicBezTo>
                  <a:pt x="5911" y="12581"/>
                  <a:pt x="5883" y="12467"/>
                  <a:pt x="5865" y="12316"/>
                </a:cubicBezTo>
                <a:cubicBezTo>
                  <a:pt x="5864" y="12305"/>
                  <a:pt x="5866" y="12297"/>
                  <a:pt x="5865" y="12286"/>
                </a:cubicBezTo>
                <a:cubicBezTo>
                  <a:pt x="5858" y="12245"/>
                  <a:pt x="5856" y="12208"/>
                  <a:pt x="5850" y="12167"/>
                </a:cubicBezTo>
                <a:cubicBezTo>
                  <a:pt x="5832" y="11971"/>
                  <a:pt x="5810" y="11795"/>
                  <a:pt x="5807" y="11584"/>
                </a:cubicBezTo>
                <a:cubicBezTo>
                  <a:pt x="5804" y="11513"/>
                  <a:pt x="5821" y="11430"/>
                  <a:pt x="5821" y="11360"/>
                </a:cubicBezTo>
                <a:cubicBezTo>
                  <a:pt x="5763" y="10640"/>
                  <a:pt x="5809" y="10239"/>
                  <a:pt x="6038" y="9671"/>
                </a:cubicBezTo>
                <a:cubicBezTo>
                  <a:pt x="6044" y="9633"/>
                  <a:pt x="6042" y="9596"/>
                  <a:pt x="6052" y="9566"/>
                </a:cubicBezTo>
                <a:cubicBezTo>
                  <a:pt x="6109" y="9413"/>
                  <a:pt x="6193" y="9266"/>
                  <a:pt x="6268" y="9117"/>
                </a:cubicBezTo>
                <a:cubicBezTo>
                  <a:pt x="6277" y="9098"/>
                  <a:pt x="6287" y="9077"/>
                  <a:pt x="6297" y="9058"/>
                </a:cubicBezTo>
                <a:cubicBezTo>
                  <a:pt x="6308" y="9037"/>
                  <a:pt x="6314" y="9019"/>
                  <a:pt x="6326" y="8998"/>
                </a:cubicBezTo>
                <a:cubicBezTo>
                  <a:pt x="6375" y="8907"/>
                  <a:pt x="6428" y="8818"/>
                  <a:pt x="6484" y="8729"/>
                </a:cubicBezTo>
                <a:cubicBezTo>
                  <a:pt x="6505" y="8693"/>
                  <a:pt x="6534" y="8675"/>
                  <a:pt x="6556" y="8639"/>
                </a:cubicBezTo>
                <a:cubicBezTo>
                  <a:pt x="7143" y="7645"/>
                  <a:pt x="7894" y="6994"/>
                  <a:pt x="9035" y="6577"/>
                </a:cubicBezTo>
                <a:cubicBezTo>
                  <a:pt x="9044" y="6573"/>
                  <a:pt x="9055" y="6580"/>
                  <a:pt x="9064" y="6577"/>
                </a:cubicBezTo>
                <a:cubicBezTo>
                  <a:pt x="9068" y="6575"/>
                  <a:pt x="9074" y="6564"/>
                  <a:pt x="9078" y="6562"/>
                </a:cubicBezTo>
                <a:cubicBezTo>
                  <a:pt x="9087" y="6559"/>
                  <a:pt x="9098" y="6566"/>
                  <a:pt x="9107" y="6562"/>
                </a:cubicBezTo>
                <a:cubicBezTo>
                  <a:pt x="9111" y="6561"/>
                  <a:pt x="9117" y="6549"/>
                  <a:pt x="9121" y="6547"/>
                </a:cubicBezTo>
                <a:cubicBezTo>
                  <a:pt x="9361" y="6454"/>
                  <a:pt x="9598" y="6387"/>
                  <a:pt x="9842" y="6337"/>
                </a:cubicBezTo>
                <a:cubicBezTo>
                  <a:pt x="10070" y="6290"/>
                  <a:pt x="10294" y="6253"/>
                  <a:pt x="10519" y="6248"/>
                </a:cubicBezTo>
                <a:cubicBezTo>
                  <a:pt x="10540" y="6248"/>
                  <a:pt x="10557" y="6249"/>
                  <a:pt x="10577" y="6248"/>
                </a:cubicBezTo>
                <a:cubicBezTo>
                  <a:pt x="10590" y="6248"/>
                  <a:pt x="10608" y="6248"/>
                  <a:pt x="10620" y="6248"/>
                </a:cubicBezTo>
                <a:cubicBezTo>
                  <a:pt x="10833" y="6251"/>
                  <a:pt x="11054" y="6284"/>
                  <a:pt x="11283" y="6322"/>
                </a:cubicBezTo>
                <a:cubicBezTo>
                  <a:pt x="11284" y="6323"/>
                  <a:pt x="11295" y="6322"/>
                  <a:pt x="11297" y="6322"/>
                </a:cubicBezTo>
                <a:cubicBezTo>
                  <a:pt x="11338" y="6330"/>
                  <a:pt x="11371" y="6344"/>
                  <a:pt x="11412" y="6352"/>
                </a:cubicBezTo>
                <a:cubicBezTo>
                  <a:pt x="11614" y="6392"/>
                  <a:pt x="11824" y="6442"/>
                  <a:pt x="12018" y="6502"/>
                </a:cubicBezTo>
                <a:cubicBezTo>
                  <a:pt x="12036" y="6508"/>
                  <a:pt x="12044" y="6511"/>
                  <a:pt x="12061" y="6517"/>
                </a:cubicBezTo>
                <a:cubicBezTo>
                  <a:pt x="12224" y="6569"/>
                  <a:pt x="12388" y="6625"/>
                  <a:pt x="12536" y="6696"/>
                </a:cubicBezTo>
                <a:cubicBezTo>
                  <a:pt x="12641" y="6742"/>
                  <a:pt x="12702" y="6796"/>
                  <a:pt x="12796" y="6846"/>
                </a:cubicBezTo>
                <a:cubicBezTo>
                  <a:pt x="12917" y="6905"/>
                  <a:pt x="12992" y="6967"/>
                  <a:pt x="13084" y="7025"/>
                </a:cubicBezTo>
                <a:cubicBezTo>
                  <a:pt x="13110" y="7044"/>
                  <a:pt x="13161" y="7065"/>
                  <a:pt x="13185" y="7085"/>
                </a:cubicBezTo>
                <a:lnTo>
                  <a:pt x="13286" y="7159"/>
                </a:lnTo>
                <a:cubicBezTo>
                  <a:pt x="13288" y="7162"/>
                  <a:pt x="13297" y="7171"/>
                  <a:pt x="13300" y="7174"/>
                </a:cubicBezTo>
                <a:cubicBezTo>
                  <a:pt x="13330" y="7196"/>
                  <a:pt x="13370" y="7212"/>
                  <a:pt x="13387" y="7234"/>
                </a:cubicBezTo>
                <a:cubicBezTo>
                  <a:pt x="13390" y="7238"/>
                  <a:pt x="13398" y="7244"/>
                  <a:pt x="13401" y="7249"/>
                </a:cubicBezTo>
                <a:lnTo>
                  <a:pt x="13646" y="7458"/>
                </a:lnTo>
                <a:lnTo>
                  <a:pt x="12954" y="8355"/>
                </a:lnTo>
                <a:cubicBezTo>
                  <a:pt x="12593" y="8821"/>
                  <a:pt x="12336" y="9067"/>
                  <a:pt x="12133" y="9117"/>
                </a:cubicBezTo>
                <a:cubicBezTo>
                  <a:pt x="12065" y="9134"/>
                  <a:pt x="12002" y="9129"/>
                  <a:pt x="11946" y="9103"/>
                </a:cubicBezTo>
                <a:cubicBezTo>
                  <a:pt x="11725" y="9001"/>
                  <a:pt x="11479" y="8952"/>
                  <a:pt x="11239" y="8908"/>
                </a:cubicBezTo>
                <a:cubicBezTo>
                  <a:pt x="11068" y="8882"/>
                  <a:pt x="10887" y="8869"/>
                  <a:pt x="10706" y="8863"/>
                </a:cubicBezTo>
                <a:cubicBezTo>
                  <a:pt x="10068" y="8856"/>
                  <a:pt x="9444" y="9011"/>
                  <a:pt x="8992" y="9342"/>
                </a:cubicBezTo>
                <a:cubicBezTo>
                  <a:pt x="8812" y="9512"/>
                  <a:pt x="8667" y="9745"/>
                  <a:pt x="8545" y="9984"/>
                </a:cubicBezTo>
                <a:cubicBezTo>
                  <a:pt x="8538" y="9997"/>
                  <a:pt x="8523" y="10001"/>
                  <a:pt x="8516" y="10014"/>
                </a:cubicBezTo>
                <a:cubicBezTo>
                  <a:pt x="8396" y="10258"/>
                  <a:pt x="8312" y="10524"/>
                  <a:pt x="8257" y="10806"/>
                </a:cubicBezTo>
                <a:cubicBezTo>
                  <a:pt x="8219" y="11134"/>
                  <a:pt x="8236" y="11481"/>
                  <a:pt x="8271" y="11808"/>
                </a:cubicBezTo>
                <a:cubicBezTo>
                  <a:pt x="8281" y="11885"/>
                  <a:pt x="8272" y="11959"/>
                  <a:pt x="8286" y="12032"/>
                </a:cubicBezTo>
                <a:cubicBezTo>
                  <a:pt x="8297" y="12098"/>
                  <a:pt x="8314" y="12164"/>
                  <a:pt x="8329" y="12226"/>
                </a:cubicBezTo>
                <a:cubicBezTo>
                  <a:pt x="8383" y="12446"/>
                  <a:pt x="8443" y="12639"/>
                  <a:pt x="8530" y="12779"/>
                </a:cubicBezTo>
                <a:cubicBezTo>
                  <a:pt x="8630" y="12936"/>
                  <a:pt x="8760" y="13090"/>
                  <a:pt x="8891" y="13213"/>
                </a:cubicBezTo>
                <a:cubicBezTo>
                  <a:pt x="9808" y="14057"/>
                  <a:pt x="11416" y="14042"/>
                  <a:pt x="12363" y="13078"/>
                </a:cubicBezTo>
                <a:cubicBezTo>
                  <a:pt x="12370" y="13071"/>
                  <a:pt x="12372" y="13070"/>
                  <a:pt x="12378" y="13063"/>
                </a:cubicBezTo>
                <a:cubicBezTo>
                  <a:pt x="12490" y="12948"/>
                  <a:pt x="12592" y="12840"/>
                  <a:pt x="12666" y="12735"/>
                </a:cubicBezTo>
                <a:cubicBezTo>
                  <a:pt x="12668" y="12731"/>
                  <a:pt x="12678" y="12723"/>
                  <a:pt x="12680" y="12720"/>
                </a:cubicBezTo>
                <a:cubicBezTo>
                  <a:pt x="12754" y="12615"/>
                  <a:pt x="12798" y="12507"/>
                  <a:pt x="12839" y="12391"/>
                </a:cubicBezTo>
                <a:cubicBezTo>
                  <a:pt x="12862" y="12327"/>
                  <a:pt x="12852" y="12224"/>
                  <a:pt x="12868" y="12152"/>
                </a:cubicBezTo>
                <a:cubicBezTo>
                  <a:pt x="12872" y="12132"/>
                  <a:pt x="12879" y="12083"/>
                  <a:pt x="12882" y="12062"/>
                </a:cubicBezTo>
                <a:cubicBezTo>
                  <a:pt x="12887" y="12033"/>
                  <a:pt x="12892" y="11986"/>
                  <a:pt x="12897" y="11957"/>
                </a:cubicBezTo>
                <a:cubicBezTo>
                  <a:pt x="12924" y="11797"/>
                  <a:pt x="12952" y="11652"/>
                  <a:pt x="12954" y="11404"/>
                </a:cubicBezTo>
                <a:cubicBezTo>
                  <a:pt x="12954" y="11402"/>
                  <a:pt x="12954" y="11376"/>
                  <a:pt x="12954" y="11374"/>
                </a:cubicBezTo>
                <a:cubicBezTo>
                  <a:pt x="12950" y="11128"/>
                  <a:pt x="12929" y="10893"/>
                  <a:pt x="12897" y="10672"/>
                </a:cubicBezTo>
                <a:cubicBezTo>
                  <a:pt x="12896" y="10666"/>
                  <a:pt x="12898" y="10648"/>
                  <a:pt x="12897" y="10642"/>
                </a:cubicBezTo>
                <a:cubicBezTo>
                  <a:pt x="12862" y="10401"/>
                  <a:pt x="12819" y="10221"/>
                  <a:pt x="12767" y="10119"/>
                </a:cubicBezTo>
                <a:cubicBezTo>
                  <a:pt x="12680" y="9952"/>
                  <a:pt x="12699" y="9776"/>
                  <a:pt x="12825" y="9566"/>
                </a:cubicBezTo>
                <a:cubicBezTo>
                  <a:pt x="12827" y="9562"/>
                  <a:pt x="12837" y="9555"/>
                  <a:pt x="12839" y="9551"/>
                </a:cubicBezTo>
                <a:cubicBezTo>
                  <a:pt x="12848" y="9537"/>
                  <a:pt x="12873" y="9521"/>
                  <a:pt x="12882" y="9506"/>
                </a:cubicBezTo>
                <a:cubicBezTo>
                  <a:pt x="12987" y="9348"/>
                  <a:pt x="13105" y="9179"/>
                  <a:pt x="13358" y="8923"/>
                </a:cubicBezTo>
                <a:cubicBezTo>
                  <a:pt x="13434" y="8846"/>
                  <a:pt x="13479" y="8822"/>
                  <a:pt x="13545" y="8759"/>
                </a:cubicBezTo>
                <a:cubicBezTo>
                  <a:pt x="13690" y="8623"/>
                  <a:pt x="13838" y="8486"/>
                  <a:pt x="13948" y="8415"/>
                </a:cubicBezTo>
                <a:cubicBezTo>
                  <a:pt x="13949" y="8414"/>
                  <a:pt x="13962" y="8401"/>
                  <a:pt x="13963" y="8400"/>
                </a:cubicBezTo>
                <a:cubicBezTo>
                  <a:pt x="14156" y="8275"/>
                  <a:pt x="14310" y="8225"/>
                  <a:pt x="14395" y="8280"/>
                </a:cubicBezTo>
                <a:cubicBezTo>
                  <a:pt x="14469" y="8328"/>
                  <a:pt x="14563" y="8451"/>
                  <a:pt x="14640" y="8564"/>
                </a:cubicBezTo>
                <a:cubicBezTo>
                  <a:pt x="14642" y="8566"/>
                  <a:pt x="14639" y="8576"/>
                  <a:pt x="14640" y="8579"/>
                </a:cubicBezTo>
                <a:cubicBezTo>
                  <a:pt x="14654" y="8597"/>
                  <a:pt x="14670" y="8603"/>
                  <a:pt x="14683" y="8624"/>
                </a:cubicBezTo>
                <a:cubicBezTo>
                  <a:pt x="14759" y="8742"/>
                  <a:pt x="14814" y="8869"/>
                  <a:pt x="14885" y="9028"/>
                </a:cubicBezTo>
                <a:cubicBezTo>
                  <a:pt x="14892" y="9044"/>
                  <a:pt x="14907" y="9057"/>
                  <a:pt x="14914" y="9073"/>
                </a:cubicBezTo>
                <a:cubicBezTo>
                  <a:pt x="14955" y="9160"/>
                  <a:pt x="14984" y="9225"/>
                  <a:pt x="15029" y="9327"/>
                </a:cubicBezTo>
                <a:cubicBezTo>
                  <a:pt x="15046" y="9366"/>
                  <a:pt x="15059" y="9404"/>
                  <a:pt x="15072" y="9446"/>
                </a:cubicBezTo>
                <a:cubicBezTo>
                  <a:pt x="15074" y="9454"/>
                  <a:pt x="15069" y="9453"/>
                  <a:pt x="15072" y="9461"/>
                </a:cubicBezTo>
                <a:cubicBezTo>
                  <a:pt x="15073" y="9463"/>
                  <a:pt x="15071" y="9473"/>
                  <a:pt x="15072" y="9476"/>
                </a:cubicBezTo>
                <a:cubicBezTo>
                  <a:pt x="15073" y="9480"/>
                  <a:pt x="15086" y="9472"/>
                  <a:pt x="15087" y="9476"/>
                </a:cubicBezTo>
                <a:cubicBezTo>
                  <a:pt x="15088" y="9480"/>
                  <a:pt x="15086" y="9488"/>
                  <a:pt x="15087" y="9491"/>
                </a:cubicBezTo>
                <a:cubicBezTo>
                  <a:pt x="15190" y="9760"/>
                  <a:pt x="15266" y="10040"/>
                  <a:pt x="15317" y="10343"/>
                </a:cubicBezTo>
                <a:cubicBezTo>
                  <a:pt x="15318" y="10347"/>
                  <a:pt x="15331" y="10354"/>
                  <a:pt x="15332" y="10358"/>
                </a:cubicBezTo>
                <a:cubicBezTo>
                  <a:pt x="15392" y="10659"/>
                  <a:pt x="15432" y="10953"/>
                  <a:pt x="15433" y="11210"/>
                </a:cubicBezTo>
                <a:cubicBezTo>
                  <a:pt x="15433" y="11329"/>
                  <a:pt x="15401" y="11482"/>
                  <a:pt x="15389" y="11614"/>
                </a:cubicBezTo>
                <a:cubicBezTo>
                  <a:pt x="15360" y="12110"/>
                  <a:pt x="15271" y="12608"/>
                  <a:pt x="15116" y="13063"/>
                </a:cubicBezTo>
                <a:cubicBezTo>
                  <a:pt x="14989" y="13437"/>
                  <a:pt x="14958" y="13610"/>
                  <a:pt x="14957" y="13751"/>
                </a:cubicBezTo>
                <a:cubicBezTo>
                  <a:pt x="14961" y="13817"/>
                  <a:pt x="14963" y="13885"/>
                  <a:pt x="14986" y="13930"/>
                </a:cubicBezTo>
                <a:cubicBezTo>
                  <a:pt x="14989" y="13933"/>
                  <a:pt x="14983" y="13941"/>
                  <a:pt x="14986" y="13945"/>
                </a:cubicBezTo>
                <a:cubicBezTo>
                  <a:pt x="15016" y="13979"/>
                  <a:pt x="15072" y="14012"/>
                  <a:pt x="15116" y="14050"/>
                </a:cubicBezTo>
                <a:cubicBezTo>
                  <a:pt x="15130" y="14057"/>
                  <a:pt x="15144" y="14073"/>
                  <a:pt x="15159" y="14080"/>
                </a:cubicBezTo>
                <a:cubicBezTo>
                  <a:pt x="15646" y="14233"/>
                  <a:pt x="18441" y="14068"/>
                  <a:pt x="18632" y="13871"/>
                </a:cubicBezTo>
                <a:cubicBezTo>
                  <a:pt x="18718" y="13781"/>
                  <a:pt x="18842" y="12834"/>
                  <a:pt x="18891" y="11778"/>
                </a:cubicBezTo>
                <a:cubicBezTo>
                  <a:pt x="18991" y="9603"/>
                  <a:pt x="18558" y="7991"/>
                  <a:pt x="17436" y="6293"/>
                </a:cubicBezTo>
                <a:lnTo>
                  <a:pt x="16830" y="5366"/>
                </a:lnTo>
                <a:lnTo>
                  <a:pt x="17292" y="4858"/>
                </a:lnTo>
                <a:cubicBezTo>
                  <a:pt x="17653" y="4459"/>
                  <a:pt x="17967" y="4335"/>
                  <a:pt x="18689" y="4335"/>
                </a:cubicBezTo>
                <a:cubicBezTo>
                  <a:pt x="19527" y="4335"/>
                  <a:pt x="19724" y="4233"/>
                  <a:pt x="20606" y="3333"/>
                </a:cubicBezTo>
                <a:cubicBezTo>
                  <a:pt x="21148" y="2780"/>
                  <a:pt x="21600" y="2207"/>
                  <a:pt x="21600" y="2063"/>
                </a:cubicBezTo>
                <a:cubicBezTo>
                  <a:pt x="21600" y="1907"/>
                  <a:pt x="21241" y="1758"/>
                  <a:pt x="20721" y="1719"/>
                </a:cubicBezTo>
                <a:cubicBezTo>
                  <a:pt x="19886" y="1657"/>
                  <a:pt x="19847" y="1625"/>
                  <a:pt x="19784" y="912"/>
                </a:cubicBezTo>
                <a:cubicBezTo>
                  <a:pt x="19730" y="303"/>
                  <a:pt x="19639" y="-2"/>
                  <a:pt x="19424" y="0"/>
                </a:cubicBezTo>
                <a:close/>
                <a:moveTo>
                  <a:pt x="10591" y="269"/>
                </a:moveTo>
                <a:cubicBezTo>
                  <a:pt x="10421" y="269"/>
                  <a:pt x="10288" y="422"/>
                  <a:pt x="10288" y="598"/>
                </a:cubicBezTo>
                <a:cubicBezTo>
                  <a:pt x="10288" y="773"/>
                  <a:pt x="10421" y="912"/>
                  <a:pt x="10591" y="912"/>
                </a:cubicBezTo>
                <a:cubicBezTo>
                  <a:pt x="10761" y="912"/>
                  <a:pt x="10894" y="773"/>
                  <a:pt x="10894" y="598"/>
                </a:cubicBezTo>
                <a:cubicBezTo>
                  <a:pt x="10894" y="422"/>
                  <a:pt x="10761" y="269"/>
                  <a:pt x="10591" y="269"/>
                </a:cubicBezTo>
                <a:close/>
                <a:moveTo>
                  <a:pt x="8732" y="493"/>
                </a:moveTo>
                <a:cubicBezTo>
                  <a:pt x="8414" y="493"/>
                  <a:pt x="8328" y="731"/>
                  <a:pt x="8559" y="972"/>
                </a:cubicBezTo>
                <a:cubicBezTo>
                  <a:pt x="8724" y="1142"/>
                  <a:pt x="9064" y="957"/>
                  <a:pt x="9064" y="688"/>
                </a:cubicBezTo>
                <a:cubicBezTo>
                  <a:pt x="9064" y="578"/>
                  <a:pt x="8902" y="493"/>
                  <a:pt x="8732" y="493"/>
                </a:cubicBezTo>
                <a:close/>
                <a:moveTo>
                  <a:pt x="12450" y="493"/>
                </a:moveTo>
                <a:cubicBezTo>
                  <a:pt x="12132" y="493"/>
                  <a:pt x="12032" y="731"/>
                  <a:pt x="12263" y="972"/>
                </a:cubicBezTo>
                <a:cubicBezTo>
                  <a:pt x="12428" y="1142"/>
                  <a:pt x="12753" y="957"/>
                  <a:pt x="12753" y="688"/>
                </a:cubicBezTo>
                <a:cubicBezTo>
                  <a:pt x="12753" y="578"/>
                  <a:pt x="12620" y="493"/>
                  <a:pt x="12450" y="493"/>
                </a:cubicBezTo>
                <a:close/>
                <a:moveTo>
                  <a:pt x="14208" y="912"/>
                </a:moveTo>
                <a:cubicBezTo>
                  <a:pt x="13948" y="912"/>
                  <a:pt x="13770" y="1250"/>
                  <a:pt x="13934" y="1420"/>
                </a:cubicBezTo>
                <a:cubicBezTo>
                  <a:pt x="14166" y="1660"/>
                  <a:pt x="14395" y="1571"/>
                  <a:pt x="14395" y="1241"/>
                </a:cubicBezTo>
                <a:cubicBezTo>
                  <a:pt x="14395" y="1065"/>
                  <a:pt x="14314" y="912"/>
                  <a:pt x="14208" y="912"/>
                </a:cubicBezTo>
                <a:close/>
                <a:moveTo>
                  <a:pt x="7003" y="942"/>
                </a:moveTo>
                <a:cubicBezTo>
                  <a:pt x="6890" y="903"/>
                  <a:pt x="6801" y="1046"/>
                  <a:pt x="6801" y="1241"/>
                </a:cubicBezTo>
                <a:cubicBezTo>
                  <a:pt x="6801" y="1437"/>
                  <a:pt x="6875" y="1533"/>
                  <a:pt x="6974" y="1465"/>
                </a:cubicBezTo>
                <a:cubicBezTo>
                  <a:pt x="7229" y="1289"/>
                  <a:pt x="7245" y="1026"/>
                  <a:pt x="7003" y="942"/>
                </a:cubicBezTo>
                <a:close/>
                <a:moveTo>
                  <a:pt x="5461" y="1704"/>
                </a:moveTo>
                <a:cubicBezTo>
                  <a:pt x="5349" y="1675"/>
                  <a:pt x="5214" y="1844"/>
                  <a:pt x="5173" y="2063"/>
                </a:cubicBezTo>
                <a:cubicBezTo>
                  <a:pt x="5125" y="2322"/>
                  <a:pt x="5209" y="2424"/>
                  <a:pt x="5389" y="2362"/>
                </a:cubicBezTo>
                <a:cubicBezTo>
                  <a:pt x="5710" y="2251"/>
                  <a:pt x="5760" y="1783"/>
                  <a:pt x="5461" y="1704"/>
                </a:cubicBezTo>
                <a:close/>
                <a:moveTo>
                  <a:pt x="15735" y="1764"/>
                </a:moveTo>
                <a:cubicBezTo>
                  <a:pt x="15414" y="1764"/>
                  <a:pt x="15326" y="2027"/>
                  <a:pt x="15562" y="2272"/>
                </a:cubicBezTo>
                <a:cubicBezTo>
                  <a:pt x="15799" y="2518"/>
                  <a:pt x="16052" y="2426"/>
                  <a:pt x="16052" y="2093"/>
                </a:cubicBezTo>
                <a:cubicBezTo>
                  <a:pt x="16052" y="1916"/>
                  <a:pt x="15905" y="1764"/>
                  <a:pt x="15735" y="1764"/>
                </a:cubicBezTo>
                <a:close/>
                <a:moveTo>
                  <a:pt x="4035" y="2750"/>
                </a:moveTo>
                <a:cubicBezTo>
                  <a:pt x="3962" y="2753"/>
                  <a:pt x="3870" y="2786"/>
                  <a:pt x="3790" y="2855"/>
                </a:cubicBezTo>
                <a:cubicBezTo>
                  <a:pt x="3632" y="2991"/>
                  <a:pt x="3555" y="3169"/>
                  <a:pt x="3617" y="3273"/>
                </a:cubicBezTo>
                <a:cubicBezTo>
                  <a:pt x="3767" y="3525"/>
                  <a:pt x="4064" y="3522"/>
                  <a:pt x="4222" y="3258"/>
                </a:cubicBezTo>
                <a:cubicBezTo>
                  <a:pt x="4388" y="2979"/>
                  <a:pt x="4252" y="2740"/>
                  <a:pt x="4035" y="2750"/>
                </a:cubicBezTo>
                <a:close/>
                <a:moveTo>
                  <a:pt x="2666" y="4170"/>
                </a:moveTo>
                <a:cubicBezTo>
                  <a:pt x="2449" y="4179"/>
                  <a:pt x="2264" y="4368"/>
                  <a:pt x="2378" y="4559"/>
                </a:cubicBezTo>
                <a:cubicBezTo>
                  <a:pt x="2443" y="4669"/>
                  <a:pt x="2580" y="4753"/>
                  <a:pt x="2680" y="4753"/>
                </a:cubicBezTo>
                <a:cubicBezTo>
                  <a:pt x="2968" y="4753"/>
                  <a:pt x="3112" y="4377"/>
                  <a:pt x="2882" y="4230"/>
                </a:cubicBezTo>
                <a:cubicBezTo>
                  <a:pt x="2813" y="4186"/>
                  <a:pt x="2739" y="4167"/>
                  <a:pt x="2666" y="4170"/>
                </a:cubicBezTo>
                <a:close/>
                <a:moveTo>
                  <a:pt x="19539" y="5665"/>
                </a:moveTo>
                <a:cubicBezTo>
                  <a:pt x="19322" y="5674"/>
                  <a:pt x="19123" y="5862"/>
                  <a:pt x="19237" y="6053"/>
                </a:cubicBezTo>
                <a:cubicBezTo>
                  <a:pt x="19302" y="6162"/>
                  <a:pt x="19454" y="6248"/>
                  <a:pt x="19554" y="6248"/>
                </a:cubicBezTo>
                <a:cubicBezTo>
                  <a:pt x="19842" y="6248"/>
                  <a:pt x="19985" y="5872"/>
                  <a:pt x="19756" y="5725"/>
                </a:cubicBezTo>
                <a:cubicBezTo>
                  <a:pt x="19687" y="5681"/>
                  <a:pt x="19611" y="5662"/>
                  <a:pt x="19539" y="5665"/>
                </a:cubicBezTo>
                <a:close/>
                <a:moveTo>
                  <a:pt x="1599" y="5725"/>
                </a:moveTo>
                <a:cubicBezTo>
                  <a:pt x="1467" y="5741"/>
                  <a:pt x="1336" y="5843"/>
                  <a:pt x="1282" y="6009"/>
                </a:cubicBezTo>
                <a:cubicBezTo>
                  <a:pt x="1222" y="6196"/>
                  <a:pt x="1321" y="6253"/>
                  <a:pt x="1571" y="6203"/>
                </a:cubicBezTo>
                <a:cubicBezTo>
                  <a:pt x="1782" y="6161"/>
                  <a:pt x="1944" y="6035"/>
                  <a:pt x="1916" y="5919"/>
                </a:cubicBezTo>
                <a:cubicBezTo>
                  <a:pt x="1878" y="5764"/>
                  <a:pt x="1732" y="5708"/>
                  <a:pt x="1599" y="5725"/>
                </a:cubicBezTo>
                <a:close/>
                <a:moveTo>
                  <a:pt x="20375" y="7324"/>
                </a:moveTo>
                <a:cubicBezTo>
                  <a:pt x="20115" y="7324"/>
                  <a:pt x="19923" y="7647"/>
                  <a:pt x="20087" y="7817"/>
                </a:cubicBezTo>
                <a:cubicBezTo>
                  <a:pt x="20319" y="8057"/>
                  <a:pt x="20563" y="7953"/>
                  <a:pt x="20563" y="7623"/>
                </a:cubicBezTo>
                <a:cubicBezTo>
                  <a:pt x="20563" y="7447"/>
                  <a:pt x="20481" y="7324"/>
                  <a:pt x="20375" y="7324"/>
                </a:cubicBezTo>
                <a:close/>
                <a:moveTo>
                  <a:pt x="821" y="7354"/>
                </a:moveTo>
                <a:cubicBezTo>
                  <a:pt x="708" y="7315"/>
                  <a:pt x="620" y="7428"/>
                  <a:pt x="620" y="7623"/>
                </a:cubicBezTo>
                <a:cubicBezTo>
                  <a:pt x="620" y="7819"/>
                  <a:pt x="694" y="7946"/>
                  <a:pt x="793" y="7877"/>
                </a:cubicBezTo>
                <a:cubicBezTo>
                  <a:pt x="1047" y="7701"/>
                  <a:pt x="1063" y="7437"/>
                  <a:pt x="821" y="7354"/>
                </a:cubicBezTo>
                <a:close/>
                <a:moveTo>
                  <a:pt x="447" y="9132"/>
                </a:moveTo>
                <a:cubicBezTo>
                  <a:pt x="346" y="9067"/>
                  <a:pt x="195" y="9166"/>
                  <a:pt x="130" y="9342"/>
                </a:cubicBezTo>
                <a:cubicBezTo>
                  <a:pt x="59" y="9535"/>
                  <a:pt x="133" y="9671"/>
                  <a:pt x="317" y="9671"/>
                </a:cubicBezTo>
                <a:cubicBezTo>
                  <a:pt x="649" y="9671"/>
                  <a:pt x="738" y="9318"/>
                  <a:pt x="447" y="9132"/>
                </a:cubicBezTo>
                <a:close/>
                <a:moveTo>
                  <a:pt x="20678" y="9147"/>
                </a:moveTo>
                <a:cubicBezTo>
                  <a:pt x="20509" y="9214"/>
                  <a:pt x="20413" y="9371"/>
                  <a:pt x="20476" y="9476"/>
                </a:cubicBezTo>
                <a:cubicBezTo>
                  <a:pt x="20655" y="9777"/>
                  <a:pt x="20980" y="9702"/>
                  <a:pt x="20980" y="9357"/>
                </a:cubicBezTo>
                <a:cubicBezTo>
                  <a:pt x="20980" y="9262"/>
                  <a:pt x="20962" y="9180"/>
                  <a:pt x="20908" y="9147"/>
                </a:cubicBezTo>
                <a:cubicBezTo>
                  <a:pt x="20855" y="9113"/>
                  <a:pt x="20771" y="9109"/>
                  <a:pt x="20678" y="9147"/>
                </a:cubicBezTo>
                <a:close/>
                <a:moveTo>
                  <a:pt x="303" y="10941"/>
                </a:moveTo>
                <a:cubicBezTo>
                  <a:pt x="133" y="10941"/>
                  <a:pt x="0" y="11079"/>
                  <a:pt x="0" y="11255"/>
                </a:cubicBezTo>
                <a:cubicBezTo>
                  <a:pt x="0" y="11431"/>
                  <a:pt x="133" y="11584"/>
                  <a:pt x="303" y="11584"/>
                </a:cubicBezTo>
                <a:cubicBezTo>
                  <a:pt x="473" y="11584"/>
                  <a:pt x="620" y="11431"/>
                  <a:pt x="620" y="11255"/>
                </a:cubicBezTo>
                <a:cubicBezTo>
                  <a:pt x="620" y="11079"/>
                  <a:pt x="473" y="10941"/>
                  <a:pt x="303" y="10941"/>
                </a:cubicBezTo>
                <a:close/>
                <a:moveTo>
                  <a:pt x="20865" y="10941"/>
                </a:moveTo>
                <a:cubicBezTo>
                  <a:pt x="20695" y="10941"/>
                  <a:pt x="20563" y="11079"/>
                  <a:pt x="20563" y="11255"/>
                </a:cubicBezTo>
                <a:cubicBezTo>
                  <a:pt x="20563" y="11431"/>
                  <a:pt x="20695" y="11584"/>
                  <a:pt x="20865" y="11584"/>
                </a:cubicBezTo>
                <a:cubicBezTo>
                  <a:pt x="21035" y="11584"/>
                  <a:pt x="21182" y="11431"/>
                  <a:pt x="21182" y="11255"/>
                </a:cubicBezTo>
                <a:cubicBezTo>
                  <a:pt x="21182" y="11079"/>
                  <a:pt x="21035" y="10941"/>
                  <a:pt x="20865" y="10941"/>
                </a:cubicBezTo>
                <a:close/>
                <a:moveTo>
                  <a:pt x="317" y="12869"/>
                </a:moveTo>
                <a:cubicBezTo>
                  <a:pt x="133" y="12869"/>
                  <a:pt x="58" y="12988"/>
                  <a:pt x="130" y="13183"/>
                </a:cubicBezTo>
                <a:cubicBezTo>
                  <a:pt x="196" y="13359"/>
                  <a:pt x="346" y="13497"/>
                  <a:pt x="447" y="13497"/>
                </a:cubicBezTo>
                <a:cubicBezTo>
                  <a:pt x="548" y="13497"/>
                  <a:pt x="620" y="13359"/>
                  <a:pt x="620" y="13183"/>
                </a:cubicBezTo>
                <a:cubicBezTo>
                  <a:pt x="620" y="13007"/>
                  <a:pt x="483" y="12869"/>
                  <a:pt x="317" y="12869"/>
                </a:cubicBezTo>
                <a:close/>
                <a:moveTo>
                  <a:pt x="20793" y="12869"/>
                </a:moveTo>
                <a:cubicBezTo>
                  <a:pt x="20692" y="12869"/>
                  <a:pt x="20556" y="13007"/>
                  <a:pt x="20490" y="13183"/>
                </a:cubicBezTo>
                <a:cubicBezTo>
                  <a:pt x="20418" y="13378"/>
                  <a:pt x="20494" y="13497"/>
                  <a:pt x="20678" y="13497"/>
                </a:cubicBezTo>
                <a:cubicBezTo>
                  <a:pt x="20844" y="13497"/>
                  <a:pt x="20980" y="13359"/>
                  <a:pt x="20980" y="13183"/>
                </a:cubicBezTo>
                <a:cubicBezTo>
                  <a:pt x="20980" y="13007"/>
                  <a:pt x="20895" y="12869"/>
                  <a:pt x="20793" y="12869"/>
                </a:cubicBezTo>
                <a:close/>
                <a:moveTo>
                  <a:pt x="11600" y="14782"/>
                </a:moveTo>
                <a:cubicBezTo>
                  <a:pt x="2846" y="14782"/>
                  <a:pt x="2328" y="14823"/>
                  <a:pt x="1989" y="15739"/>
                </a:cubicBezTo>
                <a:cubicBezTo>
                  <a:pt x="1798" y="16255"/>
                  <a:pt x="1828" y="17110"/>
                  <a:pt x="2061" y="17562"/>
                </a:cubicBezTo>
                <a:cubicBezTo>
                  <a:pt x="2220" y="17870"/>
                  <a:pt x="2181" y="18020"/>
                  <a:pt x="1888" y="18235"/>
                </a:cubicBezTo>
                <a:cubicBezTo>
                  <a:pt x="897" y="18964"/>
                  <a:pt x="787" y="20111"/>
                  <a:pt x="1628" y="20985"/>
                </a:cubicBezTo>
                <a:lnTo>
                  <a:pt x="2233" y="21598"/>
                </a:lnTo>
                <a:lnTo>
                  <a:pt x="10778" y="21598"/>
                </a:lnTo>
                <a:cubicBezTo>
                  <a:pt x="17905" y="21598"/>
                  <a:pt x="19323" y="21559"/>
                  <a:pt x="19323" y="21314"/>
                </a:cubicBezTo>
                <a:cubicBezTo>
                  <a:pt x="19323" y="21153"/>
                  <a:pt x="19205" y="20907"/>
                  <a:pt x="19035" y="20761"/>
                </a:cubicBezTo>
                <a:cubicBezTo>
                  <a:pt x="18665" y="20443"/>
                  <a:pt x="18614" y="19016"/>
                  <a:pt x="18963" y="18653"/>
                </a:cubicBezTo>
                <a:cubicBezTo>
                  <a:pt x="19099" y="18512"/>
                  <a:pt x="19424" y="18414"/>
                  <a:pt x="19684" y="18414"/>
                </a:cubicBezTo>
                <a:cubicBezTo>
                  <a:pt x="20262" y="18414"/>
                  <a:pt x="20280" y="18314"/>
                  <a:pt x="19756" y="17622"/>
                </a:cubicBezTo>
                <a:cubicBezTo>
                  <a:pt x="19227" y="16926"/>
                  <a:pt x="19227" y="16309"/>
                  <a:pt x="19770" y="15709"/>
                </a:cubicBezTo>
                <a:cubicBezTo>
                  <a:pt x="20009" y="15447"/>
                  <a:pt x="20133" y="15133"/>
                  <a:pt x="20058" y="15006"/>
                </a:cubicBezTo>
                <a:cubicBezTo>
                  <a:pt x="19964" y="14849"/>
                  <a:pt x="17313" y="14782"/>
                  <a:pt x="11600" y="1478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6" name="Freeform 18"/>
          <p:cNvSpPr/>
          <p:nvPr/>
        </p:nvSpPr>
        <p:spPr>
          <a:xfrm>
            <a:off x="2765811" y="459941"/>
            <a:ext cx="5161778" cy="66165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</a:p>
        </p:txBody>
      </p:sp>
      <p:sp>
        <p:nvSpPr>
          <p:cNvPr id="247" name="المدير / ة"/>
          <p:cNvSpPr txBox="1"/>
          <p:nvPr/>
        </p:nvSpPr>
        <p:spPr>
          <a:xfrm>
            <a:off x="4136203" y="6724494"/>
            <a:ext cx="1077138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 rtl="0">
              <a:defRPr/>
            </a:pPr>
            <a:r>
              <a:t>المدير / ة</a:t>
            </a:r>
          </a:p>
        </p:txBody>
      </p:sp>
      <p:sp>
        <p:nvSpPr>
          <p:cNvPr id="248" name="المادة"/>
          <p:cNvSpPr txBox="1"/>
          <p:nvPr/>
        </p:nvSpPr>
        <p:spPr>
          <a:xfrm>
            <a:off x="5497349" y="1345204"/>
            <a:ext cx="682721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 rtl="0">
              <a:defRPr/>
            </a:pPr>
            <a:r>
              <a:t>المادة</a:t>
            </a:r>
          </a:p>
        </p:txBody>
      </p:sp>
      <p:sp>
        <p:nvSpPr>
          <p:cNvPr id="249" name="الصف"/>
          <p:cNvSpPr txBox="1"/>
          <p:nvPr/>
        </p:nvSpPr>
        <p:spPr>
          <a:xfrm>
            <a:off x="2414763" y="1345207"/>
            <a:ext cx="702096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Muna Black"/>
                <a:ea typeface="Muna Black"/>
                <a:cs typeface="Muna Black"/>
                <a:sym typeface="Muna Black"/>
              </a:defRPr>
            </a:lvl1pPr>
          </a:lstStyle>
          <a:p>
            <a:pPr rtl="0">
              <a:defRPr/>
            </a:pPr>
            <a:r>
              <a:t>الصف</a:t>
            </a:r>
          </a:p>
        </p:txBody>
      </p:sp>
      <p:pic>
        <p:nvPicPr>
          <p:cNvPr id="250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7371" y="1332507"/>
            <a:ext cx="2708297" cy="380796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251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04158" y="1332507"/>
            <a:ext cx="2408130" cy="380796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252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2996" y="1316904"/>
            <a:ext cx="2089218" cy="412002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253" name="الثالث عشر"/>
          <p:cNvSpPr txBox="1"/>
          <p:nvPr/>
        </p:nvSpPr>
        <p:spPr>
          <a:xfrm>
            <a:off x="6361913" y="1318031"/>
            <a:ext cx="2364140" cy="3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2300">
                <a:solidFill>
                  <a:srgbClr val="99244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 b="0" sz="1500">
                <a:latin typeface="Muna Bold"/>
                <a:ea typeface="Muna Bold"/>
                <a:cs typeface="Muna Bold"/>
                <a:sym typeface="Muna Bold"/>
              </a:defRPr>
            </a:pPr>
            <a:r>
              <a:rPr b="1" sz="2300">
                <a:latin typeface="+mj-lt"/>
                <a:ea typeface="+mj-ea"/>
                <a:cs typeface="+mj-cs"/>
                <a:sym typeface="Calibri"/>
              </a:rPr>
              <a:t>الثالث عشر   </a:t>
            </a:r>
          </a:p>
        </p:txBody>
      </p:sp>
      <p:grpSp>
        <p:nvGrpSpPr>
          <p:cNvPr id="262" name="تجميع"/>
          <p:cNvGrpSpPr/>
          <p:nvPr/>
        </p:nvGrpSpPr>
        <p:grpSpPr>
          <a:xfrm>
            <a:off x="143895" y="6101642"/>
            <a:ext cx="9855071" cy="1006391"/>
            <a:chOff x="0" y="0"/>
            <a:chExt cx="9855069" cy="1006389"/>
          </a:xfrm>
        </p:grpSpPr>
        <p:grpSp>
          <p:nvGrpSpPr>
            <p:cNvPr id="259" name="تجميع"/>
            <p:cNvGrpSpPr/>
            <p:nvPr/>
          </p:nvGrpSpPr>
          <p:grpSpPr>
            <a:xfrm>
              <a:off x="0" y="0"/>
              <a:ext cx="9855070" cy="1006390"/>
              <a:chOff x="0" y="0"/>
              <a:chExt cx="9855070" cy="1006389"/>
            </a:xfrm>
          </p:grpSpPr>
          <p:sp>
            <p:nvSpPr>
              <p:cNvPr id="254" name="تجميع"/>
              <p:cNvSpPr/>
              <p:nvPr/>
            </p:nvSpPr>
            <p:spPr>
              <a:xfrm>
                <a:off x="0" y="0"/>
                <a:ext cx="3875063" cy="99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" y="0"/>
                    </a:moveTo>
                    <a:lnTo>
                      <a:pt x="21501" y="0"/>
                    </a:lnTo>
                    <a:cubicBezTo>
                      <a:pt x="21527" y="0"/>
                      <a:pt x="21552" y="153"/>
                      <a:pt x="21571" y="425"/>
                    </a:cubicBezTo>
                    <a:cubicBezTo>
                      <a:pt x="21590" y="698"/>
                      <a:pt x="21600" y="1067"/>
                      <a:pt x="21600" y="1452"/>
                    </a:cubicBezTo>
                    <a:lnTo>
                      <a:pt x="21600" y="20147"/>
                    </a:lnTo>
                    <a:cubicBezTo>
                      <a:pt x="21600" y="20950"/>
                      <a:pt x="21556" y="21600"/>
                      <a:pt x="21501" y="21600"/>
                    </a:cubicBezTo>
                    <a:lnTo>
                      <a:pt x="99" y="21600"/>
                    </a:lnTo>
                    <a:cubicBezTo>
                      <a:pt x="73" y="21600"/>
                      <a:pt x="48" y="21447"/>
                      <a:pt x="29" y="21174"/>
                    </a:cubicBezTo>
                    <a:cubicBezTo>
                      <a:pt x="10" y="20902"/>
                      <a:pt x="0" y="20533"/>
                      <a:pt x="0" y="20147"/>
                    </a:cubicBezTo>
                    <a:lnTo>
                      <a:pt x="0" y="1452"/>
                    </a:lnTo>
                    <a:cubicBezTo>
                      <a:pt x="0" y="650"/>
                      <a:pt x="44" y="0"/>
                      <a:pt x="99" y="0"/>
                    </a:cubicBezTo>
                    <a:close/>
                  </a:path>
                </a:pathLst>
              </a:custGeom>
              <a:solidFill>
                <a:srgbClr val="64758B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r" rtl="0">
                  <a:defRPr sz="2200">
                    <a:solidFill>
                      <a:srgbClr val="FFFFFF"/>
                    </a:solidFill>
                    <a:latin typeface="Muna Black"/>
                    <a:ea typeface="Muna Black"/>
                    <a:cs typeface="Muna Black"/>
                    <a:sym typeface="Muna Black"/>
                  </a:defRPr>
                </a:lvl1pPr>
              </a:lstStyle>
              <a:p>
                <a:pPr/>
                <a:r>
                  <a:t>المعلمـ /ة</a:t>
                </a:r>
              </a:p>
            </p:txBody>
          </p:sp>
          <p:grpSp>
            <p:nvGrpSpPr>
              <p:cNvPr id="257" name="تجميع"/>
              <p:cNvGrpSpPr/>
              <p:nvPr/>
            </p:nvGrpSpPr>
            <p:grpSpPr>
              <a:xfrm>
                <a:off x="3930697" y="0"/>
                <a:ext cx="5924374" cy="1006390"/>
                <a:chOff x="0" y="0"/>
                <a:chExt cx="5924372" cy="1006389"/>
              </a:xfrm>
            </p:grpSpPr>
            <p:sp>
              <p:nvSpPr>
                <p:cNvPr id="255" name="Freeform 57"/>
                <p:cNvSpPr/>
                <p:nvPr/>
              </p:nvSpPr>
              <p:spPr>
                <a:xfrm>
                  <a:off x="0" y="0"/>
                  <a:ext cx="5924373" cy="1006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" y="0"/>
                      </a:moveTo>
                      <a:lnTo>
                        <a:pt x="21501" y="0"/>
                      </a:lnTo>
                      <a:cubicBezTo>
                        <a:pt x="21527" y="0"/>
                        <a:pt x="21552" y="153"/>
                        <a:pt x="21571" y="425"/>
                      </a:cubicBezTo>
                      <a:cubicBezTo>
                        <a:pt x="21590" y="698"/>
                        <a:pt x="21600" y="1067"/>
                        <a:pt x="21600" y="1452"/>
                      </a:cubicBezTo>
                      <a:lnTo>
                        <a:pt x="21600" y="20147"/>
                      </a:lnTo>
                      <a:cubicBezTo>
                        <a:pt x="21600" y="20950"/>
                        <a:pt x="21556" y="21600"/>
                        <a:pt x="21501" y="21600"/>
                      </a:cubicBezTo>
                      <a:lnTo>
                        <a:pt x="99" y="21600"/>
                      </a:lnTo>
                      <a:cubicBezTo>
                        <a:pt x="73" y="21600"/>
                        <a:pt x="48" y="21447"/>
                        <a:pt x="29" y="21174"/>
                      </a:cubicBezTo>
                      <a:cubicBezTo>
                        <a:pt x="10" y="20902"/>
                        <a:pt x="0" y="20533"/>
                        <a:pt x="0" y="20147"/>
                      </a:cubicBezTo>
                      <a:lnTo>
                        <a:pt x="0" y="1452"/>
                      </a:lnTo>
                      <a:cubicBezTo>
                        <a:pt x="0" y="650"/>
                        <a:pt x="44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64758B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noAutofit/>
                </a:bodyPr>
                <a:lstStyle>
                  <a:lvl1pPr algn="r" rtl="0">
                    <a:defRPr sz="2200">
                      <a:solidFill>
                        <a:srgbClr val="FFFFFF"/>
                      </a:solidFill>
                      <a:latin typeface="Muna Black"/>
                      <a:ea typeface="Muna Black"/>
                      <a:cs typeface="Muna Black"/>
                      <a:sym typeface="Muna Black"/>
                    </a:defRPr>
                  </a:lvl1pPr>
                </a:lstStyle>
                <a:p>
                  <a:pPr/>
                  <a:r>
                    <a:t>الملاحظات</a:t>
                  </a:r>
                </a:p>
              </p:txBody>
            </p:sp>
            <p:pic>
              <p:nvPicPr>
                <p:cNvPr id="256" name="مستطيل مستطيل" descr="مستطيل مستطيل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10945" y="33064"/>
                  <a:ext cx="4632770" cy="927766"/>
                </a:xfrm>
                <a:prstGeom prst="rect">
                  <a:avLst/>
                </a:prstGeom>
                <a:effectLst>
                  <a:outerShdw sx="100000" sy="100000" kx="0" ky="0" algn="b" rotWithShape="0" blurRad="38100" dist="23000" dir="5400000">
                    <a:srgbClr val="000000">
                      <a:alpha val="35000"/>
                    </a:srgbClr>
                  </a:outerShdw>
                </a:effectLst>
              </p:spPr>
            </p:pic>
          </p:grpSp>
          <p:sp>
            <p:nvSpPr>
              <p:cNvPr id="258" name="المدير / ة"/>
              <p:cNvSpPr txBox="1"/>
              <p:nvPr/>
            </p:nvSpPr>
            <p:spPr>
              <a:xfrm>
                <a:off x="2797925" y="544584"/>
                <a:ext cx="1077138" cy="3835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ctr">
                  <a:defRPr sz="2200">
                    <a:solidFill>
                      <a:srgbClr val="FFFFFF"/>
                    </a:solidFill>
                    <a:latin typeface="Muna Black"/>
                    <a:ea typeface="Muna Black"/>
                    <a:cs typeface="Muna Black"/>
                    <a:sym typeface="Muna Black"/>
                  </a:defRPr>
                </a:lvl1pPr>
              </a:lstStyle>
              <a:p>
                <a:pPr rtl="0">
                  <a:defRPr/>
                </a:pPr>
                <a:r>
                  <a:t>المدير / ة</a:t>
                </a:r>
              </a:p>
            </p:txBody>
          </p:sp>
        </p:grpSp>
        <p:pic>
          <p:nvPicPr>
            <p:cNvPr id="260" name="مستطيل مستطيل" descr="مستطيل مستطيل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949" y="28632"/>
              <a:ext cx="2517947" cy="481864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  <p:pic>
          <p:nvPicPr>
            <p:cNvPr id="261" name="مستطيل مستطيل" descr="مستطيل مستطي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949" y="531884"/>
              <a:ext cx="2517947" cy="448221"/>
            </a:xfrm>
            <a:prstGeom prst="rect">
              <a:avLst/>
            </a:prstGeom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</p:pic>
      </p:grpSp>
      <p:sp>
        <p:nvSpPr>
          <p:cNvPr id="263" name="رياضيات"/>
          <p:cNvSpPr txBox="1"/>
          <p:nvPr/>
        </p:nvSpPr>
        <p:spPr>
          <a:xfrm>
            <a:off x="3723730" y="1254935"/>
            <a:ext cx="1218397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300">
                <a:solidFill>
                  <a:srgbClr val="E3636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>
                <a:solidFill>
                  <a:srgbClr val="99244F"/>
                </a:solidFill>
              </a:defRPr>
            </a:pPr>
            <a:r>
              <a:rPr>
                <a:solidFill>
                  <a:srgbClr val="E36365"/>
                </a:solidFill>
              </a:rPr>
              <a:t>رياضيات</a:t>
            </a:r>
          </a:p>
        </p:txBody>
      </p:sp>
      <p:sp>
        <p:nvSpPr>
          <p:cNvPr id="264" name="أول ثانوي"/>
          <p:cNvSpPr txBox="1"/>
          <p:nvPr/>
        </p:nvSpPr>
        <p:spPr>
          <a:xfrm>
            <a:off x="524275" y="1206881"/>
            <a:ext cx="1497369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400">
                <a:solidFill>
                  <a:srgbClr val="6DBCF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أول ثانوي </a:t>
            </a:r>
          </a:p>
        </p:txBody>
      </p:sp>
      <p:grpSp>
        <p:nvGrpSpPr>
          <p:cNvPr id="267" name="تجميع"/>
          <p:cNvGrpSpPr/>
          <p:nvPr/>
        </p:nvGrpSpPr>
        <p:grpSpPr>
          <a:xfrm>
            <a:off x="3018593" y="599421"/>
            <a:ext cx="5436632" cy="463291"/>
            <a:chOff x="-188674" y="-5"/>
            <a:chExt cx="5436630" cy="463289"/>
          </a:xfrm>
        </p:grpSpPr>
        <p:sp>
          <p:nvSpPr>
            <p:cNvPr id="265" name="خطة التعلم الأسبوعية  الفصل الدراسي الثاني"/>
            <p:cNvSpPr txBox="1"/>
            <p:nvPr/>
          </p:nvSpPr>
          <p:spPr>
            <a:xfrm>
              <a:off x="-188675" y="30337"/>
              <a:ext cx="4972685" cy="402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rtl="0">
                <a:defRPr b="1" sz="2300">
                  <a:solidFill>
                    <a:srgbClr val="8C4E80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t>الخطط العلاجية والاثرائية. </a:t>
              </a:r>
              <a:r>
                <a:rPr sz="1600"/>
                <a:t>للفصل الدراسي الثالث</a:t>
              </a:r>
              <a:r>
                <a:t> </a:t>
              </a:r>
            </a:p>
          </p:txBody>
        </p:sp>
        <p:pic>
          <p:nvPicPr>
            <p:cNvPr id="266" name="جدول صفوف أزرق وبيج خطوط.png" descr="جدول صفوف أزرق وبيج خطوط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7572" t="66406" r="5125" b="23278"/>
            <a:stretch>
              <a:fillRect/>
            </a:stretch>
          </p:blipFill>
          <p:spPr>
            <a:xfrm>
              <a:off x="4784009" y="-6"/>
              <a:ext cx="463948" cy="463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6" fill="norm" stroke="1" extrusionOk="0">
                  <a:moveTo>
                    <a:pt x="5783" y="1"/>
                  </a:moveTo>
                  <a:cubicBezTo>
                    <a:pt x="5256" y="1"/>
                    <a:pt x="4981" y="315"/>
                    <a:pt x="4933" y="945"/>
                  </a:cubicBezTo>
                  <a:lnTo>
                    <a:pt x="4896" y="1544"/>
                  </a:lnTo>
                  <a:lnTo>
                    <a:pt x="3788" y="1544"/>
                  </a:lnTo>
                  <a:lnTo>
                    <a:pt x="2661" y="1544"/>
                  </a:lnTo>
                  <a:lnTo>
                    <a:pt x="2624" y="1054"/>
                  </a:lnTo>
                  <a:cubicBezTo>
                    <a:pt x="2564" y="441"/>
                    <a:pt x="2966" y="231"/>
                    <a:pt x="3344" y="691"/>
                  </a:cubicBezTo>
                  <a:cubicBezTo>
                    <a:pt x="3680" y="1097"/>
                    <a:pt x="3788" y="1095"/>
                    <a:pt x="3788" y="654"/>
                  </a:cubicBezTo>
                  <a:cubicBezTo>
                    <a:pt x="3788" y="40"/>
                    <a:pt x="2845" y="-229"/>
                    <a:pt x="2402" y="255"/>
                  </a:cubicBezTo>
                  <a:cubicBezTo>
                    <a:pt x="2273" y="394"/>
                    <a:pt x="2152" y="737"/>
                    <a:pt x="2125" y="1017"/>
                  </a:cubicBezTo>
                  <a:cubicBezTo>
                    <a:pt x="2077" y="1521"/>
                    <a:pt x="2060" y="1536"/>
                    <a:pt x="1293" y="1580"/>
                  </a:cubicBezTo>
                  <a:cubicBezTo>
                    <a:pt x="6" y="1653"/>
                    <a:pt x="74" y="1258"/>
                    <a:pt x="74" y="8985"/>
                  </a:cubicBezTo>
                  <a:cubicBezTo>
                    <a:pt x="74" y="15366"/>
                    <a:pt x="113" y="16022"/>
                    <a:pt x="480" y="16426"/>
                  </a:cubicBezTo>
                  <a:cubicBezTo>
                    <a:pt x="516" y="16465"/>
                    <a:pt x="2842" y="16513"/>
                    <a:pt x="5654" y="16553"/>
                  </a:cubicBezTo>
                  <a:lnTo>
                    <a:pt x="10772" y="16626"/>
                  </a:lnTo>
                  <a:lnTo>
                    <a:pt x="11012" y="17370"/>
                  </a:lnTo>
                  <a:cubicBezTo>
                    <a:pt x="11373" y="18457"/>
                    <a:pt x="11985" y="19370"/>
                    <a:pt x="12694" y="19929"/>
                  </a:cubicBezTo>
                  <a:cubicBezTo>
                    <a:pt x="13475" y="20545"/>
                    <a:pt x="13545" y="20583"/>
                    <a:pt x="14486" y="20927"/>
                  </a:cubicBezTo>
                  <a:cubicBezTo>
                    <a:pt x="15666" y="21359"/>
                    <a:pt x="17480" y="21242"/>
                    <a:pt x="18662" y="20655"/>
                  </a:cubicBezTo>
                  <a:cubicBezTo>
                    <a:pt x="19821" y="20081"/>
                    <a:pt x="20643" y="19286"/>
                    <a:pt x="21175" y="18223"/>
                  </a:cubicBezTo>
                  <a:cubicBezTo>
                    <a:pt x="21560" y="17452"/>
                    <a:pt x="21600" y="17211"/>
                    <a:pt x="21600" y="15900"/>
                  </a:cubicBezTo>
                  <a:cubicBezTo>
                    <a:pt x="21600" y="14546"/>
                    <a:pt x="21556" y="14376"/>
                    <a:pt x="21101" y="13468"/>
                  </a:cubicBezTo>
                  <a:cubicBezTo>
                    <a:pt x="20761" y="12790"/>
                    <a:pt x="20384" y="12272"/>
                    <a:pt x="19826" y="11798"/>
                  </a:cubicBezTo>
                  <a:lnTo>
                    <a:pt x="19013" y="11145"/>
                  </a:lnTo>
                  <a:lnTo>
                    <a:pt x="19013" y="6662"/>
                  </a:lnTo>
                  <a:cubicBezTo>
                    <a:pt x="19013" y="1338"/>
                    <a:pt x="19103" y="1640"/>
                    <a:pt x="17387" y="1580"/>
                  </a:cubicBezTo>
                  <a:lnTo>
                    <a:pt x="16279" y="1544"/>
                  </a:lnTo>
                  <a:lnTo>
                    <a:pt x="16223" y="1054"/>
                  </a:lnTo>
                  <a:cubicBezTo>
                    <a:pt x="16163" y="433"/>
                    <a:pt x="16575" y="239"/>
                    <a:pt x="16962" y="709"/>
                  </a:cubicBezTo>
                  <a:cubicBezTo>
                    <a:pt x="17258" y="1068"/>
                    <a:pt x="17563" y="1011"/>
                    <a:pt x="17424" y="618"/>
                  </a:cubicBezTo>
                  <a:cubicBezTo>
                    <a:pt x="17216" y="30"/>
                    <a:pt x="16419" y="-210"/>
                    <a:pt x="16057" y="219"/>
                  </a:cubicBezTo>
                  <a:cubicBezTo>
                    <a:pt x="15952" y="343"/>
                    <a:pt x="15810" y="685"/>
                    <a:pt x="15761" y="981"/>
                  </a:cubicBezTo>
                  <a:lnTo>
                    <a:pt x="15687" y="1544"/>
                  </a:lnTo>
                  <a:lnTo>
                    <a:pt x="14653" y="1544"/>
                  </a:lnTo>
                  <a:lnTo>
                    <a:pt x="13618" y="1544"/>
                  </a:lnTo>
                  <a:lnTo>
                    <a:pt x="13562" y="1054"/>
                  </a:lnTo>
                  <a:cubicBezTo>
                    <a:pt x="13503" y="445"/>
                    <a:pt x="13925" y="216"/>
                    <a:pt x="14246" y="691"/>
                  </a:cubicBezTo>
                  <a:cubicBezTo>
                    <a:pt x="14510" y="1082"/>
                    <a:pt x="14726" y="1098"/>
                    <a:pt x="14726" y="727"/>
                  </a:cubicBezTo>
                  <a:cubicBezTo>
                    <a:pt x="14726" y="144"/>
                    <a:pt x="13955" y="-190"/>
                    <a:pt x="13415" y="146"/>
                  </a:cubicBezTo>
                  <a:cubicBezTo>
                    <a:pt x="13298" y="218"/>
                    <a:pt x="13166" y="561"/>
                    <a:pt x="13119" y="908"/>
                  </a:cubicBezTo>
                  <a:lnTo>
                    <a:pt x="13027" y="1544"/>
                  </a:lnTo>
                  <a:lnTo>
                    <a:pt x="11918" y="1544"/>
                  </a:lnTo>
                  <a:cubicBezTo>
                    <a:pt x="10872" y="1544"/>
                    <a:pt x="10818" y="1515"/>
                    <a:pt x="10772" y="1199"/>
                  </a:cubicBezTo>
                  <a:cubicBezTo>
                    <a:pt x="10680" y="561"/>
                    <a:pt x="11425" y="127"/>
                    <a:pt x="11585" y="727"/>
                  </a:cubicBezTo>
                  <a:cubicBezTo>
                    <a:pt x="11670" y="1044"/>
                    <a:pt x="12066" y="1136"/>
                    <a:pt x="12066" y="836"/>
                  </a:cubicBezTo>
                  <a:cubicBezTo>
                    <a:pt x="12066" y="487"/>
                    <a:pt x="11604" y="1"/>
                    <a:pt x="11271" y="1"/>
                  </a:cubicBezTo>
                  <a:cubicBezTo>
                    <a:pt x="10749" y="1"/>
                    <a:pt x="10394" y="344"/>
                    <a:pt x="10292" y="963"/>
                  </a:cubicBezTo>
                  <a:lnTo>
                    <a:pt x="10199" y="1544"/>
                  </a:lnTo>
                  <a:lnTo>
                    <a:pt x="9165" y="1544"/>
                  </a:lnTo>
                  <a:lnTo>
                    <a:pt x="8149" y="1544"/>
                  </a:lnTo>
                  <a:lnTo>
                    <a:pt x="8112" y="1054"/>
                  </a:lnTo>
                  <a:cubicBezTo>
                    <a:pt x="8052" y="441"/>
                    <a:pt x="8435" y="231"/>
                    <a:pt x="8814" y="691"/>
                  </a:cubicBezTo>
                  <a:cubicBezTo>
                    <a:pt x="9134" y="1079"/>
                    <a:pt x="9257" y="1090"/>
                    <a:pt x="9257" y="727"/>
                  </a:cubicBezTo>
                  <a:cubicBezTo>
                    <a:pt x="9257" y="71"/>
                    <a:pt x="8345" y="-241"/>
                    <a:pt x="7890" y="255"/>
                  </a:cubicBezTo>
                  <a:cubicBezTo>
                    <a:pt x="7762" y="394"/>
                    <a:pt x="7621" y="737"/>
                    <a:pt x="7594" y="1017"/>
                  </a:cubicBezTo>
                  <a:lnTo>
                    <a:pt x="7557" y="1544"/>
                  </a:lnTo>
                  <a:lnTo>
                    <a:pt x="6449" y="1544"/>
                  </a:lnTo>
                  <a:cubicBezTo>
                    <a:pt x="5403" y="1544"/>
                    <a:pt x="5331" y="1515"/>
                    <a:pt x="5285" y="1199"/>
                  </a:cubicBezTo>
                  <a:cubicBezTo>
                    <a:pt x="5192" y="561"/>
                    <a:pt x="5938" y="127"/>
                    <a:pt x="6098" y="727"/>
                  </a:cubicBezTo>
                  <a:cubicBezTo>
                    <a:pt x="6183" y="1044"/>
                    <a:pt x="6596" y="1136"/>
                    <a:pt x="6596" y="836"/>
                  </a:cubicBezTo>
                  <a:cubicBezTo>
                    <a:pt x="6596" y="487"/>
                    <a:pt x="6118" y="1"/>
                    <a:pt x="5783" y="1"/>
                  </a:cubicBezTo>
                  <a:close/>
                  <a:moveTo>
                    <a:pt x="9867" y="19402"/>
                  </a:moveTo>
                  <a:cubicBezTo>
                    <a:pt x="9557" y="19369"/>
                    <a:pt x="9534" y="19418"/>
                    <a:pt x="9534" y="20183"/>
                  </a:cubicBezTo>
                  <a:lnTo>
                    <a:pt x="9534" y="21000"/>
                  </a:lnTo>
                  <a:lnTo>
                    <a:pt x="10551" y="21000"/>
                  </a:lnTo>
                  <a:lnTo>
                    <a:pt x="11548" y="20981"/>
                  </a:lnTo>
                  <a:lnTo>
                    <a:pt x="11585" y="20219"/>
                  </a:lnTo>
                  <a:lnTo>
                    <a:pt x="11641" y="19457"/>
                  </a:lnTo>
                  <a:lnTo>
                    <a:pt x="10920" y="19457"/>
                  </a:lnTo>
                  <a:cubicBezTo>
                    <a:pt x="10529" y="19450"/>
                    <a:pt x="10050" y="19422"/>
                    <a:pt x="9867" y="19402"/>
                  </a:cubicBezTo>
                  <a:close/>
                  <a:moveTo>
                    <a:pt x="5229" y="19457"/>
                  </a:moveTo>
                  <a:cubicBezTo>
                    <a:pt x="1797" y="19466"/>
                    <a:pt x="1709" y="19472"/>
                    <a:pt x="868" y="19838"/>
                  </a:cubicBezTo>
                  <a:lnTo>
                    <a:pt x="0" y="20219"/>
                  </a:lnTo>
                  <a:lnTo>
                    <a:pt x="887" y="20637"/>
                  </a:lnTo>
                  <a:lnTo>
                    <a:pt x="1792" y="21036"/>
                  </a:lnTo>
                  <a:lnTo>
                    <a:pt x="5432" y="21036"/>
                  </a:lnTo>
                  <a:lnTo>
                    <a:pt x="9109" y="21036"/>
                  </a:lnTo>
                  <a:lnTo>
                    <a:pt x="9109" y="20256"/>
                  </a:lnTo>
                  <a:cubicBezTo>
                    <a:pt x="9109" y="19724"/>
                    <a:pt x="9049" y="19460"/>
                    <a:pt x="8925" y="19457"/>
                  </a:cubicBezTo>
                  <a:cubicBezTo>
                    <a:pt x="8823" y="19454"/>
                    <a:pt x="7157" y="19451"/>
                    <a:pt x="5229" y="1945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68" name="مستطيل"/>
          <p:cNvSpPr/>
          <p:nvPr/>
        </p:nvSpPr>
        <p:spPr>
          <a:xfrm>
            <a:off x="134032" y="2406166"/>
            <a:ext cx="3918352" cy="83682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269" name="مستطيل"/>
          <p:cNvSpPr/>
          <p:nvPr/>
        </p:nvSpPr>
        <p:spPr>
          <a:xfrm>
            <a:off x="6029691" y="4145898"/>
            <a:ext cx="3907362" cy="187844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/>
          </a:p>
        </p:txBody>
      </p:sp>
      <p:graphicFrame>
        <p:nvGraphicFramePr>
          <p:cNvPr id="270" name="الجدول 1-2"/>
          <p:cNvGraphicFramePr/>
          <p:nvPr/>
        </p:nvGraphicFramePr>
        <p:xfrm>
          <a:off x="6026060" y="2121898"/>
          <a:ext cx="5894866" cy="2543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5882165"/>
              </a:tblGrid>
              <a:tr h="241620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Muna Black"/>
                          <a:ea typeface="Muna Black"/>
                          <a:cs typeface="Muna Black"/>
                          <a:sym typeface="Muna Black"/>
                        </a:rPr>
                        <a:t>الخطة العلاجية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  <a:lnB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rgbClr val="64758B"/>
                    </a:solidFill>
                  </a:tcPr>
                </a:tc>
              </a:tr>
            </a:tbl>
          </a:graphicData>
        </a:graphic>
      </p:graphicFrame>
      <p:sp>
        <p:nvSpPr>
          <p:cNvPr id="271" name="خطة الفصل الثامن"/>
          <p:cNvSpPr txBox="1"/>
          <p:nvPr/>
        </p:nvSpPr>
        <p:spPr>
          <a:xfrm>
            <a:off x="7977943" y="2617003"/>
            <a:ext cx="1844145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43344">
              <a:defRPr sz="2200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خطة الفصل الثامن</a:t>
            </a:r>
          </a:p>
        </p:txBody>
      </p:sp>
      <p:sp>
        <p:nvSpPr>
          <p:cNvPr id="272" name="خطة الفصل الثامن"/>
          <p:cNvSpPr txBox="1"/>
          <p:nvPr/>
        </p:nvSpPr>
        <p:spPr>
          <a:xfrm>
            <a:off x="6139227" y="2632807"/>
            <a:ext cx="1844146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343344">
              <a:defRPr sz="2200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خطة الفصل الثامن</a:t>
            </a:r>
          </a:p>
        </p:txBody>
      </p:sp>
      <p:pic>
        <p:nvPicPr>
          <p:cNvPr id="273" name="IMG_6920.png" descr="IMG_6920.png">
            <a:hlinkClick r:id="rId10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11">
            <a:extLst/>
          </a:blip>
          <a:srcRect l="11474" t="5302" r="11474" b="0"/>
          <a:stretch>
            <a:fillRect/>
          </a:stretch>
        </p:blipFill>
        <p:spPr>
          <a:xfrm>
            <a:off x="1714507" y="2508373"/>
            <a:ext cx="685110" cy="63069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الأحد ١٠/ ٨ / ١٤٤٦"/>
          <p:cNvSpPr txBox="1"/>
          <p:nvPr/>
        </p:nvSpPr>
        <p:spPr>
          <a:xfrm>
            <a:off x="8057538" y="2207782"/>
            <a:ext cx="1706125" cy="30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b="1" cap="all" sz="1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الأحد ٢٦/ ١٢ / ١٤٤٦ </a:t>
            </a:r>
          </a:p>
        </p:txBody>
      </p:sp>
      <p:sp>
        <p:nvSpPr>
          <p:cNvPr id="275" name="الاثنين ١١/ ٨ / ١٤٤٦"/>
          <p:cNvSpPr txBox="1"/>
          <p:nvPr/>
        </p:nvSpPr>
        <p:spPr>
          <a:xfrm>
            <a:off x="6016991" y="2207782"/>
            <a:ext cx="1743034" cy="30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b="1" cap="all" sz="1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الاثنين ٢٧/ ١٢/ ١٤٤٦ </a:t>
            </a:r>
          </a:p>
        </p:txBody>
      </p:sp>
      <p:pic>
        <p:nvPicPr>
          <p:cNvPr id="276" name="IMG_8031.jpeg" descr="IMG_8031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482826" y="2413654"/>
            <a:ext cx="797983" cy="790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G_8032.jpeg" descr="IMG_8032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6807" y="4259555"/>
            <a:ext cx="1964226" cy="1065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8033.jpeg" descr="IMG_8033.jpeg"/>
          <p:cNvPicPr>
            <a:picLocks noChangeAspect="1"/>
          </p:cNvPicPr>
          <p:nvPr/>
        </p:nvPicPr>
        <p:blipFill>
          <a:blip r:embed="rId14">
            <a:extLst/>
          </a:blip>
          <a:srcRect l="0" t="0" r="0" b="15843"/>
          <a:stretch>
            <a:fillRect/>
          </a:stretch>
        </p:blipFill>
        <p:spPr>
          <a:xfrm>
            <a:off x="196898" y="3509914"/>
            <a:ext cx="1964295" cy="727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8034.jpeg" descr="IMG_8034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231070" y="3457568"/>
            <a:ext cx="1905134" cy="804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8035.jpeg" descr="IMG_8035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225580" y="4313977"/>
            <a:ext cx="1916282" cy="921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G_8036.jpeg" descr="IMG_8036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857179" y="4186941"/>
            <a:ext cx="2005789" cy="179636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أحلامك تستحق النجاح"/>
          <p:cNvSpPr txBox="1"/>
          <p:nvPr/>
        </p:nvSpPr>
        <p:spPr>
          <a:xfrm>
            <a:off x="4874941" y="6408651"/>
            <a:ext cx="3263810" cy="1165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 rtl="0">
              <a:spcBef>
                <a:spcPts val="1200"/>
              </a:spcBef>
              <a:defRPr sz="3300">
                <a:solidFill>
                  <a:srgbClr val="004AA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أحلامك تستحق النجاح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:pageCurlDoubl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G_2705.png" descr="IMG_2705.pn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tretch>
            <a:fillRect/>
          </a:stretch>
        </p:blipFill>
        <p:spPr>
          <a:xfrm>
            <a:off x="4543776" y="2915551"/>
            <a:ext cx="1844165" cy="18515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" name="تجميع"/>
          <p:cNvGrpSpPr/>
          <p:nvPr/>
        </p:nvGrpSpPr>
        <p:grpSpPr>
          <a:xfrm>
            <a:off x="3204123" y="1112154"/>
            <a:ext cx="4716073" cy="1179112"/>
            <a:chOff x="0" y="0"/>
            <a:chExt cx="4716071" cy="1179110"/>
          </a:xfrm>
        </p:grpSpPr>
        <p:sp>
          <p:nvSpPr>
            <p:cNvPr id="285" name="الأسبوعية"/>
            <p:cNvSpPr/>
            <p:nvPr/>
          </p:nvSpPr>
          <p:spPr>
            <a:xfrm>
              <a:off x="0" y="1179110"/>
              <a:ext cx="471607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52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خطة التعلم الأسبوعية</a:t>
              </a:r>
            </a:p>
          </p:txBody>
        </p:sp>
        <p:sp>
          <p:nvSpPr>
            <p:cNvPr id="286" name="الأسبوعية"/>
            <p:cNvSpPr/>
            <p:nvPr/>
          </p:nvSpPr>
          <p:spPr>
            <a:xfrm>
              <a:off x="0" y="1179110"/>
              <a:ext cx="471607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rtl="0">
                <a:defRPr sz="2200">
                  <a:solidFill>
                    <a:srgbClr val="1F5673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t>الخطة الاثرائية والعلاجية فترة الاختبارات</a:t>
              </a:r>
            </a:p>
            <a:p>
              <a:pPr algn="ctr" rtl="0">
                <a:defRPr sz="2200">
                  <a:solidFill>
                    <a:srgbClr val="1F5673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t>اعداد وتصميم </a:t>
              </a:r>
            </a:p>
          </p:txBody>
        </p:sp>
        <p:pic>
          <p:nvPicPr>
            <p:cNvPr id="287" name="جدول صفوف أزرق وبيج خطوط.png" descr="جدول صفوف أزرق وبيج خطوط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7576" t="66405" r="5126" b="23272"/>
            <a:stretch>
              <a:fillRect/>
            </a:stretch>
          </p:blipFill>
          <p:spPr>
            <a:xfrm>
              <a:off x="1866903" y="-1"/>
              <a:ext cx="982266" cy="982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7" fill="norm" stroke="1" extrusionOk="0">
                  <a:moveTo>
                    <a:pt x="5786" y="0"/>
                  </a:moveTo>
                  <a:cubicBezTo>
                    <a:pt x="5258" y="0"/>
                    <a:pt x="4970" y="312"/>
                    <a:pt x="4922" y="942"/>
                  </a:cubicBezTo>
                  <a:lnTo>
                    <a:pt x="4887" y="1532"/>
                  </a:lnTo>
                  <a:lnTo>
                    <a:pt x="3770" y="1532"/>
                  </a:lnTo>
                  <a:lnTo>
                    <a:pt x="2653" y="1532"/>
                  </a:lnTo>
                  <a:lnTo>
                    <a:pt x="2618" y="1053"/>
                  </a:lnTo>
                  <a:cubicBezTo>
                    <a:pt x="2558" y="439"/>
                    <a:pt x="2956" y="252"/>
                    <a:pt x="3334" y="711"/>
                  </a:cubicBezTo>
                  <a:cubicBezTo>
                    <a:pt x="3670" y="1117"/>
                    <a:pt x="3770" y="1099"/>
                    <a:pt x="3770" y="659"/>
                  </a:cubicBezTo>
                  <a:cubicBezTo>
                    <a:pt x="3770" y="44"/>
                    <a:pt x="2844" y="-226"/>
                    <a:pt x="2400" y="257"/>
                  </a:cubicBezTo>
                  <a:cubicBezTo>
                    <a:pt x="2272" y="397"/>
                    <a:pt x="2147" y="740"/>
                    <a:pt x="2121" y="1019"/>
                  </a:cubicBezTo>
                  <a:cubicBezTo>
                    <a:pt x="2073" y="1523"/>
                    <a:pt x="2066" y="1532"/>
                    <a:pt x="1300" y="1575"/>
                  </a:cubicBezTo>
                  <a:cubicBezTo>
                    <a:pt x="11" y="1648"/>
                    <a:pt x="70" y="1259"/>
                    <a:pt x="70" y="8980"/>
                  </a:cubicBezTo>
                  <a:cubicBezTo>
                    <a:pt x="70" y="15358"/>
                    <a:pt x="105" y="16000"/>
                    <a:pt x="471" y="16402"/>
                  </a:cubicBezTo>
                  <a:cubicBezTo>
                    <a:pt x="508" y="16442"/>
                    <a:pt x="2842" y="16517"/>
                    <a:pt x="5655" y="16557"/>
                  </a:cubicBezTo>
                  <a:lnTo>
                    <a:pt x="10769" y="16625"/>
                  </a:lnTo>
                  <a:lnTo>
                    <a:pt x="11014" y="17361"/>
                  </a:lnTo>
                  <a:cubicBezTo>
                    <a:pt x="11374" y="18448"/>
                    <a:pt x="11980" y="19371"/>
                    <a:pt x="12689" y="19930"/>
                  </a:cubicBezTo>
                  <a:cubicBezTo>
                    <a:pt x="13471" y="20545"/>
                    <a:pt x="13537" y="20586"/>
                    <a:pt x="14479" y="20931"/>
                  </a:cubicBezTo>
                  <a:cubicBezTo>
                    <a:pt x="15659" y="21362"/>
                    <a:pt x="17466" y="21234"/>
                    <a:pt x="18650" y="20649"/>
                  </a:cubicBezTo>
                  <a:cubicBezTo>
                    <a:pt x="19809" y="20074"/>
                    <a:pt x="20641" y="19271"/>
                    <a:pt x="21172" y="18209"/>
                  </a:cubicBezTo>
                  <a:cubicBezTo>
                    <a:pt x="21558" y="17439"/>
                    <a:pt x="21600" y="17198"/>
                    <a:pt x="21600" y="15889"/>
                  </a:cubicBezTo>
                  <a:cubicBezTo>
                    <a:pt x="21600" y="14535"/>
                    <a:pt x="21567" y="14375"/>
                    <a:pt x="21111" y="13466"/>
                  </a:cubicBezTo>
                  <a:cubicBezTo>
                    <a:pt x="20771" y="12789"/>
                    <a:pt x="20379" y="12287"/>
                    <a:pt x="19820" y="11814"/>
                  </a:cubicBezTo>
                  <a:lnTo>
                    <a:pt x="19017" y="11129"/>
                  </a:lnTo>
                  <a:lnTo>
                    <a:pt x="19017" y="6669"/>
                  </a:lnTo>
                  <a:cubicBezTo>
                    <a:pt x="19017" y="1349"/>
                    <a:pt x="19109" y="1628"/>
                    <a:pt x="17393" y="1567"/>
                  </a:cubicBezTo>
                  <a:lnTo>
                    <a:pt x="16276" y="1532"/>
                  </a:lnTo>
                  <a:lnTo>
                    <a:pt x="16224" y="1053"/>
                  </a:lnTo>
                  <a:cubicBezTo>
                    <a:pt x="16163" y="432"/>
                    <a:pt x="16570" y="249"/>
                    <a:pt x="16957" y="719"/>
                  </a:cubicBezTo>
                  <a:cubicBezTo>
                    <a:pt x="17253" y="1078"/>
                    <a:pt x="17567" y="1009"/>
                    <a:pt x="17428" y="616"/>
                  </a:cubicBezTo>
                  <a:cubicBezTo>
                    <a:pt x="17220" y="29"/>
                    <a:pt x="16404" y="-198"/>
                    <a:pt x="16041" y="231"/>
                  </a:cubicBezTo>
                  <a:cubicBezTo>
                    <a:pt x="15936" y="355"/>
                    <a:pt x="15819" y="697"/>
                    <a:pt x="15770" y="993"/>
                  </a:cubicBezTo>
                  <a:lnTo>
                    <a:pt x="15683" y="1532"/>
                  </a:lnTo>
                  <a:lnTo>
                    <a:pt x="14653" y="1532"/>
                  </a:lnTo>
                  <a:lnTo>
                    <a:pt x="13615" y="1532"/>
                  </a:lnTo>
                  <a:lnTo>
                    <a:pt x="13562" y="1053"/>
                  </a:lnTo>
                  <a:cubicBezTo>
                    <a:pt x="13502" y="444"/>
                    <a:pt x="13930" y="228"/>
                    <a:pt x="14252" y="702"/>
                  </a:cubicBezTo>
                  <a:cubicBezTo>
                    <a:pt x="14516" y="1093"/>
                    <a:pt x="14723" y="1116"/>
                    <a:pt x="14723" y="745"/>
                  </a:cubicBezTo>
                  <a:cubicBezTo>
                    <a:pt x="14723" y="163"/>
                    <a:pt x="13947" y="-199"/>
                    <a:pt x="13405" y="137"/>
                  </a:cubicBezTo>
                  <a:cubicBezTo>
                    <a:pt x="13290" y="209"/>
                    <a:pt x="13156" y="553"/>
                    <a:pt x="13108" y="899"/>
                  </a:cubicBezTo>
                  <a:lnTo>
                    <a:pt x="13021" y="1532"/>
                  </a:lnTo>
                  <a:lnTo>
                    <a:pt x="11913" y="1532"/>
                  </a:lnTo>
                  <a:cubicBezTo>
                    <a:pt x="10866" y="1532"/>
                    <a:pt x="10798" y="1506"/>
                    <a:pt x="10752" y="1190"/>
                  </a:cubicBezTo>
                  <a:cubicBezTo>
                    <a:pt x="10660" y="552"/>
                    <a:pt x="11412" y="136"/>
                    <a:pt x="11572" y="736"/>
                  </a:cubicBezTo>
                  <a:cubicBezTo>
                    <a:pt x="11657" y="1053"/>
                    <a:pt x="12061" y="1129"/>
                    <a:pt x="12061" y="830"/>
                  </a:cubicBezTo>
                  <a:cubicBezTo>
                    <a:pt x="12061" y="482"/>
                    <a:pt x="11591" y="0"/>
                    <a:pt x="11258" y="0"/>
                  </a:cubicBezTo>
                  <a:cubicBezTo>
                    <a:pt x="10735" y="0"/>
                    <a:pt x="10400" y="341"/>
                    <a:pt x="10298" y="959"/>
                  </a:cubicBezTo>
                  <a:lnTo>
                    <a:pt x="10202" y="1532"/>
                  </a:lnTo>
                  <a:lnTo>
                    <a:pt x="9172" y="1532"/>
                  </a:lnTo>
                  <a:lnTo>
                    <a:pt x="8134" y="1532"/>
                  </a:lnTo>
                  <a:lnTo>
                    <a:pt x="8090" y="1053"/>
                  </a:lnTo>
                  <a:cubicBezTo>
                    <a:pt x="8029" y="439"/>
                    <a:pt x="8436" y="252"/>
                    <a:pt x="8815" y="711"/>
                  </a:cubicBezTo>
                  <a:cubicBezTo>
                    <a:pt x="9136" y="1099"/>
                    <a:pt x="9242" y="1108"/>
                    <a:pt x="9242" y="745"/>
                  </a:cubicBezTo>
                  <a:cubicBezTo>
                    <a:pt x="9242" y="90"/>
                    <a:pt x="8326" y="-238"/>
                    <a:pt x="7872" y="257"/>
                  </a:cubicBezTo>
                  <a:cubicBezTo>
                    <a:pt x="7743" y="397"/>
                    <a:pt x="7620" y="740"/>
                    <a:pt x="7593" y="1019"/>
                  </a:cubicBezTo>
                  <a:lnTo>
                    <a:pt x="7540" y="1532"/>
                  </a:lnTo>
                  <a:lnTo>
                    <a:pt x="6432" y="1532"/>
                  </a:lnTo>
                  <a:cubicBezTo>
                    <a:pt x="5386" y="1532"/>
                    <a:pt x="5317" y="1506"/>
                    <a:pt x="5271" y="1190"/>
                  </a:cubicBezTo>
                  <a:cubicBezTo>
                    <a:pt x="5179" y="552"/>
                    <a:pt x="5940" y="136"/>
                    <a:pt x="6100" y="736"/>
                  </a:cubicBezTo>
                  <a:cubicBezTo>
                    <a:pt x="6184" y="1053"/>
                    <a:pt x="6589" y="1129"/>
                    <a:pt x="6589" y="830"/>
                  </a:cubicBezTo>
                  <a:cubicBezTo>
                    <a:pt x="6589" y="482"/>
                    <a:pt x="6120" y="0"/>
                    <a:pt x="5786" y="0"/>
                  </a:cubicBezTo>
                  <a:close/>
                  <a:moveTo>
                    <a:pt x="9871" y="19399"/>
                  </a:moveTo>
                  <a:cubicBezTo>
                    <a:pt x="9561" y="19365"/>
                    <a:pt x="9539" y="19413"/>
                    <a:pt x="9539" y="20178"/>
                  </a:cubicBezTo>
                  <a:lnTo>
                    <a:pt x="9539" y="21000"/>
                  </a:lnTo>
                  <a:lnTo>
                    <a:pt x="10534" y="20991"/>
                  </a:lnTo>
                  <a:lnTo>
                    <a:pt x="11546" y="20983"/>
                  </a:lnTo>
                  <a:lnTo>
                    <a:pt x="11581" y="20221"/>
                  </a:lnTo>
                  <a:lnTo>
                    <a:pt x="11625" y="19450"/>
                  </a:lnTo>
                  <a:lnTo>
                    <a:pt x="10918" y="19442"/>
                  </a:lnTo>
                  <a:cubicBezTo>
                    <a:pt x="10528" y="19435"/>
                    <a:pt x="10054" y="19419"/>
                    <a:pt x="9871" y="19399"/>
                  </a:cubicBezTo>
                  <a:close/>
                  <a:moveTo>
                    <a:pt x="5228" y="19450"/>
                  </a:moveTo>
                  <a:cubicBezTo>
                    <a:pt x="1792" y="19459"/>
                    <a:pt x="1696" y="19469"/>
                    <a:pt x="855" y="19835"/>
                  </a:cubicBezTo>
                  <a:lnTo>
                    <a:pt x="0" y="20212"/>
                  </a:lnTo>
                  <a:lnTo>
                    <a:pt x="881" y="20623"/>
                  </a:lnTo>
                  <a:lnTo>
                    <a:pt x="1772" y="21034"/>
                  </a:lnTo>
                  <a:lnTo>
                    <a:pt x="5428" y="21034"/>
                  </a:lnTo>
                  <a:lnTo>
                    <a:pt x="9103" y="21034"/>
                  </a:lnTo>
                  <a:lnTo>
                    <a:pt x="9103" y="20246"/>
                  </a:lnTo>
                  <a:cubicBezTo>
                    <a:pt x="9103" y="19714"/>
                    <a:pt x="9035" y="19453"/>
                    <a:pt x="8911" y="19450"/>
                  </a:cubicBezTo>
                  <a:cubicBezTo>
                    <a:pt x="8809" y="19447"/>
                    <a:pt x="7156" y="19444"/>
                    <a:pt x="5228" y="1945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89" name="تجميع" descr="تجميع"/>
          <p:cNvPicPr>
            <a:picLocks noChangeAspect="1"/>
          </p:cNvPicPr>
          <p:nvPr/>
        </p:nvPicPr>
        <p:blipFill>
          <a:blip r:embed="rId4">
            <a:extLst/>
          </a:blip>
          <a:srcRect l="10350" t="3344" r="14319" b="5303"/>
          <a:stretch>
            <a:fillRect/>
          </a:stretch>
        </p:blipFill>
        <p:spPr>
          <a:xfrm>
            <a:off x="4640077" y="5920171"/>
            <a:ext cx="1309688" cy="1227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5" y="0"/>
                </a:moveTo>
                <a:lnTo>
                  <a:pt x="85" y="293"/>
                </a:lnTo>
                <a:lnTo>
                  <a:pt x="85" y="587"/>
                </a:lnTo>
                <a:lnTo>
                  <a:pt x="556" y="643"/>
                </a:lnTo>
                <a:cubicBezTo>
                  <a:pt x="1212" y="722"/>
                  <a:pt x="1456" y="853"/>
                  <a:pt x="1636" y="1229"/>
                </a:cubicBezTo>
                <a:lnTo>
                  <a:pt x="1767" y="1502"/>
                </a:lnTo>
                <a:lnTo>
                  <a:pt x="1767" y="6699"/>
                </a:lnTo>
                <a:cubicBezTo>
                  <a:pt x="1767" y="12350"/>
                  <a:pt x="1776" y="12143"/>
                  <a:pt x="1519" y="12456"/>
                </a:cubicBezTo>
                <a:cubicBezTo>
                  <a:pt x="1311" y="12708"/>
                  <a:pt x="1093" y="12798"/>
                  <a:pt x="517" y="12882"/>
                </a:cubicBezTo>
                <a:lnTo>
                  <a:pt x="0" y="12959"/>
                </a:lnTo>
                <a:lnTo>
                  <a:pt x="0" y="13231"/>
                </a:lnTo>
                <a:lnTo>
                  <a:pt x="0" y="13497"/>
                </a:lnTo>
                <a:lnTo>
                  <a:pt x="2664" y="13497"/>
                </a:lnTo>
                <a:lnTo>
                  <a:pt x="5321" y="13497"/>
                </a:lnTo>
                <a:lnTo>
                  <a:pt x="5321" y="13224"/>
                </a:lnTo>
                <a:lnTo>
                  <a:pt x="5321" y="12959"/>
                </a:lnTo>
                <a:lnTo>
                  <a:pt x="4876" y="12896"/>
                </a:lnTo>
                <a:cubicBezTo>
                  <a:pt x="4076" y="12793"/>
                  <a:pt x="3787" y="12603"/>
                  <a:pt x="3633" y="12071"/>
                </a:cubicBezTo>
                <a:cubicBezTo>
                  <a:pt x="3564" y="11832"/>
                  <a:pt x="3555" y="11575"/>
                  <a:pt x="3554" y="9703"/>
                </a:cubicBezTo>
                <a:lnTo>
                  <a:pt x="3554" y="7614"/>
                </a:lnTo>
                <a:lnTo>
                  <a:pt x="4097" y="7614"/>
                </a:lnTo>
                <a:cubicBezTo>
                  <a:pt x="5287" y="7635"/>
                  <a:pt x="5472" y="7779"/>
                  <a:pt x="6349" y="9340"/>
                </a:cubicBezTo>
                <a:cubicBezTo>
                  <a:pt x="7032" y="10555"/>
                  <a:pt x="7555" y="11443"/>
                  <a:pt x="7835" y="11848"/>
                </a:cubicBezTo>
                <a:cubicBezTo>
                  <a:pt x="8708" y="13114"/>
                  <a:pt x="9484" y="13544"/>
                  <a:pt x="11062" y="13636"/>
                </a:cubicBezTo>
                <a:cubicBezTo>
                  <a:pt x="11398" y="13655"/>
                  <a:pt x="12150" y="13674"/>
                  <a:pt x="12731" y="13678"/>
                </a:cubicBezTo>
                <a:lnTo>
                  <a:pt x="13785" y="13685"/>
                </a:lnTo>
                <a:lnTo>
                  <a:pt x="13817" y="13510"/>
                </a:lnTo>
                <a:cubicBezTo>
                  <a:pt x="13831" y="13414"/>
                  <a:pt x="13846" y="13293"/>
                  <a:pt x="13857" y="13238"/>
                </a:cubicBezTo>
                <a:cubicBezTo>
                  <a:pt x="13874" y="13146"/>
                  <a:pt x="13848" y="13135"/>
                  <a:pt x="13516" y="13084"/>
                </a:cubicBezTo>
                <a:cubicBezTo>
                  <a:pt x="12118" y="12873"/>
                  <a:pt x="11306" y="12671"/>
                  <a:pt x="10865" y="12435"/>
                </a:cubicBezTo>
                <a:cubicBezTo>
                  <a:pt x="10581" y="12284"/>
                  <a:pt x="10491" y="12204"/>
                  <a:pt x="10126" y="11750"/>
                </a:cubicBezTo>
                <a:cubicBezTo>
                  <a:pt x="9897" y="11466"/>
                  <a:pt x="9497" y="10924"/>
                  <a:pt x="9242" y="10542"/>
                </a:cubicBezTo>
                <a:cubicBezTo>
                  <a:pt x="8486" y="9405"/>
                  <a:pt x="7199" y="7203"/>
                  <a:pt x="7187" y="7035"/>
                </a:cubicBezTo>
                <a:cubicBezTo>
                  <a:pt x="7184" y="6985"/>
                  <a:pt x="7310" y="6888"/>
                  <a:pt x="7560" y="6748"/>
                </a:cubicBezTo>
                <a:cubicBezTo>
                  <a:pt x="8496" y="6227"/>
                  <a:pt x="9031" y="5665"/>
                  <a:pt x="9360" y="4869"/>
                </a:cubicBezTo>
                <a:cubicBezTo>
                  <a:pt x="9722" y="3993"/>
                  <a:pt x="9679" y="2633"/>
                  <a:pt x="9262" y="1795"/>
                </a:cubicBezTo>
                <a:cubicBezTo>
                  <a:pt x="8964" y="1196"/>
                  <a:pt x="8415" y="702"/>
                  <a:pt x="7717" y="405"/>
                </a:cubicBezTo>
                <a:cubicBezTo>
                  <a:pt x="6924" y="67"/>
                  <a:pt x="6099" y="3"/>
                  <a:pt x="2500" y="0"/>
                </a:cubicBezTo>
                <a:lnTo>
                  <a:pt x="85" y="0"/>
                </a:lnTo>
                <a:close/>
                <a:moveTo>
                  <a:pt x="4804" y="720"/>
                </a:moveTo>
                <a:cubicBezTo>
                  <a:pt x="5782" y="720"/>
                  <a:pt x="6341" y="942"/>
                  <a:pt x="6899" y="1537"/>
                </a:cubicBezTo>
                <a:cubicBezTo>
                  <a:pt x="7480" y="2156"/>
                  <a:pt x="7661" y="2694"/>
                  <a:pt x="7658" y="3793"/>
                </a:cubicBezTo>
                <a:cubicBezTo>
                  <a:pt x="7655" y="4905"/>
                  <a:pt x="7472" y="5435"/>
                  <a:pt x="6873" y="6078"/>
                </a:cubicBezTo>
                <a:cubicBezTo>
                  <a:pt x="6450" y="6532"/>
                  <a:pt x="6069" y="6753"/>
                  <a:pt x="5492" y="6867"/>
                </a:cubicBezTo>
                <a:cubicBezTo>
                  <a:pt x="5007" y="6964"/>
                  <a:pt x="3708" y="6995"/>
                  <a:pt x="3607" y="6916"/>
                </a:cubicBezTo>
                <a:cubicBezTo>
                  <a:pt x="3541" y="6865"/>
                  <a:pt x="3535" y="6622"/>
                  <a:pt x="3548" y="4094"/>
                </a:cubicBezTo>
                <a:cubicBezTo>
                  <a:pt x="3559" y="1667"/>
                  <a:pt x="3564" y="1303"/>
                  <a:pt x="3626" y="1160"/>
                </a:cubicBezTo>
                <a:cubicBezTo>
                  <a:pt x="3780" y="803"/>
                  <a:pt x="4008" y="720"/>
                  <a:pt x="4804" y="720"/>
                </a:cubicBezTo>
                <a:close/>
                <a:moveTo>
                  <a:pt x="18700" y="1628"/>
                </a:moveTo>
                <a:cubicBezTo>
                  <a:pt x="17117" y="1628"/>
                  <a:pt x="16888" y="1640"/>
                  <a:pt x="16828" y="1705"/>
                </a:cubicBezTo>
                <a:cubicBezTo>
                  <a:pt x="16769" y="1768"/>
                  <a:pt x="16756" y="1962"/>
                  <a:pt x="16756" y="3116"/>
                </a:cubicBezTo>
                <a:cubicBezTo>
                  <a:pt x="16756" y="4186"/>
                  <a:pt x="16773" y="4470"/>
                  <a:pt x="16822" y="4541"/>
                </a:cubicBezTo>
                <a:cubicBezTo>
                  <a:pt x="16877" y="4621"/>
                  <a:pt x="16868" y="4650"/>
                  <a:pt x="16737" y="4813"/>
                </a:cubicBezTo>
                <a:cubicBezTo>
                  <a:pt x="16562" y="5031"/>
                  <a:pt x="16233" y="5680"/>
                  <a:pt x="16233" y="5812"/>
                </a:cubicBezTo>
                <a:cubicBezTo>
                  <a:pt x="16233" y="5864"/>
                  <a:pt x="16267" y="5940"/>
                  <a:pt x="16305" y="5980"/>
                </a:cubicBezTo>
                <a:cubicBezTo>
                  <a:pt x="16365" y="6044"/>
                  <a:pt x="16643" y="6050"/>
                  <a:pt x="18668" y="6050"/>
                </a:cubicBezTo>
                <a:cubicBezTo>
                  <a:pt x="20163" y="6050"/>
                  <a:pt x="20982" y="6032"/>
                  <a:pt x="21037" y="6001"/>
                </a:cubicBezTo>
                <a:cubicBezTo>
                  <a:pt x="21087" y="5972"/>
                  <a:pt x="21122" y="5905"/>
                  <a:pt x="21122" y="5833"/>
                </a:cubicBezTo>
                <a:cubicBezTo>
                  <a:pt x="21122" y="5684"/>
                  <a:pt x="20801" y="5035"/>
                  <a:pt x="20612" y="4799"/>
                </a:cubicBezTo>
                <a:cubicBezTo>
                  <a:pt x="20476" y="4630"/>
                  <a:pt x="20476" y="4623"/>
                  <a:pt x="20559" y="4548"/>
                </a:cubicBezTo>
                <a:cubicBezTo>
                  <a:pt x="20639" y="4475"/>
                  <a:pt x="20644" y="4391"/>
                  <a:pt x="20644" y="3116"/>
                </a:cubicBezTo>
                <a:cubicBezTo>
                  <a:pt x="20644" y="1954"/>
                  <a:pt x="20639" y="1768"/>
                  <a:pt x="20579" y="1705"/>
                </a:cubicBezTo>
                <a:cubicBezTo>
                  <a:pt x="20519" y="1640"/>
                  <a:pt x="20282" y="1628"/>
                  <a:pt x="18700" y="1628"/>
                </a:cubicBezTo>
                <a:close/>
                <a:moveTo>
                  <a:pt x="16913" y="1788"/>
                </a:moveTo>
                <a:lnTo>
                  <a:pt x="18700" y="1788"/>
                </a:lnTo>
                <a:lnTo>
                  <a:pt x="20487" y="1788"/>
                </a:lnTo>
                <a:lnTo>
                  <a:pt x="20500" y="3067"/>
                </a:lnTo>
                <a:cubicBezTo>
                  <a:pt x="20508" y="3969"/>
                  <a:pt x="20503" y="4363"/>
                  <a:pt x="20468" y="4408"/>
                </a:cubicBezTo>
                <a:cubicBezTo>
                  <a:pt x="20427" y="4460"/>
                  <a:pt x="20098" y="4471"/>
                  <a:pt x="18700" y="4471"/>
                </a:cubicBezTo>
                <a:cubicBezTo>
                  <a:pt x="17301" y="4471"/>
                  <a:pt x="16981" y="4460"/>
                  <a:pt x="16940" y="4408"/>
                </a:cubicBezTo>
                <a:cubicBezTo>
                  <a:pt x="16905" y="4363"/>
                  <a:pt x="16891" y="3969"/>
                  <a:pt x="16900" y="3067"/>
                </a:cubicBezTo>
                <a:lnTo>
                  <a:pt x="16913" y="1788"/>
                </a:lnTo>
                <a:close/>
                <a:moveTo>
                  <a:pt x="14623" y="2955"/>
                </a:moveTo>
                <a:lnTo>
                  <a:pt x="14472" y="3116"/>
                </a:lnTo>
                <a:lnTo>
                  <a:pt x="14315" y="3276"/>
                </a:lnTo>
                <a:lnTo>
                  <a:pt x="14498" y="3507"/>
                </a:lnTo>
                <a:cubicBezTo>
                  <a:pt x="14598" y="3634"/>
                  <a:pt x="14685" y="3774"/>
                  <a:pt x="14688" y="3821"/>
                </a:cubicBezTo>
                <a:cubicBezTo>
                  <a:pt x="14691" y="3868"/>
                  <a:pt x="14594" y="4007"/>
                  <a:pt x="14479" y="4129"/>
                </a:cubicBezTo>
                <a:lnTo>
                  <a:pt x="14269" y="4352"/>
                </a:lnTo>
                <a:lnTo>
                  <a:pt x="14413" y="4506"/>
                </a:lnTo>
                <a:lnTo>
                  <a:pt x="14551" y="4653"/>
                </a:lnTo>
                <a:lnTo>
                  <a:pt x="14806" y="4387"/>
                </a:lnTo>
                <a:lnTo>
                  <a:pt x="15055" y="4122"/>
                </a:lnTo>
                <a:lnTo>
                  <a:pt x="15310" y="4387"/>
                </a:lnTo>
                <a:lnTo>
                  <a:pt x="15565" y="4653"/>
                </a:lnTo>
                <a:lnTo>
                  <a:pt x="15709" y="4492"/>
                </a:lnTo>
                <a:lnTo>
                  <a:pt x="15860" y="4324"/>
                </a:lnTo>
                <a:lnTo>
                  <a:pt x="15611" y="4059"/>
                </a:lnTo>
                <a:lnTo>
                  <a:pt x="15369" y="3793"/>
                </a:lnTo>
                <a:lnTo>
                  <a:pt x="15617" y="3521"/>
                </a:lnTo>
                <a:lnTo>
                  <a:pt x="15866" y="3255"/>
                </a:lnTo>
                <a:lnTo>
                  <a:pt x="15722" y="3109"/>
                </a:lnTo>
                <a:lnTo>
                  <a:pt x="15578" y="2955"/>
                </a:lnTo>
                <a:lnTo>
                  <a:pt x="15349" y="3199"/>
                </a:lnTo>
                <a:cubicBezTo>
                  <a:pt x="15222" y="3333"/>
                  <a:pt x="15106" y="3444"/>
                  <a:pt x="15087" y="3444"/>
                </a:cubicBezTo>
                <a:cubicBezTo>
                  <a:pt x="15068" y="3444"/>
                  <a:pt x="14955" y="3334"/>
                  <a:pt x="14839" y="3199"/>
                </a:cubicBezTo>
                <a:lnTo>
                  <a:pt x="14623" y="2955"/>
                </a:lnTo>
                <a:close/>
                <a:moveTo>
                  <a:pt x="10872" y="3116"/>
                </a:moveTo>
                <a:lnTo>
                  <a:pt x="10859" y="3479"/>
                </a:lnTo>
                <a:lnTo>
                  <a:pt x="10846" y="3842"/>
                </a:lnTo>
                <a:lnTo>
                  <a:pt x="10512" y="3856"/>
                </a:lnTo>
                <a:lnTo>
                  <a:pt x="10172" y="3863"/>
                </a:lnTo>
                <a:lnTo>
                  <a:pt x="10172" y="4052"/>
                </a:lnTo>
                <a:lnTo>
                  <a:pt x="10172" y="4233"/>
                </a:lnTo>
                <a:lnTo>
                  <a:pt x="10512" y="4247"/>
                </a:lnTo>
                <a:lnTo>
                  <a:pt x="10846" y="4254"/>
                </a:lnTo>
                <a:lnTo>
                  <a:pt x="10859" y="4604"/>
                </a:lnTo>
                <a:cubicBezTo>
                  <a:pt x="10866" y="4795"/>
                  <a:pt x="10888" y="4966"/>
                  <a:pt x="10911" y="4981"/>
                </a:cubicBezTo>
                <a:cubicBezTo>
                  <a:pt x="10933" y="4995"/>
                  <a:pt x="11017" y="4998"/>
                  <a:pt x="11101" y="4988"/>
                </a:cubicBezTo>
                <a:lnTo>
                  <a:pt x="11252" y="4974"/>
                </a:lnTo>
                <a:lnTo>
                  <a:pt x="11265" y="4618"/>
                </a:lnTo>
                <a:lnTo>
                  <a:pt x="11284" y="4254"/>
                </a:lnTo>
                <a:lnTo>
                  <a:pt x="11625" y="4247"/>
                </a:lnTo>
                <a:lnTo>
                  <a:pt x="11959" y="4233"/>
                </a:lnTo>
                <a:lnTo>
                  <a:pt x="11959" y="4052"/>
                </a:lnTo>
                <a:lnTo>
                  <a:pt x="11959" y="3863"/>
                </a:lnTo>
                <a:lnTo>
                  <a:pt x="11625" y="3856"/>
                </a:lnTo>
                <a:lnTo>
                  <a:pt x="11284" y="3842"/>
                </a:lnTo>
                <a:lnTo>
                  <a:pt x="11265" y="3479"/>
                </a:lnTo>
                <a:lnTo>
                  <a:pt x="11252" y="3116"/>
                </a:lnTo>
                <a:lnTo>
                  <a:pt x="11062" y="3116"/>
                </a:lnTo>
                <a:lnTo>
                  <a:pt x="10872" y="3116"/>
                </a:lnTo>
                <a:close/>
                <a:moveTo>
                  <a:pt x="13241" y="3402"/>
                </a:moveTo>
                <a:cubicBezTo>
                  <a:pt x="13213" y="3404"/>
                  <a:pt x="13181" y="3410"/>
                  <a:pt x="13150" y="3416"/>
                </a:cubicBezTo>
                <a:cubicBezTo>
                  <a:pt x="12986" y="3449"/>
                  <a:pt x="12836" y="3663"/>
                  <a:pt x="12836" y="3849"/>
                </a:cubicBezTo>
                <a:cubicBezTo>
                  <a:pt x="12836" y="3914"/>
                  <a:pt x="12776" y="3987"/>
                  <a:pt x="12679" y="4052"/>
                </a:cubicBezTo>
                <a:cubicBezTo>
                  <a:pt x="12394" y="4239"/>
                  <a:pt x="12372" y="4683"/>
                  <a:pt x="12639" y="4932"/>
                </a:cubicBezTo>
                <a:cubicBezTo>
                  <a:pt x="12797" y="5081"/>
                  <a:pt x="13022" y="5119"/>
                  <a:pt x="13241" y="5030"/>
                </a:cubicBezTo>
                <a:cubicBezTo>
                  <a:pt x="13374" y="4976"/>
                  <a:pt x="13484" y="4763"/>
                  <a:pt x="13484" y="4562"/>
                </a:cubicBezTo>
                <a:cubicBezTo>
                  <a:pt x="13484" y="4465"/>
                  <a:pt x="13534" y="4352"/>
                  <a:pt x="13621" y="4247"/>
                </a:cubicBezTo>
                <a:cubicBezTo>
                  <a:pt x="13924" y="3879"/>
                  <a:pt x="13675" y="3382"/>
                  <a:pt x="13241" y="3402"/>
                </a:cubicBezTo>
                <a:close/>
                <a:moveTo>
                  <a:pt x="13300" y="3730"/>
                </a:moveTo>
                <a:cubicBezTo>
                  <a:pt x="13329" y="3734"/>
                  <a:pt x="13354" y="3747"/>
                  <a:pt x="13385" y="3772"/>
                </a:cubicBezTo>
                <a:cubicBezTo>
                  <a:pt x="13425" y="3805"/>
                  <a:pt x="13432" y="3822"/>
                  <a:pt x="13418" y="3856"/>
                </a:cubicBezTo>
                <a:cubicBezTo>
                  <a:pt x="13408" y="3881"/>
                  <a:pt x="13404" y="3911"/>
                  <a:pt x="13405" y="3919"/>
                </a:cubicBezTo>
                <a:cubicBezTo>
                  <a:pt x="13407" y="3927"/>
                  <a:pt x="13386" y="3955"/>
                  <a:pt x="13359" y="3982"/>
                </a:cubicBezTo>
                <a:cubicBezTo>
                  <a:pt x="13322" y="4019"/>
                  <a:pt x="13297" y="4035"/>
                  <a:pt x="13268" y="4017"/>
                </a:cubicBezTo>
                <a:cubicBezTo>
                  <a:pt x="13246" y="4004"/>
                  <a:pt x="13228" y="3974"/>
                  <a:pt x="13228" y="3954"/>
                </a:cubicBezTo>
                <a:cubicBezTo>
                  <a:pt x="13228" y="3933"/>
                  <a:pt x="13212" y="3915"/>
                  <a:pt x="13189" y="3919"/>
                </a:cubicBezTo>
                <a:cubicBezTo>
                  <a:pt x="13159" y="3924"/>
                  <a:pt x="13149" y="3914"/>
                  <a:pt x="13143" y="3856"/>
                </a:cubicBezTo>
                <a:cubicBezTo>
                  <a:pt x="13138" y="3790"/>
                  <a:pt x="13146" y="3771"/>
                  <a:pt x="13196" y="3751"/>
                </a:cubicBezTo>
                <a:cubicBezTo>
                  <a:pt x="13238" y="3734"/>
                  <a:pt x="13271" y="3727"/>
                  <a:pt x="13300" y="3730"/>
                </a:cubicBezTo>
                <a:close/>
                <a:moveTo>
                  <a:pt x="12967" y="4261"/>
                </a:moveTo>
                <a:lnTo>
                  <a:pt x="13065" y="4310"/>
                </a:lnTo>
                <a:cubicBezTo>
                  <a:pt x="13143" y="4352"/>
                  <a:pt x="13179" y="4394"/>
                  <a:pt x="13202" y="4464"/>
                </a:cubicBezTo>
                <a:cubicBezTo>
                  <a:pt x="13220" y="4522"/>
                  <a:pt x="13222" y="4562"/>
                  <a:pt x="13209" y="4576"/>
                </a:cubicBezTo>
                <a:cubicBezTo>
                  <a:pt x="13197" y="4589"/>
                  <a:pt x="13183" y="4616"/>
                  <a:pt x="13183" y="4639"/>
                </a:cubicBezTo>
                <a:cubicBezTo>
                  <a:pt x="13183" y="4662"/>
                  <a:pt x="13167" y="4688"/>
                  <a:pt x="13143" y="4701"/>
                </a:cubicBezTo>
                <a:cubicBezTo>
                  <a:pt x="13079" y="4738"/>
                  <a:pt x="12932" y="4755"/>
                  <a:pt x="12862" y="4729"/>
                </a:cubicBezTo>
                <a:cubicBezTo>
                  <a:pt x="12708" y="4670"/>
                  <a:pt x="12721" y="4413"/>
                  <a:pt x="12881" y="4310"/>
                </a:cubicBezTo>
                <a:lnTo>
                  <a:pt x="12967" y="4261"/>
                </a:lnTo>
                <a:close/>
                <a:moveTo>
                  <a:pt x="18681" y="4611"/>
                </a:moveTo>
                <a:cubicBezTo>
                  <a:pt x="20238" y="4611"/>
                  <a:pt x="20258" y="4618"/>
                  <a:pt x="20500" y="4911"/>
                </a:cubicBezTo>
                <a:cubicBezTo>
                  <a:pt x="20709" y="5166"/>
                  <a:pt x="21002" y="5794"/>
                  <a:pt x="20939" y="5861"/>
                </a:cubicBezTo>
                <a:cubicBezTo>
                  <a:pt x="20862" y="5943"/>
                  <a:pt x="16480" y="5936"/>
                  <a:pt x="16416" y="5854"/>
                </a:cubicBezTo>
                <a:cubicBezTo>
                  <a:pt x="16357" y="5777"/>
                  <a:pt x="16613" y="5207"/>
                  <a:pt x="16828" y="4939"/>
                </a:cubicBezTo>
                <a:cubicBezTo>
                  <a:pt x="17096" y="4605"/>
                  <a:pt x="17107" y="4611"/>
                  <a:pt x="18681" y="4611"/>
                </a:cubicBezTo>
                <a:close/>
                <a:moveTo>
                  <a:pt x="10924" y="5162"/>
                </a:moveTo>
                <a:lnTo>
                  <a:pt x="10217" y="6378"/>
                </a:lnTo>
                <a:cubicBezTo>
                  <a:pt x="9829" y="7045"/>
                  <a:pt x="9511" y="7610"/>
                  <a:pt x="9511" y="7635"/>
                </a:cubicBezTo>
                <a:cubicBezTo>
                  <a:pt x="9511" y="7660"/>
                  <a:pt x="9537" y="7684"/>
                  <a:pt x="9569" y="7684"/>
                </a:cubicBezTo>
                <a:cubicBezTo>
                  <a:pt x="9639" y="7684"/>
                  <a:pt x="10461" y="8027"/>
                  <a:pt x="10931" y="8257"/>
                </a:cubicBezTo>
                <a:cubicBezTo>
                  <a:pt x="11441" y="8507"/>
                  <a:pt x="12116" y="8943"/>
                  <a:pt x="12463" y="9256"/>
                </a:cubicBezTo>
                <a:cubicBezTo>
                  <a:pt x="12631" y="9407"/>
                  <a:pt x="12775" y="9535"/>
                  <a:pt x="12783" y="9536"/>
                </a:cubicBezTo>
                <a:cubicBezTo>
                  <a:pt x="12790" y="9538"/>
                  <a:pt x="12747" y="9473"/>
                  <a:pt x="12692" y="9389"/>
                </a:cubicBezTo>
                <a:cubicBezTo>
                  <a:pt x="12517" y="9123"/>
                  <a:pt x="12080" y="8653"/>
                  <a:pt x="11775" y="8411"/>
                </a:cubicBezTo>
                <a:cubicBezTo>
                  <a:pt x="11577" y="8253"/>
                  <a:pt x="11484" y="8162"/>
                  <a:pt x="11513" y="8131"/>
                </a:cubicBezTo>
                <a:cubicBezTo>
                  <a:pt x="11610" y="8027"/>
                  <a:pt x="12536" y="8799"/>
                  <a:pt x="12836" y="9235"/>
                </a:cubicBezTo>
                <a:lnTo>
                  <a:pt x="12960" y="9417"/>
                </a:lnTo>
                <a:lnTo>
                  <a:pt x="12960" y="9082"/>
                </a:lnTo>
                <a:lnTo>
                  <a:pt x="12960" y="8746"/>
                </a:lnTo>
                <a:lnTo>
                  <a:pt x="12679" y="8418"/>
                </a:lnTo>
                <a:cubicBezTo>
                  <a:pt x="12342" y="8046"/>
                  <a:pt x="11907" y="7725"/>
                  <a:pt x="11402" y="7454"/>
                </a:cubicBezTo>
                <a:cubicBezTo>
                  <a:pt x="11065" y="7272"/>
                  <a:pt x="10693" y="7104"/>
                  <a:pt x="10676" y="7132"/>
                </a:cubicBezTo>
                <a:cubicBezTo>
                  <a:pt x="10672" y="7138"/>
                  <a:pt x="10618" y="7226"/>
                  <a:pt x="10564" y="7321"/>
                </a:cubicBezTo>
                <a:lnTo>
                  <a:pt x="10466" y="7489"/>
                </a:lnTo>
                <a:lnTo>
                  <a:pt x="10649" y="7587"/>
                </a:lnTo>
                <a:cubicBezTo>
                  <a:pt x="10777" y="7657"/>
                  <a:pt x="10820" y="7699"/>
                  <a:pt x="10787" y="7733"/>
                </a:cubicBezTo>
                <a:cubicBezTo>
                  <a:pt x="10755" y="7768"/>
                  <a:pt x="10664" y="7760"/>
                  <a:pt x="10486" y="7684"/>
                </a:cubicBezTo>
                <a:cubicBezTo>
                  <a:pt x="10346" y="7626"/>
                  <a:pt x="10216" y="7561"/>
                  <a:pt x="10198" y="7545"/>
                </a:cubicBezTo>
                <a:cubicBezTo>
                  <a:pt x="10158" y="7508"/>
                  <a:pt x="11101" y="5577"/>
                  <a:pt x="11186" y="5519"/>
                </a:cubicBezTo>
                <a:cubicBezTo>
                  <a:pt x="11278" y="5457"/>
                  <a:pt x="12064" y="5742"/>
                  <a:pt x="12423" y="5966"/>
                </a:cubicBezTo>
                <a:cubicBezTo>
                  <a:pt x="12689" y="6132"/>
                  <a:pt x="12709" y="6139"/>
                  <a:pt x="12613" y="6029"/>
                </a:cubicBezTo>
                <a:cubicBezTo>
                  <a:pt x="12336" y="5711"/>
                  <a:pt x="11607" y="5323"/>
                  <a:pt x="11055" y="5197"/>
                </a:cubicBezTo>
                <a:lnTo>
                  <a:pt x="10924" y="5162"/>
                </a:lnTo>
                <a:close/>
                <a:moveTo>
                  <a:pt x="15336" y="5176"/>
                </a:moveTo>
                <a:cubicBezTo>
                  <a:pt x="15330" y="5168"/>
                  <a:pt x="15177" y="5205"/>
                  <a:pt x="14989" y="5260"/>
                </a:cubicBezTo>
                <a:cubicBezTo>
                  <a:pt x="14465" y="5413"/>
                  <a:pt x="14040" y="5642"/>
                  <a:pt x="13752" y="5945"/>
                </a:cubicBezTo>
                <a:cubicBezTo>
                  <a:pt x="13613" y="6091"/>
                  <a:pt x="13554" y="6169"/>
                  <a:pt x="13615" y="6113"/>
                </a:cubicBezTo>
                <a:cubicBezTo>
                  <a:pt x="13858" y="5892"/>
                  <a:pt x="14643" y="5546"/>
                  <a:pt x="14950" y="5526"/>
                </a:cubicBezTo>
                <a:lnTo>
                  <a:pt x="15100" y="5519"/>
                </a:lnTo>
                <a:lnTo>
                  <a:pt x="15578" y="6497"/>
                </a:lnTo>
                <a:cubicBezTo>
                  <a:pt x="15841" y="7034"/>
                  <a:pt x="16056" y="7491"/>
                  <a:pt x="16056" y="7510"/>
                </a:cubicBezTo>
                <a:cubicBezTo>
                  <a:pt x="16056" y="7570"/>
                  <a:pt x="15878" y="7643"/>
                  <a:pt x="15807" y="7614"/>
                </a:cubicBezTo>
                <a:cubicBezTo>
                  <a:pt x="15811" y="7616"/>
                  <a:pt x="15811" y="7623"/>
                  <a:pt x="15814" y="7628"/>
                </a:cubicBezTo>
                <a:cubicBezTo>
                  <a:pt x="15821" y="7640"/>
                  <a:pt x="15819" y="7655"/>
                  <a:pt x="15807" y="7663"/>
                </a:cubicBezTo>
                <a:cubicBezTo>
                  <a:pt x="15795" y="7671"/>
                  <a:pt x="15782" y="7662"/>
                  <a:pt x="15775" y="7649"/>
                </a:cubicBezTo>
                <a:cubicBezTo>
                  <a:pt x="15768" y="7637"/>
                  <a:pt x="15769" y="7622"/>
                  <a:pt x="15781" y="7614"/>
                </a:cubicBezTo>
                <a:cubicBezTo>
                  <a:pt x="15787" y="7610"/>
                  <a:pt x="15795" y="7613"/>
                  <a:pt x="15801" y="7614"/>
                </a:cubicBezTo>
                <a:cubicBezTo>
                  <a:pt x="15803" y="7615"/>
                  <a:pt x="15806" y="7613"/>
                  <a:pt x="15807" y="7614"/>
                </a:cubicBezTo>
                <a:cubicBezTo>
                  <a:pt x="15755" y="7593"/>
                  <a:pt x="15750" y="7571"/>
                  <a:pt x="15788" y="7531"/>
                </a:cubicBezTo>
                <a:cubicBezTo>
                  <a:pt x="15831" y="7485"/>
                  <a:pt x="15777" y="7323"/>
                  <a:pt x="15644" y="7125"/>
                </a:cubicBezTo>
                <a:cubicBezTo>
                  <a:pt x="15625" y="7097"/>
                  <a:pt x="14953" y="7401"/>
                  <a:pt x="14688" y="7559"/>
                </a:cubicBezTo>
                <a:cubicBezTo>
                  <a:pt x="14312" y="7784"/>
                  <a:pt x="13989" y="8049"/>
                  <a:pt x="13647" y="8411"/>
                </a:cubicBezTo>
                <a:lnTo>
                  <a:pt x="13359" y="8725"/>
                </a:lnTo>
                <a:lnTo>
                  <a:pt x="13359" y="9075"/>
                </a:lnTo>
                <a:lnTo>
                  <a:pt x="13359" y="9424"/>
                </a:lnTo>
                <a:lnTo>
                  <a:pt x="13444" y="9270"/>
                </a:lnTo>
                <a:cubicBezTo>
                  <a:pt x="13517" y="9143"/>
                  <a:pt x="13543" y="9127"/>
                  <a:pt x="13595" y="9172"/>
                </a:cubicBezTo>
                <a:cubicBezTo>
                  <a:pt x="13660" y="9230"/>
                  <a:pt x="13653" y="9253"/>
                  <a:pt x="13497" y="9494"/>
                </a:cubicBezTo>
                <a:cubicBezTo>
                  <a:pt x="13455" y="9558"/>
                  <a:pt x="13534" y="9504"/>
                  <a:pt x="13667" y="9375"/>
                </a:cubicBezTo>
                <a:cubicBezTo>
                  <a:pt x="14197" y="8866"/>
                  <a:pt x="15260" y="8235"/>
                  <a:pt x="16279" y="7824"/>
                </a:cubicBezTo>
                <a:cubicBezTo>
                  <a:pt x="16531" y="7723"/>
                  <a:pt x="16735" y="7624"/>
                  <a:pt x="16730" y="7601"/>
                </a:cubicBezTo>
                <a:cubicBezTo>
                  <a:pt x="16723" y="7569"/>
                  <a:pt x="15391" y="5251"/>
                  <a:pt x="15336" y="5176"/>
                </a:cubicBezTo>
                <a:close/>
                <a:moveTo>
                  <a:pt x="9733" y="5211"/>
                </a:moveTo>
                <a:cubicBezTo>
                  <a:pt x="9721" y="5211"/>
                  <a:pt x="9709" y="5229"/>
                  <a:pt x="9687" y="5267"/>
                </a:cubicBezTo>
                <a:cubicBezTo>
                  <a:pt x="9662" y="5312"/>
                  <a:pt x="9602" y="5351"/>
                  <a:pt x="9550" y="5351"/>
                </a:cubicBezTo>
                <a:cubicBezTo>
                  <a:pt x="9461" y="5351"/>
                  <a:pt x="9459" y="5360"/>
                  <a:pt x="9537" y="5421"/>
                </a:cubicBezTo>
                <a:cubicBezTo>
                  <a:pt x="9588" y="5461"/>
                  <a:pt x="9607" y="5510"/>
                  <a:pt x="9589" y="5561"/>
                </a:cubicBezTo>
                <a:cubicBezTo>
                  <a:pt x="9567" y="5621"/>
                  <a:pt x="9577" y="5629"/>
                  <a:pt x="9635" y="5610"/>
                </a:cubicBezTo>
                <a:cubicBezTo>
                  <a:pt x="9676" y="5596"/>
                  <a:pt x="9736" y="5606"/>
                  <a:pt x="9772" y="5631"/>
                </a:cubicBezTo>
                <a:cubicBezTo>
                  <a:pt x="9858" y="5689"/>
                  <a:pt x="9870" y="5693"/>
                  <a:pt x="9857" y="5624"/>
                </a:cubicBezTo>
                <a:cubicBezTo>
                  <a:pt x="9851" y="5592"/>
                  <a:pt x="9867" y="5513"/>
                  <a:pt x="9897" y="5456"/>
                </a:cubicBezTo>
                <a:cubicBezTo>
                  <a:pt x="9942" y="5368"/>
                  <a:pt x="9944" y="5351"/>
                  <a:pt x="9890" y="5351"/>
                </a:cubicBezTo>
                <a:cubicBezTo>
                  <a:pt x="9854" y="5351"/>
                  <a:pt x="9804" y="5312"/>
                  <a:pt x="9779" y="5267"/>
                </a:cubicBezTo>
                <a:cubicBezTo>
                  <a:pt x="9757" y="5229"/>
                  <a:pt x="9745" y="5211"/>
                  <a:pt x="9733" y="5211"/>
                </a:cubicBezTo>
                <a:close/>
                <a:moveTo>
                  <a:pt x="18727" y="5400"/>
                </a:moveTo>
                <a:cubicBezTo>
                  <a:pt x="18213" y="5400"/>
                  <a:pt x="18111" y="5412"/>
                  <a:pt x="18111" y="5470"/>
                </a:cubicBezTo>
                <a:cubicBezTo>
                  <a:pt x="18111" y="5529"/>
                  <a:pt x="18213" y="5540"/>
                  <a:pt x="18727" y="5540"/>
                </a:cubicBezTo>
                <a:cubicBezTo>
                  <a:pt x="19241" y="5540"/>
                  <a:pt x="19335" y="5529"/>
                  <a:pt x="19335" y="5470"/>
                </a:cubicBezTo>
                <a:cubicBezTo>
                  <a:pt x="19335" y="5412"/>
                  <a:pt x="19241" y="5400"/>
                  <a:pt x="18727" y="5400"/>
                </a:cubicBezTo>
                <a:close/>
                <a:moveTo>
                  <a:pt x="14969" y="5721"/>
                </a:moveTo>
                <a:lnTo>
                  <a:pt x="14681" y="5840"/>
                </a:lnTo>
                <a:cubicBezTo>
                  <a:pt x="14333" y="5980"/>
                  <a:pt x="14025" y="6168"/>
                  <a:pt x="13667" y="6448"/>
                </a:cubicBezTo>
                <a:lnTo>
                  <a:pt x="13399" y="6657"/>
                </a:lnTo>
                <a:lnTo>
                  <a:pt x="13399" y="6986"/>
                </a:lnTo>
                <a:lnTo>
                  <a:pt x="13399" y="7321"/>
                </a:lnTo>
                <a:lnTo>
                  <a:pt x="13569" y="7153"/>
                </a:lnTo>
                <a:cubicBezTo>
                  <a:pt x="13923" y="6812"/>
                  <a:pt x="14623" y="6362"/>
                  <a:pt x="15028" y="6217"/>
                </a:cubicBezTo>
                <a:cubicBezTo>
                  <a:pt x="15112" y="6187"/>
                  <a:pt x="15111" y="6109"/>
                  <a:pt x="15015" y="5840"/>
                </a:cubicBezTo>
                <a:lnTo>
                  <a:pt x="14969" y="5721"/>
                </a:lnTo>
                <a:close/>
                <a:moveTo>
                  <a:pt x="11369" y="5770"/>
                </a:moveTo>
                <a:cubicBezTo>
                  <a:pt x="11304" y="5770"/>
                  <a:pt x="11264" y="5827"/>
                  <a:pt x="11212" y="5980"/>
                </a:cubicBezTo>
                <a:lnTo>
                  <a:pt x="11140" y="6189"/>
                </a:lnTo>
                <a:lnTo>
                  <a:pt x="11304" y="6245"/>
                </a:lnTo>
                <a:cubicBezTo>
                  <a:pt x="11671" y="6372"/>
                  <a:pt x="12505" y="6917"/>
                  <a:pt x="12744" y="7188"/>
                </a:cubicBezTo>
                <a:cubicBezTo>
                  <a:pt x="12801" y="7252"/>
                  <a:pt x="12854" y="7307"/>
                  <a:pt x="12862" y="7307"/>
                </a:cubicBezTo>
                <a:cubicBezTo>
                  <a:pt x="12870" y="7307"/>
                  <a:pt x="12875" y="7168"/>
                  <a:pt x="12875" y="6993"/>
                </a:cubicBezTo>
                <a:lnTo>
                  <a:pt x="12875" y="6671"/>
                </a:lnTo>
                <a:lnTo>
                  <a:pt x="12600" y="6448"/>
                </a:lnTo>
                <a:cubicBezTo>
                  <a:pt x="12297" y="6205"/>
                  <a:pt x="11506" y="5770"/>
                  <a:pt x="11369" y="5770"/>
                </a:cubicBezTo>
                <a:close/>
                <a:moveTo>
                  <a:pt x="21319" y="6238"/>
                </a:moveTo>
                <a:cubicBezTo>
                  <a:pt x="21226" y="6238"/>
                  <a:pt x="21123" y="6280"/>
                  <a:pt x="21037" y="6371"/>
                </a:cubicBezTo>
                <a:cubicBezTo>
                  <a:pt x="20969" y="6444"/>
                  <a:pt x="20887" y="6593"/>
                  <a:pt x="20860" y="6706"/>
                </a:cubicBezTo>
                <a:cubicBezTo>
                  <a:pt x="20466" y="8334"/>
                  <a:pt x="19629" y="9687"/>
                  <a:pt x="18517" y="10465"/>
                </a:cubicBezTo>
                <a:cubicBezTo>
                  <a:pt x="18128" y="10738"/>
                  <a:pt x="17905" y="10824"/>
                  <a:pt x="17732" y="10786"/>
                </a:cubicBezTo>
                <a:cubicBezTo>
                  <a:pt x="17664" y="10772"/>
                  <a:pt x="17658" y="10733"/>
                  <a:pt x="17666" y="10528"/>
                </a:cubicBezTo>
                <a:cubicBezTo>
                  <a:pt x="17675" y="10296"/>
                  <a:pt x="17695" y="10251"/>
                  <a:pt x="18118" y="9647"/>
                </a:cubicBezTo>
                <a:cubicBezTo>
                  <a:pt x="18725" y="8781"/>
                  <a:pt x="18851" y="8548"/>
                  <a:pt x="18851" y="8306"/>
                </a:cubicBezTo>
                <a:cubicBezTo>
                  <a:pt x="18851" y="8085"/>
                  <a:pt x="18794" y="8014"/>
                  <a:pt x="18583" y="7978"/>
                </a:cubicBezTo>
                <a:cubicBezTo>
                  <a:pt x="18374" y="7942"/>
                  <a:pt x="18261" y="8039"/>
                  <a:pt x="17444" y="8984"/>
                </a:cubicBezTo>
                <a:lnTo>
                  <a:pt x="16737" y="9808"/>
                </a:lnTo>
                <a:lnTo>
                  <a:pt x="16089" y="11289"/>
                </a:lnTo>
                <a:cubicBezTo>
                  <a:pt x="15733" y="12106"/>
                  <a:pt x="15428" y="12806"/>
                  <a:pt x="15415" y="12840"/>
                </a:cubicBezTo>
                <a:cubicBezTo>
                  <a:pt x="15390" y="12906"/>
                  <a:pt x="15515" y="12903"/>
                  <a:pt x="16233" y="12798"/>
                </a:cubicBezTo>
                <a:cubicBezTo>
                  <a:pt x="18917" y="12404"/>
                  <a:pt x="20812" y="10405"/>
                  <a:pt x="21469" y="7286"/>
                </a:cubicBezTo>
                <a:cubicBezTo>
                  <a:pt x="21541" y="6947"/>
                  <a:pt x="21595" y="6650"/>
                  <a:pt x="21600" y="6574"/>
                </a:cubicBezTo>
                <a:lnTo>
                  <a:pt x="21600" y="6532"/>
                </a:lnTo>
                <a:cubicBezTo>
                  <a:pt x="21593" y="6346"/>
                  <a:pt x="21469" y="6237"/>
                  <a:pt x="21319" y="6238"/>
                </a:cubicBezTo>
                <a:close/>
                <a:moveTo>
                  <a:pt x="19525" y="6294"/>
                </a:moveTo>
                <a:cubicBezTo>
                  <a:pt x="19226" y="6320"/>
                  <a:pt x="19020" y="6487"/>
                  <a:pt x="18916" y="6776"/>
                </a:cubicBezTo>
                <a:cubicBezTo>
                  <a:pt x="18851" y="6958"/>
                  <a:pt x="18850" y="7013"/>
                  <a:pt x="18897" y="7181"/>
                </a:cubicBezTo>
                <a:cubicBezTo>
                  <a:pt x="18992" y="7524"/>
                  <a:pt x="19170" y="7648"/>
                  <a:pt x="19551" y="7642"/>
                </a:cubicBezTo>
                <a:cubicBezTo>
                  <a:pt x="19635" y="7641"/>
                  <a:pt x="19721" y="7658"/>
                  <a:pt x="19741" y="7670"/>
                </a:cubicBezTo>
                <a:cubicBezTo>
                  <a:pt x="19844" y="7736"/>
                  <a:pt x="19388" y="8036"/>
                  <a:pt x="19263" y="7985"/>
                </a:cubicBezTo>
                <a:cubicBezTo>
                  <a:pt x="19138" y="7934"/>
                  <a:pt x="19073" y="8015"/>
                  <a:pt x="19073" y="8222"/>
                </a:cubicBezTo>
                <a:cubicBezTo>
                  <a:pt x="19073" y="8456"/>
                  <a:pt x="19071" y="8458"/>
                  <a:pt x="19486" y="8376"/>
                </a:cubicBezTo>
                <a:cubicBezTo>
                  <a:pt x="19966" y="8282"/>
                  <a:pt x="20222" y="8044"/>
                  <a:pt x="20330" y="7580"/>
                </a:cubicBezTo>
                <a:cubicBezTo>
                  <a:pt x="20470" y="6977"/>
                  <a:pt x="20298" y="6465"/>
                  <a:pt x="19911" y="6329"/>
                </a:cubicBezTo>
                <a:cubicBezTo>
                  <a:pt x="19827" y="6300"/>
                  <a:pt x="19653" y="6282"/>
                  <a:pt x="19525" y="6294"/>
                </a:cubicBezTo>
                <a:close/>
                <a:moveTo>
                  <a:pt x="15284" y="6378"/>
                </a:moveTo>
                <a:cubicBezTo>
                  <a:pt x="15261" y="6378"/>
                  <a:pt x="15101" y="6437"/>
                  <a:pt x="14930" y="6511"/>
                </a:cubicBezTo>
                <a:cubicBezTo>
                  <a:pt x="14527" y="6686"/>
                  <a:pt x="13943" y="7083"/>
                  <a:pt x="13615" y="7398"/>
                </a:cubicBezTo>
                <a:lnTo>
                  <a:pt x="13359" y="7642"/>
                </a:lnTo>
                <a:lnTo>
                  <a:pt x="13359" y="7971"/>
                </a:lnTo>
                <a:lnTo>
                  <a:pt x="13359" y="8299"/>
                </a:lnTo>
                <a:lnTo>
                  <a:pt x="13608" y="8048"/>
                </a:lnTo>
                <a:cubicBezTo>
                  <a:pt x="14079" y="7573"/>
                  <a:pt x="14678" y="7134"/>
                  <a:pt x="15199" y="6881"/>
                </a:cubicBezTo>
                <a:cubicBezTo>
                  <a:pt x="15337" y="6814"/>
                  <a:pt x="15454" y="6742"/>
                  <a:pt x="15454" y="6727"/>
                </a:cubicBezTo>
                <a:cubicBezTo>
                  <a:pt x="15454" y="6652"/>
                  <a:pt x="15320" y="6378"/>
                  <a:pt x="15284" y="6378"/>
                </a:cubicBezTo>
                <a:close/>
                <a:moveTo>
                  <a:pt x="11081" y="6434"/>
                </a:moveTo>
                <a:cubicBezTo>
                  <a:pt x="10989" y="6424"/>
                  <a:pt x="10954" y="6477"/>
                  <a:pt x="10918" y="6581"/>
                </a:cubicBezTo>
                <a:cubicBezTo>
                  <a:pt x="10890" y="6666"/>
                  <a:pt x="10865" y="6746"/>
                  <a:pt x="10865" y="6762"/>
                </a:cubicBezTo>
                <a:cubicBezTo>
                  <a:pt x="10865" y="6777"/>
                  <a:pt x="10980" y="6843"/>
                  <a:pt x="11114" y="6909"/>
                </a:cubicBezTo>
                <a:cubicBezTo>
                  <a:pt x="11599" y="7145"/>
                  <a:pt x="12201" y="7580"/>
                  <a:pt x="12744" y="8090"/>
                </a:cubicBezTo>
                <a:lnTo>
                  <a:pt x="12940" y="8278"/>
                </a:lnTo>
                <a:lnTo>
                  <a:pt x="12953" y="7964"/>
                </a:lnTo>
                <a:cubicBezTo>
                  <a:pt x="12967" y="7656"/>
                  <a:pt x="12968" y="7656"/>
                  <a:pt x="12803" y="7503"/>
                </a:cubicBezTo>
                <a:cubicBezTo>
                  <a:pt x="12459" y="7184"/>
                  <a:pt x="12007" y="6869"/>
                  <a:pt x="11585" y="6650"/>
                </a:cubicBezTo>
                <a:cubicBezTo>
                  <a:pt x="11322" y="6514"/>
                  <a:pt x="11174" y="6445"/>
                  <a:pt x="11081" y="6434"/>
                </a:cubicBezTo>
                <a:close/>
                <a:moveTo>
                  <a:pt x="17673" y="6595"/>
                </a:moveTo>
                <a:cubicBezTo>
                  <a:pt x="17660" y="6590"/>
                  <a:pt x="17620" y="6627"/>
                  <a:pt x="17581" y="6692"/>
                </a:cubicBezTo>
                <a:cubicBezTo>
                  <a:pt x="17512" y="6807"/>
                  <a:pt x="17463" y="6839"/>
                  <a:pt x="17365" y="6839"/>
                </a:cubicBezTo>
                <a:lnTo>
                  <a:pt x="17234" y="6839"/>
                </a:lnTo>
                <a:lnTo>
                  <a:pt x="17326" y="6986"/>
                </a:lnTo>
                <a:cubicBezTo>
                  <a:pt x="17392" y="7085"/>
                  <a:pt x="17411" y="7159"/>
                  <a:pt x="17391" y="7244"/>
                </a:cubicBezTo>
                <a:cubicBezTo>
                  <a:pt x="17370" y="7332"/>
                  <a:pt x="17382" y="7359"/>
                  <a:pt x="17424" y="7342"/>
                </a:cubicBezTo>
                <a:cubicBezTo>
                  <a:pt x="17607" y="7268"/>
                  <a:pt x="17661" y="7268"/>
                  <a:pt x="17738" y="7328"/>
                </a:cubicBezTo>
                <a:cubicBezTo>
                  <a:pt x="17816" y="7390"/>
                  <a:pt x="17829" y="7386"/>
                  <a:pt x="17843" y="7272"/>
                </a:cubicBezTo>
                <a:cubicBezTo>
                  <a:pt x="17851" y="7205"/>
                  <a:pt x="17900" y="7085"/>
                  <a:pt x="17948" y="7014"/>
                </a:cubicBezTo>
                <a:cubicBezTo>
                  <a:pt x="18027" y="6894"/>
                  <a:pt x="18025" y="6888"/>
                  <a:pt x="17954" y="6888"/>
                </a:cubicBezTo>
                <a:cubicBezTo>
                  <a:pt x="17857" y="6888"/>
                  <a:pt x="17680" y="6705"/>
                  <a:pt x="17679" y="6609"/>
                </a:cubicBezTo>
                <a:cubicBezTo>
                  <a:pt x="17679" y="6598"/>
                  <a:pt x="17678" y="6597"/>
                  <a:pt x="17673" y="6595"/>
                </a:cubicBezTo>
                <a:close/>
                <a:moveTo>
                  <a:pt x="19610" y="6706"/>
                </a:moveTo>
                <a:cubicBezTo>
                  <a:pt x="19697" y="6700"/>
                  <a:pt x="19731" y="6730"/>
                  <a:pt x="19787" y="6832"/>
                </a:cubicBezTo>
                <a:cubicBezTo>
                  <a:pt x="19835" y="6918"/>
                  <a:pt x="19840" y="6985"/>
                  <a:pt x="19807" y="7153"/>
                </a:cubicBezTo>
                <a:cubicBezTo>
                  <a:pt x="19793" y="7224"/>
                  <a:pt x="19751" y="7255"/>
                  <a:pt x="19715" y="7223"/>
                </a:cubicBezTo>
                <a:cubicBezTo>
                  <a:pt x="19690" y="7201"/>
                  <a:pt x="19685" y="7204"/>
                  <a:pt x="19676" y="7230"/>
                </a:cubicBezTo>
                <a:cubicBezTo>
                  <a:pt x="19660" y="7275"/>
                  <a:pt x="19535" y="7276"/>
                  <a:pt x="19499" y="7230"/>
                </a:cubicBezTo>
                <a:cubicBezTo>
                  <a:pt x="19468" y="7189"/>
                  <a:pt x="19415" y="6996"/>
                  <a:pt x="19414" y="6916"/>
                </a:cubicBezTo>
                <a:cubicBezTo>
                  <a:pt x="19412" y="6842"/>
                  <a:pt x="19537" y="6711"/>
                  <a:pt x="19610" y="6706"/>
                </a:cubicBezTo>
                <a:close/>
                <a:moveTo>
                  <a:pt x="8902" y="7447"/>
                </a:moveTo>
                <a:cubicBezTo>
                  <a:pt x="8878" y="7447"/>
                  <a:pt x="8813" y="7553"/>
                  <a:pt x="8751" y="7684"/>
                </a:cubicBezTo>
                <a:cubicBezTo>
                  <a:pt x="8629" y="7940"/>
                  <a:pt x="8590" y="7941"/>
                  <a:pt x="8509" y="7670"/>
                </a:cubicBezTo>
                <a:cubicBezTo>
                  <a:pt x="8406" y="7326"/>
                  <a:pt x="8031" y="7415"/>
                  <a:pt x="8031" y="7782"/>
                </a:cubicBezTo>
                <a:cubicBezTo>
                  <a:pt x="8031" y="7885"/>
                  <a:pt x="8052" y="8006"/>
                  <a:pt x="8077" y="8055"/>
                </a:cubicBezTo>
                <a:cubicBezTo>
                  <a:pt x="8127" y="8154"/>
                  <a:pt x="8291" y="8173"/>
                  <a:pt x="8424" y="8097"/>
                </a:cubicBezTo>
                <a:cubicBezTo>
                  <a:pt x="8558" y="8020"/>
                  <a:pt x="8569" y="8125"/>
                  <a:pt x="8450" y="8376"/>
                </a:cubicBezTo>
                <a:cubicBezTo>
                  <a:pt x="8389" y="8505"/>
                  <a:pt x="8339" y="8621"/>
                  <a:pt x="8339" y="8634"/>
                </a:cubicBezTo>
                <a:cubicBezTo>
                  <a:pt x="8339" y="8648"/>
                  <a:pt x="8354" y="8655"/>
                  <a:pt x="8378" y="8655"/>
                </a:cubicBezTo>
                <a:cubicBezTo>
                  <a:pt x="8402" y="8655"/>
                  <a:pt x="8474" y="8554"/>
                  <a:pt x="8535" y="8425"/>
                </a:cubicBezTo>
                <a:cubicBezTo>
                  <a:pt x="8659" y="8165"/>
                  <a:pt x="8702" y="8162"/>
                  <a:pt x="8745" y="8404"/>
                </a:cubicBezTo>
                <a:cubicBezTo>
                  <a:pt x="8816" y="8807"/>
                  <a:pt x="9249" y="8715"/>
                  <a:pt x="9249" y="8299"/>
                </a:cubicBezTo>
                <a:cubicBezTo>
                  <a:pt x="9249" y="8002"/>
                  <a:pt x="9087" y="7878"/>
                  <a:pt x="8863" y="8006"/>
                </a:cubicBezTo>
                <a:cubicBezTo>
                  <a:pt x="8796" y="8044"/>
                  <a:pt x="8755" y="8039"/>
                  <a:pt x="8751" y="7992"/>
                </a:cubicBezTo>
                <a:cubicBezTo>
                  <a:pt x="8739" y="8000"/>
                  <a:pt x="8726" y="7997"/>
                  <a:pt x="8719" y="7985"/>
                </a:cubicBezTo>
                <a:cubicBezTo>
                  <a:pt x="8711" y="7973"/>
                  <a:pt x="8713" y="7957"/>
                  <a:pt x="8725" y="7950"/>
                </a:cubicBezTo>
                <a:cubicBezTo>
                  <a:pt x="8736" y="7942"/>
                  <a:pt x="8751" y="7944"/>
                  <a:pt x="8758" y="7957"/>
                </a:cubicBezTo>
                <a:cubicBezTo>
                  <a:pt x="8764" y="7908"/>
                  <a:pt x="8786" y="7839"/>
                  <a:pt x="8836" y="7733"/>
                </a:cubicBezTo>
                <a:cubicBezTo>
                  <a:pt x="8960" y="7473"/>
                  <a:pt x="8963" y="7447"/>
                  <a:pt x="8902" y="7447"/>
                </a:cubicBezTo>
                <a:close/>
                <a:moveTo>
                  <a:pt x="8260" y="7614"/>
                </a:moveTo>
                <a:cubicBezTo>
                  <a:pt x="8283" y="7614"/>
                  <a:pt x="8312" y="7634"/>
                  <a:pt x="8339" y="7670"/>
                </a:cubicBezTo>
                <a:cubicBezTo>
                  <a:pt x="8383" y="7728"/>
                  <a:pt x="8374" y="7917"/>
                  <a:pt x="8326" y="7964"/>
                </a:cubicBezTo>
                <a:cubicBezTo>
                  <a:pt x="8272" y="8016"/>
                  <a:pt x="8263" y="8018"/>
                  <a:pt x="8208" y="7943"/>
                </a:cubicBezTo>
                <a:cubicBezTo>
                  <a:pt x="8153" y="7869"/>
                  <a:pt x="8154" y="7774"/>
                  <a:pt x="8201" y="7677"/>
                </a:cubicBezTo>
                <a:cubicBezTo>
                  <a:pt x="8218" y="7640"/>
                  <a:pt x="8236" y="7615"/>
                  <a:pt x="8260" y="7614"/>
                </a:cubicBezTo>
                <a:close/>
                <a:moveTo>
                  <a:pt x="8273" y="7754"/>
                </a:moveTo>
                <a:cubicBezTo>
                  <a:pt x="8266" y="7747"/>
                  <a:pt x="8256" y="7766"/>
                  <a:pt x="8247" y="7789"/>
                </a:cubicBezTo>
                <a:cubicBezTo>
                  <a:pt x="8235" y="7823"/>
                  <a:pt x="8232" y="7819"/>
                  <a:pt x="8254" y="7796"/>
                </a:cubicBezTo>
                <a:cubicBezTo>
                  <a:pt x="8269" y="7779"/>
                  <a:pt x="8280" y="7761"/>
                  <a:pt x="8273" y="7754"/>
                </a:cubicBezTo>
                <a:close/>
                <a:moveTo>
                  <a:pt x="14996" y="7992"/>
                </a:moveTo>
                <a:cubicBezTo>
                  <a:pt x="15002" y="7994"/>
                  <a:pt x="15006" y="7999"/>
                  <a:pt x="15009" y="8006"/>
                </a:cubicBezTo>
                <a:cubicBezTo>
                  <a:pt x="15017" y="8018"/>
                  <a:pt x="15007" y="8033"/>
                  <a:pt x="14996" y="8041"/>
                </a:cubicBezTo>
                <a:cubicBezTo>
                  <a:pt x="14984" y="8049"/>
                  <a:pt x="14970" y="8046"/>
                  <a:pt x="14963" y="8034"/>
                </a:cubicBezTo>
                <a:cubicBezTo>
                  <a:pt x="14956" y="8021"/>
                  <a:pt x="14965" y="8007"/>
                  <a:pt x="14976" y="7999"/>
                </a:cubicBezTo>
                <a:cubicBezTo>
                  <a:pt x="14982" y="7996"/>
                  <a:pt x="14990" y="7991"/>
                  <a:pt x="14996" y="7992"/>
                </a:cubicBezTo>
                <a:close/>
                <a:moveTo>
                  <a:pt x="14897" y="8013"/>
                </a:moveTo>
                <a:cubicBezTo>
                  <a:pt x="14907" y="8009"/>
                  <a:pt x="14919" y="8011"/>
                  <a:pt x="14930" y="8013"/>
                </a:cubicBezTo>
                <a:cubicBezTo>
                  <a:pt x="14941" y="8014"/>
                  <a:pt x="14950" y="8014"/>
                  <a:pt x="14956" y="8020"/>
                </a:cubicBezTo>
                <a:cubicBezTo>
                  <a:pt x="14970" y="8035"/>
                  <a:pt x="14964" y="8051"/>
                  <a:pt x="14943" y="8069"/>
                </a:cubicBezTo>
                <a:cubicBezTo>
                  <a:pt x="14919" y="8091"/>
                  <a:pt x="14906" y="8097"/>
                  <a:pt x="14884" y="8069"/>
                </a:cubicBezTo>
                <a:cubicBezTo>
                  <a:pt x="14861" y="8039"/>
                  <a:pt x="14866" y="8026"/>
                  <a:pt x="14897" y="8013"/>
                </a:cubicBezTo>
                <a:close/>
                <a:moveTo>
                  <a:pt x="9013" y="8110"/>
                </a:moveTo>
                <a:cubicBezTo>
                  <a:pt x="9025" y="8106"/>
                  <a:pt x="9035" y="8113"/>
                  <a:pt x="9052" y="8131"/>
                </a:cubicBezTo>
                <a:cubicBezTo>
                  <a:pt x="9102" y="8183"/>
                  <a:pt x="9116" y="8362"/>
                  <a:pt x="9079" y="8439"/>
                </a:cubicBezTo>
                <a:cubicBezTo>
                  <a:pt x="9016" y="8565"/>
                  <a:pt x="8931" y="8498"/>
                  <a:pt x="8915" y="8313"/>
                </a:cubicBezTo>
                <a:cubicBezTo>
                  <a:pt x="8909" y="8247"/>
                  <a:pt x="8919" y="8211"/>
                  <a:pt x="8961" y="8159"/>
                </a:cubicBezTo>
                <a:cubicBezTo>
                  <a:pt x="8987" y="8127"/>
                  <a:pt x="9000" y="8114"/>
                  <a:pt x="9013" y="8110"/>
                </a:cubicBezTo>
                <a:close/>
                <a:moveTo>
                  <a:pt x="9818" y="8250"/>
                </a:moveTo>
                <a:lnTo>
                  <a:pt x="9681" y="8502"/>
                </a:lnTo>
                <a:cubicBezTo>
                  <a:pt x="9607" y="8641"/>
                  <a:pt x="9559" y="8764"/>
                  <a:pt x="9569" y="8774"/>
                </a:cubicBezTo>
                <a:cubicBezTo>
                  <a:pt x="9579" y="8785"/>
                  <a:pt x="9782" y="8816"/>
                  <a:pt x="10021" y="8844"/>
                </a:cubicBezTo>
                <a:cubicBezTo>
                  <a:pt x="10796" y="8932"/>
                  <a:pt x="11629" y="9142"/>
                  <a:pt x="11959" y="9333"/>
                </a:cubicBezTo>
                <a:cubicBezTo>
                  <a:pt x="12249" y="9502"/>
                  <a:pt x="12049" y="9296"/>
                  <a:pt x="11664" y="9033"/>
                </a:cubicBezTo>
                <a:cubicBezTo>
                  <a:pt x="11092" y="8643"/>
                  <a:pt x="10520" y="8391"/>
                  <a:pt x="10041" y="8299"/>
                </a:cubicBezTo>
                <a:lnTo>
                  <a:pt x="9818" y="8250"/>
                </a:lnTo>
                <a:close/>
                <a:moveTo>
                  <a:pt x="16495" y="8250"/>
                </a:moveTo>
                <a:lnTo>
                  <a:pt x="16292" y="8292"/>
                </a:lnTo>
                <a:cubicBezTo>
                  <a:pt x="15980" y="8354"/>
                  <a:pt x="15546" y="8509"/>
                  <a:pt x="15205" y="8690"/>
                </a:cubicBezTo>
                <a:cubicBezTo>
                  <a:pt x="14892" y="8857"/>
                  <a:pt x="14203" y="9339"/>
                  <a:pt x="14158" y="9417"/>
                </a:cubicBezTo>
                <a:cubicBezTo>
                  <a:pt x="14144" y="9441"/>
                  <a:pt x="14214" y="9420"/>
                  <a:pt x="14308" y="9368"/>
                </a:cubicBezTo>
                <a:cubicBezTo>
                  <a:pt x="14731" y="9139"/>
                  <a:pt x="15491" y="8937"/>
                  <a:pt x="16279" y="8851"/>
                </a:cubicBezTo>
                <a:cubicBezTo>
                  <a:pt x="16526" y="8824"/>
                  <a:pt x="16734" y="8791"/>
                  <a:pt x="16743" y="8781"/>
                </a:cubicBezTo>
                <a:cubicBezTo>
                  <a:pt x="16753" y="8771"/>
                  <a:pt x="16699" y="8649"/>
                  <a:pt x="16625" y="8509"/>
                </a:cubicBezTo>
                <a:lnTo>
                  <a:pt x="16495" y="8250"/>
                </a:lnTo>
                <a:close/>
                <a:moveTo>
                  <a:pt x="10152" y="9130"/>
                </a:moveTo>
                <a:cubicBezTo>
                  <a:pt x="9968" y="9126"/>
                  <a:pt x="9950" y="9174"/>
                  <a:pt x="9884" y="9319"/>
                </a:cubicBezTo>
                <a:lnTo>
                  <a:pt x="9785" y="9522"/>
                </a:lnTo>
                <a:lnTo>
                  <a:pt x="10447" y="9508"/>
                </a:lnTo>
                <a:cubicBezTo>
                  <a:pt x="10810" y="9501"/>
                  <a:pt x="11255" y="9506"/>
                  <a:pt x="11435" y="9529"/>
                </a:cubicBezTo>
                <a:cubicBezTo>
                  <a:pt x="11900" y="9589"/>
                  <a:pt x="11934" y="9593"/>
                  <a:pt x="11887" y="9543"/>
                </a:cubicBezTo>
                <a:cubicBezTo>
                  <a:pt x="11796" y="9448"/>
                  <a:pt x="11133" y="9256"/>
                  <a:pt x="10695" y="9193"/>
                </a:cubicBezTo>
                <a:cubicBezTo>
                  <a:pt x="10427" y="9155"/>
                  <a:pt x="10262" y="9133"/>
                  <a:pt x="10152" y="9130"/>
                </a:cubicBezTo>
                <a:close/>
                <a:moveTo>
                  <a:pt x="16364" y="9137"/>
                </a:moveTo>
                <a:lnTo>
                  <a:pt x="16004" y="9151"/>
                </a:lnTo>
                <a:cubicBezTo>
                  <a:pt x="15504" y="9184"/>
                  <a:pt x="14907" y="9329"/>
                  <a:pt x="14623" y="9473"/>
                </a:cubicBezTo>
                <a:cubicBezTo>
                  <a:pt x="14491" y="9540"/>
                  <a:pt x="14417" y="9581"/>
                  <a:pt x="14465" y="9564"/>
                </a:cubicBezTo>
                <a:cubicBezTo>
                  <a:pt x="14513" y="9548"/>
                  <a:pt x="14994" y="9517"/>
                  <a:pt x="15526" y="9501"/>
                </a:cubicBezTo>
                <a:lnTo>
                  <a:pt x="16488" y="9473"/>
                </a:lnTo>
                <a:lnTo>
                  <a:pt x="16423" y="9305"/>
                </a:lnTo>
                <a:lnTo>
                  <a:pt x="16364" y="9137"/>
                </a:lnTo>
                <a:close/>
                <a:moveTo>
                  <a:pt x="18412" y="9626"/>
                </a:moveTo>
                <a:cubicBezTo>
                  <a:pt x="18392" y="9623"/>
                  <a:pt x="18381" y="9633"/>
                  <a:pt x="18367" y="9661"/>
                </a:cubicBezTo>
                <a:cubicBezTo>
                  <a:pt x="18348" y="9697"/>
                  <a:pt x="18297" y="9731"/>
                  <a:pt x="18262" y="9731"/>
                </a:cubicBezTo>
                <a:cubicBezTo>
                  <a:pt x="18184" y="9731"/>
                  <a:pt x="18189" y="9735"/>
                  <a:pt x="18262" y="9885"/>
                </a:cubicBezTo>
                <a:cubicBezTo>
                  <a:pt x="18294" y="9952"/>
                  <a:pt x="18326" y="9997"/>
                  <a:pt x="18340" y="9983"/>
                </a:cubicBezTo>
                <a:cubicBezTo>
                  <a:pt x="18353" y="9968"/>
                  <a:pt x="18402" y="9976"/>
                  <a:pt x="18445" y="10004"/>
                </a:cubicBezTo>
                <a:cubicBezTo>
                  <a:pt x="18549" y="10068"/>
                  <a:pt x="18554" y="10065"/>
                  <a:pt x="18524" y="9983"/>
                </a:cubicBezTo>
                <a:cubicBezTo>
                  <a:pt x="18510" y="9944"/>
                  <a:pt x="18521" y="9881"/>
                  <a:pt x="18550" y="9843"/>
                </a:cubicBezTo>
                <a:cubicBezTo>
                  <a:pt x="18594" y="9787"/>
                  <a:pt x="18581" y="9762"/>
                  <a:pt x="18497" y="9689"/>
                </a:cubicBezTo>
                <a:cubicBezTo>
                  <a:pt x="18454" y="9651"/>
                  <a:pt x="18433" y="9630"/>
                  <a:pt x="18412" y="9626"/>
                </a:cubicBezTo>
                <a:close/>
                <a:moveTo>
                  <a:pt x="9583" y="9703"/>
                </a:moveTo>
                <a:lnTo>
                  <a:pt x="9864" y="10150"/>
                </a:lnTo>
                <a:cubicBezTo>
                  <a:pt x="10213" y="10698"/>
                  <a:pt x="10863" y="11401"/>
                  <a:pt x="11324" y="11729"/>
                </a:cubicBezTo>
                <a:cubicBezTo>
                  <a:pt x="12173" y="12333"/>
                  <a:pt x="13170" y="12718"/>
                  <a:pt x="14210" y="12847"/>
                </a:cubicBezTo>
                <a:cubicBezTo>
                  <a:pt x="14612" y="12897"/>
                  <a:pt x="15158" y="12898"/>
                  <a:pt x="15140" y="12854"/>
                </a:cubicBezTo>
                <a:cubicBezTo>
                  <a:pt x="15132" y="12834"/>
                  <a:pt x="14936" y="12449"/>
                  <a:pt x="14708" y="11995"/>
                </a:cubicBezTo>
                <a:cubicBezTo>
                  <a:pt x="14317" y="11216"/>
                  <a:pt x="14287" y="11173"/>
                  <a:pt x="14184" y="11198"/>
                </a:cubicBezTo>
                <a:cubicBezTo>
                  <a:pt x="14124" y="11212"/>
                  <a:pt x="13776" y="11232"/>
                  <a:pt x="13412" y="11247"/>
                </a:cubicBezTo>
                <a:cubicBezTo>
                  <a:pt x="12650" y="11279"/>
                  <a:pt x="12146" y="11208"/>
                  <a:pt x="11520" y="10975"/>
                </a:cubicBezTo>
                <a:cubicBezTo>
                  <a:pt x="10887" y="10739"/>
                  <a:pt x="10475" y="10479"/>
                  <a:pt x="9772" y="9871"/>
                </a:cubicBezTo>
                <a:lnTo>
                  <a:pt x="9583" y="9703"/>
                </a:lnTo>
                <a:close/>
                <a:moveTo>
                  <a:pt x="12057" y="10164"/>
                </a:moveTo>
                <a:cubicBezTo>
                  <a:pt x="12044" y="10164"/>
                  <a:pt x="12030" y="10180"/>
                  <a:pt x="12004" y="10213"/>
                </a:cubicBezTo>
                <a:cubicBezTo>
                  <a:pt x="11973" y="10253"/>
                  <a:pt x="11918" y="10283"/>
                  <a:pt x="11880" y="10283"/>
                </a:cubicBezTo>
                <a:cubicBezTo>
                  <a:pt x="11827" y="10283"/>
                  <a:pt x="11819" y="10296"/>
                  <a:pt x="11860" y="10339"/>
                </a:cubicBezTo>
                <a:cubicBezTo>
                  <a:pt x="11888" y="10370"/>
                  <a:pt x="11913" y="10432"/>
                  <a:pt x="11913" y="10472"/>
                </a:cubicBezTo>
                <a:cubicBezTo>
                  <a:pt x="11913" y="10520"/>
                  <a:pt x="11957" y="10539"/>
                  <a:pt x="12044" y="10542"/>
                </a:cubicBezTo>
                <a:cubicBezTo>
                  <a:pt x="12138" y="10546"/>
                  <a:pt x="12175" y="10535"/>
                  <a:pt x="12175" y="10479"/>
                </a:cubicBezTo>
                <a:cubicBezTo>
                  <a:pt x="12175" y="10436"/>
                  <a:pt x="12199" y="10370"/>
                  <a:pt x="12227" y="10339"/>
                </a:cubicBezTo>
                <a:cubicBezTo>
                  <a:pt x="12268" y="10296"/>
                  <a:pt x="12263" y="10283"/>
                  <a:pt x="12207" y="10283"/>
                </a:cubicBezTo>
                <a:cubicBezTo>
                  <a:pt x="12167" y="10283"/>
                  <a:pt x="12117" y="10253"/>
                  <a:pt x="12096" y="10213"/>
                </a:cubicBezTo>
                <a:cubicBezTo>
                  <a:pt x="12079" y="10180"/>
                  <a:pt x="12070" y="10164"/>
                  <a:pt x="12057" y="10164"/>
                </a:cubicBezTo>
                <a:close/>
                <a:moveTo>
                  <a:pt x="15159" y="11282"/>
                </a:moveTo>
                <a:cubicBezTo>
                  <a:pt x="14957" y="11286"/>
                  <a:pt x="14777" y="11306"/>
                  <a:pt x="14747" y="11338"/>
                </a:cubicBezTo>
                <a:cubicBezTo>
                  <a:pt x="14708" y="11380"/>
                  <a:pt x="14762" y="11544"/>
                  <a:pt x="14976" y="12029"/>
                </a:cubicBezTo>
                <a:lnTo>
                  <a:pt x="15257" y="12658"/>
                </a:lnTo>
                <a:lnTo>
                  <a:pt x="15500" y="12106"/>
                </a:lnTo>
                <a:cubicBezTo>
                  <a:pt x="15833" y="11362"/>
                  <a:pt x="15832" y="11368"/>
                  <a:pt x="15683" y="11324"/>
                </a:cubicBezTo>
                <a:cubicBezTo>
                  <a:pt x="15586" y="11295"/>
                  <a:pt x="15361" y="11278"/>
                  <a:pt x="15159" y="11282"/>
                </a:cubicBezTo>
                <a:close/>
                <a:moveTo>
                  <a:pt x="21273" y="13930"/>
                </a:moveTo>
                <a:cubicBezTo>
                  <a:pt x="21238" y="13924"/>
                  <a:pt x="21206" y="13928"/>
                  <a:pt x="21181" y="13937"/>
                </a:cubicBezTo>
                <a:cubicBezTo>
                  <a:pt x="21084" y="13970"/>
                  <a:pt x="20957" y="14216"/>
                  <a:pt x="20939" y="14405"/>
                </a:cubicBezTo>
                <a:cubicBezTo>
                  <a:pt x="20929" y="14514"/>
                  <a:pt x="20884" y="14570"/>
                  <a:pt x="20710" y="14677"/>
                </a:cubicBezTo>
                <a:cubicBezTo>
                  <a:pt x="20403" y="14868"/>
                  <a:pt x="20298" y="14977"/>
                  <a:pt x="20180" y="15243"/>
                </a:cubicBezTo>
                <a:lnTo>
                  <a:pt x="20075" y="15480"/>
                </a:lnTo>
                <a:lnTo>
                  <a:pt x="20304" y="15508"/>
                </a:lnTo>
                <a:cubicBezTo>
                  <a:pt x="20559" y="15549"/>
                  <a:pt x="20662" y="15624"/>
                  <a:pt x="20533" y="15669"/>
                </a:cubicBezTo>
                <a:cubicBezTo>
                  <a:pt x="20116" y="15815"/>
                  <a:pt x="19957" y="15927"/>
                  <a:pt x="19872" y="16144"/>
                </a:cubicBezTo>
                <a:cubicBezTo>
                  <a:pt x="19808" y="16307"/>
                  <a:pt x="19400" y="16801"/>
                  <a:pt x="19329" y="16801"/>
                </a:cubicBezTo>
                <a:cubicBezTo>
                  <a:pt x="19309" y="16801"/>
                  <a:pt x="19255" y="16722"/>
                  <a:pt x="19217" y="16619"/>
                </a:cubicBezTo>
                <a:cubicBezTo>
                  <a:pt x="19158" y="16463"/>
                  <a:pt x="19133" y="16431"/>
                  <a:pt x="19028" y="16431"/>
                </a:cubicBezTo>
                <a:cubicBezTo>
                  <a:pt x="18888" y="16431"/>
                  <a:pt x="18813" y="16531"/>
                  <a:pt x="18727" y="16822"/>
                </a:cubicBezTo>
                <a:cubicBezTo>
                  <a:pt x="18663" y="17038"/>
                  <a:pt x="18727" y="17131"/>
                  <a:pt x="18943" y="17150"/>
                </a:cubicBezTo>
                <a:cubicBezTo>
                  <a:pt x="19018" y="17156"/>
                  <a:pt x="19085" y="17175"/>
                  <a:pt x="19100" y="17192"/>
                </a:cubicBezTo>
                <a:cubicBezTo>
                  <a:pt x="19145" y="17240"/>
                  <a:pt x="18941" y="17450"/>
                  <a:pt x="18661" y="17646"/>
                </a:cubicBezTo>
                <a:cubicBezTo>
                  <a:pt x="18372" y="17847"/>
                  <a:pt x="18423" y="17880"/>
                  <a:pt x="18792" y="17730"/>
                </a:cubicBezTo>
                <a:cubicBezTo>
                  <a:pt x="18992" y="17648"/>
                  <a:pt x="19050" y="17593"/>
                  <a:pt x="19119" y="17450"/>
                </a:cubicBezTo>
                <a:cubicBezTo>
                  <a:pt x="19165" y="17353"/>
                  <a:pt x="19204" y="17247"/>
                  <a:pt x="19204" y="17213"/>
                </a:cubicBezTo>
                <a:cubicBezTo>
                  <a:pt x="19204" y="17179"/>
                  <a:pt x="19323" y="17029"/>
                  <a:pt x="19466" y="16878"/>
                </a:cubicBezTo>
                <a:cubicBezTo>
                  <a:pt x="19710" y="16621"/>
                  <a:pt x="19733" y="16602"/>
                  <a:pt x="19839" y="16654"/>
                </a:cubicBezTo>
                <a:cubicBezTo>
                  <a:pt x="20007" y="16735"/>
                  <a:pt x="20104" y="16720"/>
                  <a:pt x="20180" y="16605"/>
                </a:cubicBezTo>
                <a:cubicBezTo>
                  <a:pt x="20274" y="16462"/>
                  <a:pt x="20269" y="16305"/>
                  <a:pt x="20167" y="16270"/>
                </a:cubicBezTo>
                <a:cubicBezTo>
                  <a:pt x="20121" y="16255"/>
                  <a:pt x="20058" y="16210"/>
                  <a:pt x="20029" y="16172"/>
                </a:cubicBezTo>
                <a:cubicBezTo>
                  <a:pt x="19943" y="16061"/>
                  <a:pt x="20081" y="15947"/>
                  <a:pt x="20494" y="15781"/>
                </a:cubicBezTo>
                <a:cubicBezTo>
                  <a:pt x="20846" y="15639"/>
                  <a:pt x="21037" y="15481"/>
                  <a:pt x="21037" y="15334"/>
                </a:cubicBezTo>
                <a:cubicBezTo>
                  <a:pt x="21037" y="15275"/>
                  <a:pt x="20689" y="15173"/>
                  <a:pt x="20487" y="15173"/>
                </a:cubicBezTo>
                <a:cubicBezTo>
                  <a:pt x="20430" y="15173"/>
                  <a:pt x="20377" y="15156"/>
                  <a:pt x="20363" y="15131"/>
                </a:cubicBezTo>
                <a:cubicBezTo>
                  <a:pt x="20319" y="15056"/>
                  <a:pt x="20688" y="14811"/>
                  <a:pt x="20991" y="14712"/>
                </a:cubicBezTo>
                <a:cubicBezTo>
                  <a:pt x="21148" y="14660"/>
                  <a:pt x="21312" y="14581"/>
                  <a:pt x="21358" y="14537"/>
                </a:cubicBezTo>
                <a:cubicBezTo>
                  <a:pt x="21466" y="14434"/>
                  <a:pt x="21567" y="14178"/>
                  <a:pt x="21535" y="14090"/>
                </a:cubicBezTo>
                <a:cubicBezTo>
                  <a:pt x="21510" y="14022"/>
                  <a:pt x="21379" y="13946"/>
                  <a:pt x="21273" y="13930"/>
                </a:cubicBezTo>
                <a:close/>
                <a:moveTo>
                  <a:pt x="10951" y="14733"/>
                </a:moveTo>
                <a:lnTo>
                  <a:pt x="10885" y="14894"/>
                </a:lnTo>
                <a:cubicBezTo>
                  <a:pt x="10841" y="14997"/>
                  <a:pt x="10799" y="15276"/>
                  <a:pt x="10780" y="15648"/>
                </a:cubicBezTo>
                <a:cubicBezTo>
                  <a:pt x="10744" y="16315"/>
                  <a:pt x="10706" y="16421"/>
                  <a:pt x="10433" y="16570"/>
                </a:cubicBezTo>
                <a:cubicBezTo>
                  <a:pt x="10280" y="16653"/>
                  <a:pt x="10087" y="16878"/>
                  <a:pt x="10087" y="16968"/>
                </a:cubicBezTo>
                <a:cubicBezTo>
                  <a:pt x="10087" y="17071"/>
                  <a:pt x="9825" y="17336"/>
                  <a:pt x="9537" y="17527"/>
                </a:cubicBezTo>
                <a:cubicBezTo>
                  <a:pt x="9356" y="17647"/>
                  <a:pt x="9209" y="17753"/>
                  <a:pt x="9209" y="17765"/>
                </a:cubicBezTo>
                <a:cubicBezTo>
                  <a:pt x="9209" y="17787"/>
                  <a:pt x="9461" y="17746"/>
                  <a:pt x="9727" y="17688"/>
                </a:cubicBezTo>
                <a:cubicBezTo>
                  <a:pt x="9858" y="17660"/>
                  <a:pt x="9892" y="17633"/>
                  <a:pt x="9975" y="17409"/>
                </a:cubicBezTo>
                <a:cubicBezTo>
                  <a:pt x="10056" y="17191"/>
                  <a:pt x="10105" y="17129"/>
                  <a:pt x="10296" y="17017"/>
                </a:cubicBezTo>
                <a:cubicBezTo>
                  <a:pt x="10419" y="16946"/>
                  <a:pt x="10557" y="16837"/>
                  <a:pt x="10604" y="16766"/>
                </a:cubicBezTo>
                <a:cubicBezTo>
                  <a:pt x="10743" y="16558"/>
                  <a:pt x="10857" y="16106"/>
                  <a:pt x="10885" y="15683"/>
                </a:cubicBezTo>
                <a:cubicBezTo>
                  <a:pt x="10900" y="15466"/>
                  <a:pt x="10926" y="15166"/>
                  <a:pt x="10937" y="15012"/>
                </a:cubicBezTo>
                <a:lnTo>
                  <a:pt x="10951" y="14733"/>
                </a:lnTo>
                <a:close/>
                <a:moveTo>
                  <a:pt x="7468" y="15138"/>
                </a:moveTo>
                <a:cubicBezTo>
                  <a:pt x="7437" y="15144"/>
                  <a:pt x="7401" y="15166"/>
                  <a:pt x="7351" y="15215"/>
                </a:cubicBezTo>
                <a:lnTo>
                  <a:pt x="7246" y="15327"/>
                </a:lnTo>
                <a:lnTo>
                  <a:pt x="7344" y="15439"/>
                </a:lnTo>
                <a:cubicBezTo>
                  <a:pt x="7428" y="15535"/>
                  <a:pt x="7441" y="15544"/>
                  <a:pt x="7521" y="15487"/>
                </a:cubicBezTo>
                <a:cubicBezTo>
                  <a:pt x="7631" y="15410"/>
                  <a:pt x="7642" y="15228"/>
                  <a:pt x="7540" y="15159"/>
                </a:cubicBezTo>
                <a:cubicBezTo>
                  <a:pt x="7525" y="15149"/>
                  <a:pt x="7514" y="15141"/>
                  <a:pt x="7501" y="15138"/>
                </a:cubicBezTo>
                <a:cubicBezTo>
                  <a:pt x="7491" y="15136"/>
                  <a:pt x="7478" y="15136"/>
                  <a:pt x="7468" y="15138"/>
                </a:cubicBezTo>
                <a:close/>
                <a:moveTo>
                  <a:pt x="14223" y="15194"/>
                </a:moveTo>
                <a:cubicBezTo>
                  <a:pt x="14197" y="15199"/>
                  <a:pt x="14171" y="15218"/>
                  <a:pt x="14138" y="15250"/>
                </a:cubicBezTo>
                <a:cubicBezTo>
                  <a:pt x="14036" y="15349"/>
                  <a:pt x="14032" y="15398"/>
                  <a:pt x="14125" y="15508"/>
                </a:cubicBezTo>
                <a:cubicBezTo>
                  <a:pt x="14214" y="15612"/>
                  <a:pt x="14222" y="15612"/>
                  <a:pt x="14321" y="15515"/>
                </a:cubicBezTo>
                <a:cubicBezTo>
                  <a:pt x="14427" y="15413"/>
                  <a:pt x="14420" y="15279"/>
                  <a:pt x="14308" y="15215"/>
                </a:cubicBezTo>
                <a:cubicBezTo>
                  <a:pt x="14271" y="15194"/>
                  <a:pt x="14250" y="15190"/>
                  <a:pt x="14223" y="15194"/>
                </a:cubicBezTo>
                <a:close/>
                <a:moveTo>
                  <a:pt x="11671" y="15501"/>
                </a:moveTo>
                <a:cubicBezTo>
                  <a:pt x="11663" y="15500"/>
                  <a:pt x="11649" y="15533"/>
                  <a:pt x="11625" y="15592"/>
                </a:cubicBezTo>
                <a:cubicBezTo>
                  <a:pt x="11581" y="15698"/>
                  <a:pt x="11537" y="16010"/>
                  <a:pt x="11513" y="16479"/>
                </a:cubicBezTo>
                <a:cubicBezTo>
                  <a:pt x="11493" y="16875"/>
                  <a:pt x="11473" y="17247"/>
                  <a:pt x="11461" y="17311"/>
                </a:cubicBezTo>
                <a:cubicBezTo>
                  <a:pt x="11445" y="17396"/>
                  <a:pt x="11459" y="17392"/>
                  <a:pt x="11507" y="17276"/>
                </a:cubicBezTo>
                <a:cubicBezTo>
                  <a:pt x="11577" y="17109"/>
                  <a:pt x="11635" y="16614"/>
                  <a:pt x="11671" y="15872"/>
                </a:cubicBezTo>
                <a:cubicBezTo>
                  <a:pt x="11685" y="15604"/>
                  <a:pt x="11686" y="15502"/>
                  <a:pt x="11671" y="15501"/>
                </a:cubicBezTo>
                <a:close/>
                <a:moveTo>
                  <a:pt x="5616" y="15508"/>
                </a:moveTo>
                <a:cubicBezTo>
                  <a:pt x="5607" y="15499"/>
                  <a:pt x="5568" y="15603"/>
                  <a:pt x="5537" y="15739"/>
                </a:cubicBezTo>
                <a:cubicBezTo>
                  <a:pt x="5501" y="15891"/>
                  <a:pt x="5480" y="16278"/>
                  <a:pt x="5479" y="16745"/>
                </a:cubicBezTo>
                <a:cubicBezTo>
                  <a:pt x="5477" y="17444"/>
                  <a:pt x="5479" y="17515"/>
                  <a:pt x="5557" y="17576"/>
                </a:cubicBezTo>
                <a:cubicBezTo>
                  <a:pt x="5752" y="17729"/>
                  <a:pt x="5936" y="17643"/>
                  <a:pt x="6087" y="17325"/>
                </a:cubicBezTo>
                <a:cubicBezTo>
                  <a:pt x="6145" y="17202"/>
                  <a:pt x="6170" y="17185"/>
                  <a:pt x="6218" y="17227"/>
                </a:cubicBezTo>
                <a:cubicBezTo>
                  <a:pt x="6251" y="17256"/>
                  <a:pt x="6342" y="17271"/>
                  <a:pt x="6421" y="17262"/>
                </a:cubicBezTo>
                <a:cubicBezTo>
                  <a:pt x="6534" y="17251"/>
                  <a:pt x="6589" y="17204"/>
                  <a:pt x="6689" y="17045"/>
                </a:cubicBezTo>
                <a:cubicBezTo>
                  <a:pt x="6802" y="16865"/>
                  <a:pt x="6829" y="16844"/>
                  <a:pt x="6932" y="16878"/>
                </a:cubicBezTo>
                <a:cubicBezTo>
                  <a:pt x="7156" y="16952"/>
                  <a:pt x="7488" y="16926"/>
                  <a:pt x="7619" y="16822"/>
                </a:cubicBezTo>
                <a:cubicBezTo>
                  <a:pt x="7856" y="16635"/>
                  <a:pt x="8003" y="16363"/>
                  <a:pt x="8005" y="16095"/>
                </a:cubicBezTo>
                <a:cubicBezTo>
                  <a:pt x="8007" y="15854"/>
                  <a:pt x="8009" y="15845"/>
                  <a:pt x="7868" y="15830"/>
                </a:cubicBezTo>
                <a:cubicBezTo>
                  <a:pt x="7670" y="15810"/>
                  <a:pt x="7459" y="15962"/>
                  <a:pt x="7265" y="16263"/>
                </a:cubicBezTo>
                <a:cubicBezTo>
                  <a:pt x="7139" y="16458"/>
                  <a:pt x="7085" y="16507"/>
                  <a:pt x="7010" y="16493"/>
                </a:cubicBezTo>
                <a:cubicBezTo>
                  <a:pt x="6938" y="16479"/>
                  <a:pt x="6894" y="16516"/>
                  <a:pt x="6820" y="16640"/>
                </a:cubicBezTo>
                <a:cubicBezTo>
                  <a:pt x="6705" y="16832"/>
                  <a:pt x="6561" y="16903"/>
                  <a:pt x="6375" y="16864"/>
                </a:cubicBezTo>
                <a:cubicBezTo>
                  <a:pt x="6268" y="16841"/>
                  <a:pt x="6218" y="16862"/>
                  <a:pt x="6113" y="16982"/>
                </a:cubicBezTo>
                <a:cubicBezTo>
                  <a:pt x="5890" y="17236"/>
                  <a:pt x="5644" y="17153"/>
                  <a:pt x="5583" y="16801"/>
                </a:cubicBezTo>
                <a:cubicBezTo>
                  <a:pt x="5564" y="16687"/>
                  <a:pt x="5570" y="16354"/>
                  <a:pt x="5590" y="16060"/>
                </a:cubicBezTo>
                <a:cubicBezTo>
                  <a:pt x="5611" y="15766"/>
                  <a:pt x="5624" y="15517"/>
                  <a:pt x="5616" y="15508"/>
                </a:cubicBezTo>
                <a:close/>
                <a:moveTo>
                  <a:pt x="8614" y="15508"/>
                </a:moveTo>
                <a:cubicBezTo>
                  <a:pt x="8567" y="15536"/>
                  <a:pt x="8494" y="16102"/>
                  <a:pt x="8476" y="16626"/>
                </a:cubicBezTo>
                <a:cubicBezTo>
                  <a:pt x="8452" y="17305"/>
                  <a:pt x="8472" y="17453"/>
                  <a:pt x="8581" y="17569"/>
                </a:cubicBezTo>
                <a:cubicBezTo>
                  <a:pt x="8661" y="17654"/>
                  <a:pt x="8783" y="17661"/>
                  <a:pt x="8908" y="17590"/>
                </a:cubicBezTo>
                <a:cubicBezTo>
                  <a:pt x="9010" y="17532"/>
                  <a:pt x="9163" y="17203"/>
                  <a:pt x="9164" y="17038"/>
                </a:cubicBezTo>
                <a:lnTo>
                  <a:pt x="9164" y="16927"/>
                </a:lnTo>
                <a:lnTo>
                  <a:pt x="9065" y="17024"/>
                </a:lnTo>
                <a:cubicBezTo>
                  <a:pt x="8879" y="17211"/>
                  <a:pt x="8667" y="17131"/>
                  <a:pt x="8594" y="16843"/>
                </a:cubicBezTo>
                <a:cubicBezTo>
                  <a:pt x="8560" y="16707"/>
                  <a:pt x="8562" y="16491"/>
                  <a:pt x="8594" y="16088"/>
                </a:cubicBezTo>
                <a:cubicBezTo>
                  <a:pt x="8619" y="15778"/>
                  <a:pt x="8628" y="15518"/>
                  <a:pt x="8620" y="15508"/>
                </a:cubicBezTo>
                <a:cubicBezTo>
                  <a:pt x="8617" y="15505"/>
                  <a:pt x="8617" y="15506"/>
                  <a:pt x="8614" y="15508"/>
                </a:cubicBezTo>
                <a:close/>
                <a:moveTo>
                  <a:pt x="14361" y="15921"/>
                </a:moveTo>
                <a:cubicBezTo>
                  <a:pt x="14268" y="15921"/>
                  <a:pt x="14229" y="15958"/>
                  <a:pt x="14151" y="16130"/>
                </a:cubicBezTo>
                <a:cubicBezTo>
                  <a:pt x="14036" y="16382"/>
                  <a:pt x="14030" y="16447"/>
                  <a:pt x="14125" y="16549"/>
                </a:cubicBezTo>
                <a:cubicBezTo>
                  <a:pt x="14179" y="16606"/>
                  <a:pt x="14240" y="16618"/>
                  <a:pt x="14361" y="16598"/>
                </a:cubicBezTo>
                <a:cubicBezTo>
                  <a:pt x="14595" y="16558"/>
                  <a:pt x="14619" y="16641"/>
                  <a:pt x="14420" y="16843"/>
                </a:cubicBezTo>
                <a:cubicBezTo>
                  <a:pt x="14242" y="17023"/>
                  <a:pt x="13931" y="17162"/>
                  <a:pt x="13817" y="17115"/>
                </a:cubicBezTo>
                <a:cubicBezTo>
                  <a:pt x="13763" y="17093"/>
                  <a:pt x="13764" y="17068"/>
                  <a:pt x="13804" y="16954"/>
                </a:cubicBezTo>
                <a:cubicBezTo>
                  <a:pt x="13873" y="16758"/>
                  <a:pt x="13792" y="16668"/>
                  <a:pt x="13549" y="16668"/>
                </a:cubicBezTo>
                <a:cubicBezTo>
                  <a:pt x="13407" y="16668"/>
                  <a:pt x="13333" y="16697"/>
                  <a:pt x="13241" y="16787"/>
                </a:cubicBezTo>
                <a:cubicBezTo>
                  <a:pt x="13171" y="16856"/>
                  <a:pt x="13135" y="16914"/>
                  <a:pt x="13163" y="16927"/>
                </a:cubicBezTo>
                <a:cubicBezTo>
                  <a:pt x="13293" y="16986"/>
                  <a:pt x="13366" y="17072"/>
                  <a:pt x="13340" y="17143"/>
                </a:cubicBezTo>
                <a:cubicBezTo>
                  <a:pt x="13319" y="17203"/>
                  <a:pt x="13251" y="17227"/>
                  <a:pt x="13045" y="17227"/>
                </a:cubicBezTo>
                <a:cubicBezTo>
                  <a:pt x="12699" y="17227"/>
                  <a:pt x="12558" y="17305"/>
                  <a:pt x="12397" y="17604"/>
                </a:cubicBezTo>
                <a:cubicBezTo>
                  <a:pt x="12325" y="17738"/>
                  <a:pt x="12261" y="17865"/>
                  <a:pt x="12260" y="17884"/>
                </a:cubicBezTo>
                <a:cubicBezTo>
                  <a:pt x="12260" y="17943"/>
                  <a:pt x="12299" y="17925"/>
                  <a:pt x="12417" y="17800"/>
                </a:cubicBezTo>
                <a:cubicBezTo>
                  <a:pt x="12507" y="17704"/>
                  <a:pt x="12571" y="17680"/>
                  <a:pt x="12718" y="17688"/>
                </a:cubicBezTo>
                <a:cubicBezTo>
                  <a:pt x="13057" y="17707"/>
                  <a:pt x="13129" y="17688"/>
                  <a:pt x="13327" y="17527"/>
                </a:cubicBezTo>
                <a:cubicBezTo>
                  <a:pt x="13488" y="17395"/>
                  <a:pt x="13553" y="17374"/>
                  <a:pt x="13673" y="17395"/>
                </a:cubicBezTo>
                <a:cubicBezTo>
                  <a:pt x="14214" y="17489"/>
                  <a:pt x="14728" y="16904"/>
                  <a:pt x="14649" y="16291"/>
                </a:cubicBezTo>
                <a:cubicBezTo>
                  <a:pt x="14618" y="16043"/>
                  <a:pt x="14518" y="15921"/>
                  <a:pt x="14361" y="15921"/>
                </a:cubicBezTo>
                <a:close/>
                <a:moveTo>
                  <a:pt x="3960" y="15990"/>
                </a:moveTo>
                <a:cubicBezTo>
                  <a:pt x="3936" y="15991"/>
                  <a:pt x="3912" y="16010"/>
                  <a:pt x="3875" y="16046"/>
                </a:cubicBezTo>
                <a:cubicBezTo>
                  <a:pt x="3814" y="16104"/>
                  <a:pt x="3774" y="16110"/>
                  <a:pt x="3718" y="16074"/>
                </a:cubicBezTo>
                <a:cubicBezTo>
                  <a:pt x="3555" y="15966"/>
                  <a:pt x="3385" y="16187"/>
                  <a:pt x="3515" y="16340"/>
                </a:cubicBezTo>
                <a:cubicBezTo>
                  <a:pt x="3605" y="16446"/>
                  <a:pt x="3624" y="16451"/>
                  <a:pt x="3731" y="16368"/>
                </a:cubicBezTo>
                <a:cubicBezTo>
                  <a:pt x="3793" y="16320"/>
                  <a:pt x="3831" y="16316"/>
                  <a:pt x="3888" y="16354"/>
                </a:cubicBezTo>
                <a:cubicBezTo>
                  <a:pt x="3947" y="16394"/>
                  <a:pt x="3988" y="16386"/>
                  <a:pt x="4058" y="16319"/>
                </a:cubicBezTo>
                <a:cubicBezTo>
                  <a:pt x="4173" y="16208"/>
                  <a:pt x="4172" y="16129"/>
                  <a:pt x="4052" y="16039"/>
                </a:cubicBezTo>
                <a:cubicBezTo>
                  <a:pt x="4009" y="16007"/>
                  <a:pt x="3984" y="15989"/>
                  <a:pt x="3960" y="15990"/>
                </a:cubicBezTo>
                <a:close/>
                <a:moveTo>
                  <a:pt x="17836" y="16039"/>
                </a:moveTo>
                <a:cubicBezTo>
                  <a:pt x="17801" y="16042"/>
                  <a:pt x="17759" y="16046"/>
                  <a:pt x="17712" y="16060"/>
                </a:cubicBezTo>
                <a:cubicBezTo>
                  <a:pt x="17535" y="16112"/>
                  <a:pt x="17356" y="16300"/>
                  <a:pt x="17267" y="16528"/>
                </a:cubicBezTo>
                <a:cubicBezTo>
                  <a:pt x="17182" y="16744"/>
                  <a:pt x="17219" y="16877"/>
                  <a:pt x="17385" y="16968"/>
                </a:cubicBezTo>
                <a:lnTo>
                  <a:pt x="17516" y="17045"/>
                </a:lnTo>
                <a:lnTo>
                  <a:pt x="17411" y="17129"/>
                </a:lnTo>
                <a:cubicBezTo>
                  <a:pt x="17332" y="17194"/>
                  <a:pt x="17227" y="17219"/>
                  <a:pt x="17005" y="17220"/>
                </a:cubicBezTo>
                <a:cubicBezTo>
                  <a:pt x="16828" y="17221"/>
                  <a:pt x="16656" y="17255"/>
                  <a:pt x="16580" y="17297"/>
                </a:cubicBezTo>
                <a:cubicBezTo>
                  <a:pt x="16446" y="17371"/>
                  <a:pt x="16233" y="17715"/>
                  <a:pt x="16233" y="17856"/>
                </a:cubicBezTo>
                <a:cubicBezTo>
                  <a:pt x="16233" y="17927"/>
                  <a:pt x="16254" y="17910"/>
                  <a:pt x="16344" y="17807"/>
                </a:cubicBezTo>
                <a:cubicBezTo>
                  <a:pt x="16440" y="17697"/>
                  <a:pt x="16474" y="17690"/>
                  <a:pt x="16743" y="17695"/>
                </a:cubicBezTo>
                <a:cubicBezTo>
                  <a:pt x="16942" y="17699"/>
                  <a:pt x="17091" y="17675"/>
                  <a:pt x="17182" y="17625"/>
                </a:cubicBezTo>
                <a:cubicBezTo>
                  <a:pt x="17320" y="17549"/>
                  <a:pt x="18045" y="16743"/>
                  <a:pt x="18144" y="16556"/>
                </a:cubicBezTo>
                <a:cubicBezTo>
                  <a:pt x="18227" y="16399"/>
                  <a:pt x="18212" y="16354"/>
                  <a:pt x="18105" y="16458"/>
                </a:cubicBezTo>
                <a:cubicBezTo>
                  <a:pt x="17875" y="16682"/>
                  <a:pt x="17737" y="16711"/>
                  <a:pt x="17568" y="16556"/>
                </a:cubicBezTo>
                <a:cubicBezTo>
                  <a:pt x="17465" y="16461"/>
                  <a:pt x="17450" y="16433"/>
                  <a:pt x="17496" y="16340"/>
                </a:cubicBezTo>
                <a:cubicBezTo>
                  <a:pt x="17542" y="16249"/>
                  <a:pt x="17583" y="16235"/>
                  <a:pt x="17758" y="16249"/>
                </a:cubicBezTo>
                <a:cubicBezTo>
                  <a:pt x="17938" y="16262"/>
                  <a:pt x="17962" y="16259"/>
                  <a:pt x="17974" y="16172"/>
                </a:cubicBezTo>
                <a:cubicBezTo>
                  <a:pt x="17986" y="16078"/>
                  <a:pt x="17941" y="16032"/>
                  <a:pt x="17836" y="16039"/>
                </a:cubicBezTo>
                <a:close/>
                <a:moveTo>
                  <a:pt x="7717" y="16172"/>
                </a:moveTo>
                <a:cubicBezTo>
                  <a:pt x="7817" y="16184"/>
                  <a:pt x="7906" y="16245"/>
                  <a:pt x="7887" y="16305"/>
                </a:cubicBezTo>
                <a:cubicBezTo>
                  <a:pt x="7878" y="16333"/>
                  <a:pt x="7823" y="16397"/>
                  <a:pt x="7763" y="16445"/>
                </a:cubicBezTo>
                <a:cubicBezTo>
                  <a:pt x="7629" y="16552"/>
                  <a:pt x="7309" y="16604"/>
                  <a:pt x="7265" y="16528"/>
                </a:cubicBezTo>
                <a:cubicBezTo>
                  <a:pt x="7226" y="16460"/>
                  <a:pt x="7466" y="16218"/>
                  <a:pt x="7612" y="16179"/>
                </a:cubicBezTo>
                <a:cubicBezTo>
                  <a:pt x="7644" y="16171"/>
                  <a:pt x="7684" y="16168"/>
                  <a:pt x="7717" y="16172"/>
                </a:cubicBezTo>
                <a:close/>
                <a:moveTo>
                  <a:pt x="16671" y="16347"/>
                </a:moveTo>
                <a:cubicBezTo>
                  <a:pt x="16648" y="16347"/>
                  <a:pt x="16624" y="16368"/>
                  <a:pt x="16580" y="16410"/>
                </a:cubicBezTo>
                <a:cubicBezTo>
                  <a:pt x="16509" y="16479"/>
                  <a:pt x="16479" y="16488"/>
                  <a:pt x="16416" y="16445"/>
                </a:cubicBezTo>
                <a:cubicBezTo>
                  <a:pt x="16350" y="16401"/>
                  <a:pt x="16315" y="16414"/>
                  <a:pt x="16233" y="16507"/>
                </a:cubicBezTo>
                <a:cubicBezTo>
                  <a:pt x="16136" y="16617"/>
                  <a:pt x="16135" y="16620"/>
                  <a:pt x="16213" y="16710"/>
                </a:cubicBezTo>
                <a:cubicBezTo>
                  <a:pt x="16307" y="16821"/>
                  <a:pt x="16321" y="16823"/>
                  <a:pt x="16429" y="16738"/>
                </a:cubicBezTo>
                <a:cubicBezTo>
                  <a:pt x="16491" y="16690"/>
                  <a:pt x="16536" y="16693"/>
                  <a:pt x="16593" y="16731"/>
                </a:cubicBezTo>
                <a:cubicBezTo>
                  <a:pt x="16652" y="16770"/>
                  <a:pt x="16686" y="16756"/>
                  <a:pt x="16756" y="16689"/>
                </a:cubicBezTo>
                <a:cubicBezTo>
                  <a:pt x="16869" y="16580"/>
                  <a:pt x="16867" y="16510"/>
                  <a:pt x="16756" y="16403"/>
                </a:cubicBezTo>
                <a:cubicBezTo>
                  <a:pt x="16714" y="16362"/>
                  <a:pt x="16694" y="16347"/>
                  <a:pt x="16671" y="16347"/>
                </a:cubicBezTo>
                <a:close/>
                <a:moveTo>
                  <a:pt x="12724" y="16361"/>
                </a:moveTo>
                <a:cubicBezTo>
                  <a:pt x="12700" y="16362"/>
                  <a:pt x="12682" y="16382"/>
                  <a:pt x="12646" y="16417"/>
                </a:cubicBezTo>
                <a:cubicBezTo>
                  <a:pt x="12576" y="16485"/>
                  <a:pt x="12549" y="16491"/>
                  <a:pt x="12469" y="16438"/>
                </a:cubicBezTo>
                <a:cubicBezTo>
                  <a:pt x="12385" y="16382"/>
                  <a:pt x="12368" y="16388"/>
                  <a:pt x="12279" y="16507"/>
                </a:cubicBezTo>
                <a:cubicBezTo>
                  <a:pt x="12187" y="16630"/>
                  <a:pt x="12187" y="16647"/>
                  <a:pt x="12253" y="16724"/>
                </a:cubicBezTo>
                <a:cubicBezTo>
                  <a:pt x="12337" y="16824"/>
                  <a:pt x="12398" y="16824"/>
                  <a:pt x="12508" y="16738"/>
                </a:cubicBezTo>
                <a:cubicBezTo>
                  <a:pt x="12570" y="16690"/>
                  <a:pt x="12608" y="16693"/>
                  <a:pt x="12665" y="16731"/>
                </a:cubicBezTo>
                <a:cubicBezTo>
                  <a:pt x="12724" y="16770"/>
                  <a:pt x="12759" y="16756"/>
                  <a:pt x="12829" y="16689"/>
                </a:cubicBezTo>
                <a:cubicBezTo>
                  <a:pt x="12944" y="16578"/>
                  <a:pt x="12943" y="16499"/>
                  <a:pt x="12823" y="16410"/>
                </a:cubicBezTo>
                <a:cubicBezTo>
                  <a:pt x="12780" y="16378"/>
                  <a:pt x="12748" y="16361"/>
                  <a:pt x="12724" y="16361"/>
                </a:cubicBezTo>
                <a:close/>
                <a:moveTo>
                  <a:pt x="15729" y="16521"/>
                </a:moveTo>
                <a:cubicBezTo>
                  <a:pt x="15719" y="16521"/>
                  <a:pt x="15665" y="16636"/>
                  <a:pt x="15604" y="16773"/>
                </a:cubicBezTo>
                <a:cubicBezTo>
                  <a:pt x="15501" y="17005"/>
                  <a:pt x="15113" y="17452"/>
                  <a:pt x="14773" y="17730"/>
                </a:cubicBezTo>
                <a:cubicBezTo>
                  <a:pt x="14701" y="17788"/>
                  <a:pt x="14672" y="17825"/>
                  <a:pt x="14708" y="17814"/>
                </a:cubicBezTo>
                <a:cubicBezTo>
                  <a:pt x="15293" y="17632"/>
                  <a:pt x="15394" y="17564"/>
                  <a:pt x="15526" y="17234"/>
                </a:cubicBezTo>
                <a:cubicBezTo>
                  <a:pt x="15624" y="16989"/>
                  <a:pt x="15757" y="16521"/>
                  <a:pt x="15729" y="16521"/>
                </a:cubicBezTo>
                <a:close/>
                <a:moveTo>
                  <a:pt x="5007" y="16584"/>
                </a:moveTo>
                <a:cubicBezTo>
                  <a:pt x="4986" y="16579"/>
                  <a:pt x="4929" y="16625"/>
                  <a:pt x="4837" y="16731"/>
                </a:cubicBezTo>
                <a:cubicBezTo>
                  <a:pt x="4689" y="16903"/>
                  <a:pt x="4592" y="16971"/>
                  <a:pt x="4300" y="17073"/>
                </a:cubicBezTo>
                <a:cubicBezTo>
                  <a:pt x="4002" y="17177"/>
                  <a:pt x="3870" y="17189"/>
                  <a:pt x="3443" y="17192"/>
                </a:cubicBezTo>
                <a:cubicBezTo>
                  <a:pt x="2990" y="17196"/>
                  <a:pt x="2918" y="17188"/>
                  <a:pt x="2808" y="17101"/>
                </a:cubicBezTo>
                <a:cubicBezTo>
                  <a:pt x="2740" y="17047"/>
                  <a:pt x="2676" y="16945"/>
                  <a:pt x="2664" y="16871"/>
                </a:cubicBezTo>
                <a:cubicBezTo>
                  <a:pt x="2630" y="16672"/>
                  <a:pt x="2572" y="16839"/>
                  <a:pt x="2572" y="17150"/>
                </a:cubicBezTo>
                <a:cubicBezTo>
                  <a:pt x="2572" y="17352"/>
                  <a:pt x="2597" y="17422"/>
                  <a:pt x="2690" y="17520"/>
                </a:cubicBezTo>
                <a:cubicBezTo>
                  <a:pt x="2752" y="17586"/>
                  <a:pt x="2840" y="17642"/>
                  <a:pt x="2893" y="17653"/>
                </a:cubicBezTo>
                <a:cubicBezTo>
                  <a:pt x="3117" y="17700"/>
                  <a:pt x="3708" y="17681"/>
                  <a:pt x="3960" y="17618"/>
                </a:cubicBezTo>
                <a:cubicBezTo>
                  <a:pt x="4282" y="17537"/>
                  <a:pt x="4611" y="17366"/>
                  <a:pt x="4745" y="17213"/>
                </a:cubicBezTo>
                <a:cubicBezTo>
                  <a:pt x="4854" y="17088"/>
                  <a:pt x="5018" y="16725"/>
                  <a:pt x="5020" y="16605"/>
                </a:cubicBezTo>
                <a:cubicBezTo>
                  <a:pt x="5020" y="16591"/>
                  <a:pt x="5014" y="16586"/>
                  <a:pt x="5007" y="16584"/>
                </a:cubicBezTo>
                <a:close/>
                <a:moveTo>
                  <a:pt x="20592" y="16626"/>
                </a:moveTo>
                <a:cubicBezTo>
                  <a:pt x="20564" y="16634"/>
                  <a:pt x="20544" y="16662"/>
                  <a:pt x="20507" y="16710"/>
                </a:cubicBezTo>
                <a:cubicBezTo>
                  <a:pt x="20425" y="16819"/>
                  <a:pt x="20425" y="16819"/>
                  <a:pt x="20520" y="16927"/>
                </a:cubicBezTo>
                <a:cubicBezTo>
                  <a:pt x="20599" y="17017"/>
                  <a:pt x="20627" y="17022"/>
                  <a:pt x="20684" y="16975"/>
                </a:cubicBezTo>
                <a:cubicBezTo>
                  <a:pt x="20854" y="16833"/>
                  <a:pt x="20860" y="16729"/>
                  <a:pt x="20703" y="16654"/>
                </a:cubicBezTo>
                <a:cubicBezTo>
                  <a:pt x="20653" y="16629"/>
                  <a:pt x="20619" y="16619"/>
                  <a:pt x="20592" y="16626"/>
                </a:cubicBezTo>
                <a:close/>
                <a:moveTo>
                  <a:pt x="6369" y="17891"/>
                </a:moveTo>
                <a:cubicBezTo>
                  <a:pt x="6344" y="17895"/>
                  <a:pt x="6321" y="17916"/>
                  <a:pt x="6290" y="17946"/>
                </a:cubicBezTo>
                <a:cubicBezTo>
                  <a:pt x="6223" y="18010"/>
                  <a:pt x="6194" y="18010"/>
                  <a:pt x="6120" y="17960"/>
                </a:cubicBezTo>
                <a:cubicBezTo>
                  <a:pt x="6045" y="17910"/>
                  <a:pt x="6013" y="17914"/>
                  <a:pt x="5937" y="17988"/>
                </a:cubicBezTo>
                <a:cubicBezTo>
                  <a:pt x="5821" y="18099"/>
                  <a:pt x="5824" y="18171"/>
                  <a:pt x="5943" y="18261"/>
                </a:cubicBezTo>
                <a:cubicBezTo>
                  <a:pt x="6031" y="18327"/>
                  <a:pt x="6049" y="18331"/>
                  <a:pt x="6133" y="18247"/>
                </a:cubicBezTo>
                <a:cubicBezTo>
                  <a:pt x="6214" y="18166"/>
                  <a:pt x="6233" y="18165"/>
                  <a:pt x="6290" y="18226"/>
                </a:cubicBezTo>
                <a:cubicBezTo>
                  <a:pt x="6347" y="18287"/>
                  <a:pt x="6368" y="18283"/>
                  <a:pt x="6454" y="18219"/>
                </a:cubicBezTo>
                <a:cubicBezTo>
                  <a:pt x="6576" y="18128"/>
                  <a:pt x="6578" y="17986"/>
                  <a:pt x="6460" y="17918"/>
                </a:cubicBezTo>
                <a:cubicBezTo>
                  <a:pt x="6424" y="17898"/>
                  <a:pt x="6395" y="17887"/>
                  <a:pt x="6369" y="17891"/>
                </a:cubicBezTo>
                <a:close/>
                <a:moveTo>
                  <a:pt x="9026" y="18128"/>
                </a:moveTo>
                <a:cubicBezTo>
                  <a:pt x="9000" y="18135"/>
                  <a:pt x="8981" y="18149"/>
                  <a:pt x="8961" y="18170"/>
                </a:cubicBezTo>
                <a:cubicBezTo>
                  <a:pt x="8909" y="18225"/>
                  <a:pt x="8872" y="18233"/>
                  <a:pt x="8810" y="18191"/>
                </a:cubicBezTo>
                <a:cubicBezTo>
                  <a:pt x="8745" y="18148"/>
                  <a:pt x="8710" y="18156"/>
                  <a:pt x="8620" y="18247"/>
                </a:cubicBezTo>
                <a:lnTo>
                  <a:pt x="8509" y="18359"/>
                </a:lnTo>
                <a:lnTo>
                  <a:pt x="8607" y="18463"/>
                </a:lnTo>
                <a:cubicBezTo>
                  <a:pt x="8696" y="18564"/>
                  <a:pt x="8706" y="18566"/>
                  <a:pt x="8804" y="18498"/>
                </a:cubicBezTo>
                <a:cubicBezTo>
                  <a:pt x="8888" y="18439"/>
                  <a:pt x="8922" y="18438"/>
                  <a:pt x="8974" y="18484"/>
                </a:cubicBezTo>
                <a:cubicBezTo>
                  <a:pt x="9027" y="18532"/>
                  <a:pt x="9062" y="18516"/>
                  <a:pt x="9151" y="18421"/>
                </a:cubicBezTo>
                <a:cubicBezTo>
                  <a:pt x="9219" y="18349"/>
                  <a:pt x="9246" y="18281"/>
                  <a:pt x="9229" y="18233"/>
                </a:cubicBezTo>
                <a:cubicBezTo>
                  <a:pt x="9206" y="18169"/>
                  <a:pt x="9153" y="18135"/>
                  <a:pt x="9092" y="18128"/>
                </a:cubicBezTo>
                <a:cubicBezTo>
                  <a:pt x="9072" y="18126"/>
                  <a:pt x="9046" y="18123"/>
                  <a:pt x="9026" y="18128"/>
                </a:cubicBezTo>
                <a:close/>
                <a:moveTo>
                  <a:pt x="5132" y="18806"/>
                </a:moveTo>
                <a:lnTo>
                  <a:pt x="5073" y="18924"/>
                </a:lnTo>
                <a:cubicBezTo>
                  <a:pt x="5035" y="19012"/>
                  <a:pt x="5020" y="19355"/>
                  <a:pt x="5020" y="20070"/>
                </a:cubicBezTo>
                <a:cubicBezTo>
                  <a:pt x="5020" y="21208"/>
                  <a:pt x="5045" y="21343"/>
                  <a:pt x="5289" y="21502"/>
                </a:cubicBezTo>
                <a:cubicBezTo>
                  <a:pt x="5433" y="21596"/>
                  <a:pt x="5494" y="21600"/>
                  <a:pt x="11906" y="21600"/>
                </a:cubicBezTo>
                <a:cubicBezTo>
                  <a:pt x="17687" y="21600"/>
                  <a:pt x="18373" y="21587"/>
                  <a:pt x="18373" y="21523"/>
                </a:cubicBezTo>
                <a:cubicBezTo>
                  <a:pt x="18373" y="21484"/>
                  <a:pt x="18395" y="21444"/>
                  <a:pt x="18425" y="21432"/>
                </a:cubicBezTo>
                <a:cubicBezTo>
                  <a:pt x="18467" y="21415"/>
                  <a:pt x="18482" y="21158"/>
                  <a:pt x="18465" y="20280"/>
                </a:cubicBezTo>
                <a:cubicBezTo>
                  <a:pt x="18453" y="19660"/>
                  <a:pt x="18426" y="19115"/>
                  <a:pt x="18406" y="19071"/>
                </a:cubicBezTo>
                <a:cubicBezTo>
                  <a:pt x="18385" y="19026"/>
                  <a:pt x="18302" y="18948"/>
                  <a:pt x="18223" y="18897"/>
                </a:cubicBezTo>
                <a:cubicBezTo>
                  <a:pt x="18082" y="18804"/>
                  <a:pt x="18027" y="18805"/>
                  <a:pt x="11605" y="18806"/>
                </a:cubicBezTo>
                <a:lnTo>
                  <a:pt x="5132" y="18806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0" name="https://t.me/hasna_math"/>
          <p:cNvSpPr txBox="1"/>
          <p:nvPr/>
        </p:nvSpPr>
        <p:spPr>
          <a:xfrm>
            <a:off x="4778075" y="4919257"/>
            <a:ext cx="1375566" cy="29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377" tIns="10377" rIns="10377" bIns="10377" anchor="ctr">
            <a:spAutoFit/>
          </a:bodyPr>
          <a:lstStyle>
            <a:lvl1pPr algn="ctr" defTabSz="1343344">
              <a:defRPr b="1"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  <a:hlinkClick r:id="rId5" invalidUrl="" action="" tgtFrame="" tooltip="" history="1" highlightClick="0" endSnd="0"/>
              </a:defRPr>
            </a:lvl1pPr>
          </a:lstStyle>
          <a:p>
            <a:pPr rtl="0">
              <a:defRPr u="none">
                <a:solidFill>
                  <a:srgbClr val="5E5E5E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https://t.me/hasna_math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:pageCurlDoubl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