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3" r:id="rId4"/>
    <p:sldId id="271" r:id="rId5"/>
    <p:sldId id="258" r:id="rId6"/>
    <p:sldId id="266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4E1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2782388"/>
            <a:ext cx="7001691" cy="15936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أعتمد على ذاتي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57518" y="5165558"/>
            <a:ext cx="4058653" cy="9304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للصف الأول الابتدائي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9059" y="1331494"/>
            <a:ext cx="2137565" cy="5390147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265984" y="187611"/>
            <a:ext cx="5193594" cy="71665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B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أ</a:t>
            </a:r>
            <a:r>
              <a:rPr lang="ar-BH" sz="3200" b="1" dirty="0" smtClean="0">
                <a:latin typeface="Calibri" panose="020F0502020204030204" pitchFamily="34" charset="0"/>
              </a:rPr>
              <a:t>صل</a:t>
            </a:r>
            <a:r>
              <a:rPr lang="ar-BH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العبارة </a:t>
            </a:r>
            <a:r>
              <a:rPr lang="ar-BH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بالصورة 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المناسبة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88929" y="1009680"/>
            <a:ext cx="3122023" cy="5711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cs typeface="+mj-cs"/>
              </a:rPr>
              <a:t>أعدُ وجبتي </a:t>
            </a:r>
            <a:r>
              <a:rPr lang="ar-BH" sz="2800" b="1" dirty="0" smtClean="0">
                <a:cs typeface="+mj-cs"/>
              </a:rPr>
              <a:t>الصحية.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>
                <a:cs typeface="+mj-cs"/>
              </a:rPr>
              <a:t>أنظم </a:t>
            </a:r>
            <a:r>
              <a:rPr lang="ar-BH" sz="2800" b="1" dirty="0" smtClean="0">
                <a:cs typeface="+mj-cs"/>
              </a:rPr>
              <a:t>سريري.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 smtClean="0">
                <a:cs typeface="+mj-cs"/>
              </a:rPr>
              <a:t>أصفف شعري.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>
                <a:cs typeface="+mj-cs"/>
              </a:rPr>
              <a:t>أرتب </a:t>
            </a:r>
            <a:r>
              <a:rPr lang="ar-BH" sz="2800" b="1" dirty="0" smtClean="0">
                <a:cs typeface="+mj-cs"/>
              </a:rPr>
              <a:t>ألعابي.</a:t>
            </a:r>
            <a:endParaRPr lang="en-US" sz="2800" dirty="0">
              <a:latin typeface="Times New Roman" panose="02020603050405020304" pitchFamily="18" charset="0"/>
              <a:cs typeface="+mj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4720" y="1009680"/>
            <a:ext cx="1707969" cy="5711960"/>
            <a:chOff x="1832064" y="1081704"/>
            <a:chExt cx="1707969" cy="5720711"/>
          </a:xfrm>
        </p:grpSpPr>
        <p:pic>
          <p:nvPicPr>
            <p:cNvPr id="35" name="Picture 3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3" t="26990" r="36292" b="48769"/>
            <a:stretch/>
          </p:blipFill>
          <p:spPr bwMode="auto">
            <a:xfrm>
              <a:off x="1841862" y="5450547"/>
              <a:ext cx="1698171" cy="1351868"/>
            </a:xfrm>
            <a:prstGeom prst="rect">
              <a:avLst/>
            </a:prstGeom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5" t="36927" r="51423" b="43886"/>
            <a:stretch/>
          </p:blipFill>
          <p:spPr bwMode="auto">
            <a:xfrm>
              <a:off x="1851657" y="3994175"/>
              <a:ext cx="1678578" cy="1351868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83" t="43560" r="50622" b="38711"/>
            <a:stretch/>
          </p:blipFill>
          <p:spPr bwMode="auto">
            <a:xfrm rot="10800000" flipV="1">
              <a:off x="1832064" y="2538077"/>
              <a:ext cx="1698171" cy="1351868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99" t="27832" r="25686" b="40030"/>
            <a:stretch/>
          </p:blipFill>
          <p:spPr bwMode="auto">
            <a:xfrm>
              <a:off x="1832064" y="1081704"/>
              <a:ext cx="1698172" cy="1351869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Rounded Rectangle 38"/>
          <p:cNvSpPr/>
          <p:nvPr/>
        </p:nvSpPr>
        <p:spPr>
          <a:xfrm>
            <a:off x="8155805" y="236242"/>
            <a:ext cx="1476103" cy="4267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9058" y="1331495"/>
            <a:ext cx="2137565" cy="5133474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265984" y="187611"/>
            <a:ext cx="5193594" cy="71665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BH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أ</a:t>
            </a:r>
            <a:r>
              <a:rPr lang="ar-BH" sz="3200" b="1" dirty="0" smtClean="0">
                <a:latin typeface="Calibri" panose="020F0502020204030204" pitchFamily="34" charset="0"/>
              </a:rPr>
              <a:t>صل</a:t>
            </a:r>
            <a:r>
              <a:rPr lang="ar-BH" sz="3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العبارة بالصورة </a:t>
            </a:r>
            <a:r>
              <a:rPr lang="ar-BH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المناسبة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88929" y="1009680"/>
            <a:ext cx="3122023" cy="54552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cs typeface="+mj-cs"/>
              </a:rPr>
              <a:t>أعدُ وجبتي </a:t>
            </a:r>
            <a:r>
              <a:rPr lang="ar-BH" sz="2800" b="1" dirty="0" smtClean="0">
                <a:cs typeface="+mj-cs"/>
              </a:rPr>
              <a:t>الصحية.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>
                <a:cs typeface="+mj-cs"/>
              </a:rPr>
              <a:t>أنظم </a:t>
            </a:r>
            <a:r>
              <a:rPr lang="ar-BH" sz="2800" b="1" dirty="0" smtClean="0">
                <a:cs typeface="+mj-cs"/>
              </a:rPr>
              <a:t>سريري.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 smtClean="0">
                <a:cs typeface="+mj-cs"/>
              </a:rPr>
              <a:t>أصفف شعري.</a:t>
            </a:r>
          </a:p>
          <a:p>
            <a:pPr algn="just" rtl="1">
              <a:lnSpc>
                <a:spcPct val="150000"/>
              </a:lnSpc>
            </a:pPr>
            <a:endParaRPr lang="ar-BH" sz="2800" b="1" dirty="0" smtClean="0">
              <a:cs typeface="+mj-cs"/>
            </a:endParaRPr>
          </a:p>
          <a:p>
            <a:pPr marL="285750" indent="-28575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ar-BH" sz="2800" b="1" dirty="0">
                <a:cs typeface="+mj-cs"/>
              </a:rPr>
              <a:t>أرتب </a:t>
            </a:r>
            <a:r>
              <a:rPr lang="ar-BH" sz="2800" b="1" dirty="0" smtClean="0">
                <a:cs typeface="+mj-cs"/>
              </a:rPr>
              <a:t>ألعابي.</a:t>
            </a:r>
            <a:endParaRPr lang="en-US" sz="2800" dirty="0">
              <a:latin typeface="Times New Roman" panose="02020603050405020304" pitchFamily="18" charset="0"/>
              <a:cs typeface="+mj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4720" y="652823"/>
            <a:ext cx="1707969" cy="5919535"/>
            <a:chOff x="1832064" y="1081704"/>
            <a:chExt cx="1707969" cy="5720711"/>
          </a:xfrm>
        </p:grpSpPr>
        <p:pic>
          <p:nvPicPr>
            <p:cNvPr id="35" name="Picture 3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3" t="26990" r="36292" b="48769"/>
            <a:stretch/>
          </p:blipFill>
          <p:spPr bwMode="auto">
            <a:xfrm>
              <a:off x="1841862" y="5450547"/>
              <a:ext cx="1698171" cy="1351868"/>
            </a:xfrm>
            <a:prstGeom prst="rect">
              <a:avLst/>
            </a:prstGeom>
            <a:ln w="28575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5" t="36927" r="51423" b="43886"/>
            <a:stretch/>
          </p:blipFill>
          <p:spPr bwMode="auto">
            <a:xfrm>
              <a:off x="1851657" y="3994175"/>
              <a:ext cx="1678578" cy="1351868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83" t="43560" r="50622" b="38711"/>
            <a:stretch/>
          </p:blipFill>
          <p:spPr bwMode="auto">
            <a:xfrm rot="10800000" flipV="1">
              <a:off x="1832064" y="2538077"/>
              <a:ext cx="1698171" cy="1351868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99" t="27832" r="25686" b="40030"/>
            <a:stretch/>
          </p:blipFill>
          <p:spPr bwMode="auto">
            <a:xfrm>
              <a:off x="1832064" y="1081704"/>
              <a:ext cx="1698172" cy="1351869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Rounded Rectangle 38"/>
          <p:cNvSpPr/>
          <p:nvPr/>
        </p:nvSpPr>
        <p:spPr>
          <a:xfrm>
            <a:off x="8155805" y="236242"/>
            <a:ext cx="1476103" cy="4267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1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62689" y="1956029"/>
            <a:ext cx="4322069" cy="96587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12858" y="1519470"/>
            <a:ext cx="4880006" cy="29399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22656" y="3268619"/>
            <a:ext cx="4970908" cy="270119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46934" y="4395297"/>
            <a:ext cx="5042882" cy="134014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6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" y="1773382"/>
            <a:ext cx="2331819" cy="457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162" y="473367"/>
            <a:ext cx="8013146" cy="912285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BH" sz="2800" b="1" dirty="0" smtClean="0"/>
              <a:t>أضع </a:t>
            </a:r>
            <a:r>
              <a:rPr lang="ar-BH" sz="2800" b="1" dirty="0"/>
              <a:t>علامة ( </a:t>
            </a:r>
            <a:r>
              <a:rPr lang="en-US" sz="2800" b="1" dirty="0">
                <a:sym typeface="Wingdings" panose="05000000000000000000" pitchFamily="2" charset="2"/>
              </a:rPr>
              <a:t></a:t>
            </a:r>
            <a:r>
              <a:rPr lang="ar-BH" sz="2800" b="1" dirty="0"/>
              <a:t> )  على الصورة التي تعبر عن الاعتماد على الذات.</a:t>
            </a:r>
            <a:endParaRPr lang="en-US" sz="4000" dirty="0">
              <a:latin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670472" y="2090057"/>
            <a:ext cx="2073797" cy="1913907"/>
            <a:chOff x="9670472" y="2090057"/>
            <a:chExt cx="2073797" cy="1913907"/>
          </a:xfrm>
        </p:grpSpPr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0" t="50021" r="40981" b="33457"/>
            <a:stretch/>
          </p:blipFill>
          <p:spPr bwMode="auto">
            <a:xfrm>
              <a:off x="9670472" y="2090057"/>
              <a:ext cx="2073797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9781308" y="2218329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1053" y="2090057"/>
            <a:ext cx="2129246" cy="1913907"/>
            <a:chOff x="2751053" y="2090057"/>
            <a:chExt cx="2129246" cy="1913907"/>
          </a:xfrm>
        </p:grpSpPr>
        <p:pic>
          <p:nvPicPr>
            <p:cNvPr id="10" name="Picture 9"/>
            <p:cNvPicPr/>
            <p:nvPr/>
          </p:nvPicPr>
          <p:blipFill rotWithShape="1">
            <a:blip r:embed="rId4"/>
            <a:srcRect l="41540" t="36336" r="44204" b="47229"/>
            <a:stretch/>
          </p:blipFill>
          <p:spPr bwMode="auto">
            <a:xfrm>
              <a:off x="2751053" y="2090057"/>
              <a:ext cx="2129246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295113" y="3498867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6438" y="2090057"/>
            <a:ext cx="2129246" cy="1913907"/>
            <a:chOff x="5056438" y="2090057"/>
            <a:chExt cx="2129246" cy="1913907"/>
          </a:xfrm>
        </p:grpSpPr>
        <p:pic>
          <p:nvPicPr>
            <p:cNvPr id="6" name="Picture 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4" t="58841" r="36374" b="18872"/>
            <a:stretch/>
          </p:blipFill>
          <p:spPr bwMode="auto">
            <a:xfrm>
              <a:off x="5056438" y="2090057"/>
              <a:ext cx="2129246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6454688" y="2206076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1823" y="2090057"/>
            <a:ext cx="2073797" cy="1913907"/>
            <a:chOff x="7361823" y="2090057"/>
            <a:chExt cx="2073797" cy="1913907"/>
          </a:xfrm>
        </p:grpSpPr>
        <p:pic>
          <p:nvPicPr>
            <p:cNvPr id="9" name="Picture 8"/>
            <p:cNvPicPr/>
            <p:nvPr/>
          </p:nvPicPr>
          <p:blipFill rotWithShape="1">
            <a:blip r:embed="rId6"/>
            <a:srcRect l="46256" t="35966" r="39793" b="43748"/>
            <a:stretch/>
          </p:blipFill>
          <p:spPr bwMode="auto">
            <a:xfrm>
              <a:off x="7361823" y="2090057"/>
              <a:ext cx="2073797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7392825" y="3560619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1822" y="4323805"/>
            <a:ext cx="2073797" cy="2024743"/>
            <a:chOff x="7361822" y="4323805"/>
            <a:chExt cx="2073797" cy="20247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41907" t="60133" r="48190" b="24526"/>
            <a:stretch/>
          </p:blipFill>
          <p:spPr>
            <a:xfrm>
              <a:off x="736182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8" name="Oval 17"/>
            <p:cNvSpPr/>
            <p:nvPr/>
          </p:nvSpPr>
          <p:spPr>
            <a:xfrm>
              <a:off x="8774232" y="4370045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70472" y="4323805"/>
            <a:ext cx="2073797" cy="2024743"/>
            <a:chOff x="9670472" y="4323805"/>
            <a:chExt cx="2073797" cy="2024743"/>
          </a:xfrm>
        </p:grpSpPr>
        <p:pic>
          <p:nvPicPr>
            <p:cNvPr id="7" name="Picture 6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32" t="32706" r="40904" b="51594"/>
            <a:stretch/>
          </p:blipFill>
          <p:spPr bwMode="auto">
            <a:xfrm>
              <a:off x="967047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11217796" y="4323805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53172" y="4323805"/>
            <a:ext cx="2073797" cy="2024743"/>
            <a:chOff x="5053172" y="4323805"/>
            <a:chExt cx="2073797" cy="2024743"/>
          </a:xfrm>
        </p:grpSpPr>
        <p:pic>
          <p:nvPicPr>
            <p:cNvPr id="12" name="Picture 11"/>
            <p:cNvPicPr/>
            <p:nvPr/>
          </p:nvPicPr>
          <p:blipFill rotWithShape="1">
            <a:blip r:embed="rId9"/>
            <a:srcRect l="53859" t="57670" r="27685" b="15241"/>
            <a:stretch/>
          </p:blipFill>
          <p:spPr bwMode="auto">
            <a:xfrm>
              <a:off x="505317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496248" y="5765093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9773432" y="2241166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6462564" y="2218328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11217795" y="4351317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751054" y="4346924"/>
            <a:ext cx="2129246" cy="1978503"/>
            <a:chOff x="2751054" y="4346924"/>
            <a:chExt cx="2129246" cy="197850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6" t="3176" r="17889" b="7289"/>
            <a:stretch/>
          </p:blipFill>
          <p:spPr>
            <a:xfrm>
              <a:off x="2751054" y="4346924"/>
              <a:ext cx="2129246" cy="197850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6" name="Oval 35"/>
            <p:cNvSpPr/>
            <p:nvPr/>
          </p:nvSpPr>
          <p:spPr>
            <a:xfrm>
              <a:off x="4210085" y="5765093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4192120" y="5821240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0264449" y="656023"/>
            <a:ext cx="1476103" cy="4267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385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0" y="1773382"/>
            <a:ext cx="2331819" cy="457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843" y="418839"/>
            <a:ext cx="7981062" cy="912285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rtl="1"/>
            <a:r>
              <a:rPr lang="ar-BH" sz="2800" b="1" dirty="0" smtClean="0"/>
              <a:t> أضع </a:t>
            </a:r>
            <a:r>
              <a:rPr lang="ar-BH" sz="2800" b="1" dirty="0"/>
              <a:t>علامة ( </a:t>
            </a:r>
            <a:r>
              <a:rPr lang="en-US" sz="2800" b="1" dirty="0">
                <a:sym typeface="Wingdings" panose="05000000000000000000" pitchFamily="2" charset="2"/>
              </a:rPr>
              <a:t></a:t>
            </a:r>
            <a:r>
              <a:rPr lang="ar-BH" sz="2800" b="1" dirty="0"/>
              <a:t> )  على الصورة التي تعبر عن الاعتماد على الذات.</a:t>
            </a:r>
            <a:endParaRPr lang="en-US" sz="4000" dirty="0">
              <a:latin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670472" y="2090057"/>
            <a:ext cx="2073797" cy="1913907"/>
            <a:chOff x="9670472" y="2090057"/>
            <a:chExt cx="2073797" cy="1913907"/>
          </a:xfrm>
        </p:grpSpPr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0" t="50021" r="40981" b="33457"/>
            <a:stretch/>
          </p:blipFill>
          <p:spPr bwMode="auto">
            <a:xfrm>
              <a:off x="9670472" y="2090057"/>
              <a:ext cx="2073797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9781308" y="2218329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1053" y="2090057"/>
            <a:ext cx="2129246" cy="1913907"/>
            <a:chOff x="2751053" y="2090057"/>
            <a:chExt cx="2129246" cy="1913907"/>
          </a:xfrm>
        </p:grpSpPr>
        <p:pic>
          <p:nvPicPr>
            <p:cNvPr id="10" name="Picture 9"/>
            <p:cNvPicPr/>
            <p:nvPr/>
          </p:nvPicPr>
          <p:blipFill rotWithShape="1">
            <a:blip r:embed="rId4"/>
            <a:srcRect l="41540" t="36336" r="44204" b="47229"/>
            <a:stretch/>
          </p:blipFill>
          <p:spPr bwMode="auto">
            <a:xfrm>
              <a:off x="2751053" y="2090057"/>
              <a:ext cx="2129246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295113" y="3498867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6438" y="2090057"/>
            <a:ext cx="2129246" cy="1913907"/>
            <a:chOff x="5056438" y="2090057"/>
            <a:chExt cx="2129246" cy="1913907"/>
          </a:xfrm>
        </p:grpSpPr>
        <p:pic>
          <p:nvPicPr>
            <p:cNvPr id="6" name="Picture 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4" t="58841" r="36374" b="18872"/>
            <a:stretch/>
          </p:blipFill>
          <p:spPr bwMode="auto">
            <a:xfrm>
              <a:off x="5056438" y="2090057"/>
              <a:ext cx="2129246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6454688" y="2206076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1823" y="2090057"/>
            <a:ext cx="2073797" cy="1913907"/>
            <a:chOff x="7361823" y="2090057"/>
            <a:chExt cx="2073797" cy="1913907"/>
          </a:xfrm>
        </p:grpSpPr>
        <p:pic>
          <p:nvPicPr>
            <p:cNvPr id="9" name="Picture 8"/>
            <p:cNvPicPr/>
            <p:nvPr/>
          </p:nvPicPr>
          <p:blipFill rotWithShape="1">
            <a:blip r:embed="rId6"/>
            <a:srcRect l="46256" t="35966" r="39793" b="43748"/>
            <a:stretch/>
          </p:blipFill>
          <p:spPr bwMode="auto">
            <a:xfrm>
              <a:off x="7361823" y="2090057"/>
              <a:ext cx="2073797" cy="1913907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7392825" y="3560619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1822" y="4323805"/>
            <a:ext cx="2073797" cy="2024743"/>
            <a:chOff x="7361822" y="4323805"/>
            <a:chExt cx="2073797" cy="20247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41907" t="60133" r="48190" b="24526"/>
            <a:stretch/>
          </p:blipFill>
          <p:spPr>
            <a:xfrm>
              <a:off x="736182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8" name="Oval 17"/>
            <p:cNvSpPr/>
            <p:nvPr/>
          </p:nvSpPr>
          <p:spPr>
            <a:xfrm>
              <a:off x="8774232" y="4370045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70472" y="4323805"/>
            <a:ext cx="2073797" cy="2024743"/>
            <a:chOff x="9670472" y="4323805"/>
            <a:chExt cx="2073797" cy="2024743"/>
          </a:xfrm>
        </p:grpSpPr>
        <p:pic>
          <p:nvPicPr>
            <p:cNvPr id="7" name="Picture 6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32" t="32706" r="40904" b="51594"/>
            <a:stretch/>
          </p:blipFill>
          <p:spPr bwMode="auto">
            <a:xfrm>
              <a:off x="967047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11217796" y="4323805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53172" y="4323805"/>
            <a:ext cx="2073797" cy="2024743"/>
            <a:chOff x="5053172" y="4323805"/>
            <a:chExt cx="2073797" cy="2024743"/>
          </a:xfrm>
        </p:grpSpPr>
        <p:pic>
          <p:nvPicPr>
            <p:cNvPr id="12" name="Picture 11"/>
            <p:cNvPicPr/>
            <p:nvPr/>
          </p:nvPicPr>
          <p:blipFill rotWithShape="1">
            <a:blip r:embed="rId9"/>
            <a:srcRect l="53859" t="57670" r="27685" b="15241"/>
            <a:stretch/>
          </p:blipFill>
          <p:spPr bwMode="auto">
            <a:xfrm>
              <a:off x="5053172" y="4323805"/>
              <a:ext cx="2073797" cy="2024743"/>
            </a:xfrm>
            <a:prstGeom prst="rect">
              <a:avLst/>
            </a:prstGeom>
            <a:ln w="381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496248" y="5765093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9773432" y="2241166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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6462564" y="2218328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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11217795" y="4351317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</a:t>
            </a:r>
            <a:endParaRPr lang="en-US" sz="20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751054" y="4346924"/>
            <a:ext cx="2129246" cy="1978503"/>
            <a:chOff x="2751054" y="4346924"/>
            <a:chExt cx="2129246" cy="197850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6" t="3176" r="17889" b="7289"/>
            <a:stretch/>
          </p:blipFill>
          <p:spPr>
            <a:xfrm>
              <a:off x="2751054" y="4346924"/>
              <a:ext cx="2129246" cy="197850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6" name="Oval 35"/>
            <p:cNvSpPr/>
            <p:nvPr/>
          </p:nvSpPr>
          <p:spPr>
            <a:xfrm>
              <a:off x="4210085" y="5765093"/>
              <a:ext cx="526473" cy="44334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4192120" y="5821240"/>
            <a:ext cx="526473" cy="443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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10479743" y="661621"/>
            <a:ext cx="1476103" cy="4267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2500" y="846945"/>
            <a:ext cx="7400532" cy="104781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/>
              <a:t>أختار الإجابة الصحيحة بحسب الصورة: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230980" y="2949220"/>
            <a:ext cx="5042263" cy="66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230982" y="4343056"/>
            <a:ext cx="5042263" cy="666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يعتمد على ذاته</a:t>
            </a:r>
            <a:endParaRPr lang="en-US" sz="400" dirty="0"/>
          </a:p>
        </p:txBody>
      </p:sp>
      <p:sp>
        <p:nvSpPr>
          <p:cNvPr id="6" name="Oval 5"/>
          <p:cNvSpPr/>
          <p:nvPr/>
        </p:nvSpPr>
        <p:spPr>
          <a:xfrm>
            <a:off x="10855231" y="2895879"/>
            <a:ext cx="836023" cy="77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0855230" y="4289714"/>
            <a:ext cx="836023" cy="77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5" y="3563836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01" y="3561608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10535188" y="172846"/>
            <a:ext cx="1476103" cy="4267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3</a:t>
            </a:r>
            <a:endParaRPr lang="en-US" b="1" dirty="0"/>
          </a:p>
        </p:txBody>
      </p:sp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6" t="33960" r="39548" b="49047"/>
          <a:stretch/>
        </p:blipFill>
        <p:spPr bwMode="auto">
          <a:xfrm>
            <a:off x="953586" y="203777"/>
            <a:ext cx="2600910" cy="278978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008479" y="3037782"/>
            <a:ext cx="748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لا يعتمد على ذاته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2533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2500" y="846945"/>
            <a:ext cx="7400532" cy="104781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/>
              <a:t>أختار الإجابة الصحيحة بحسب الصورة :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230980" y="2949220"/>
            <a:ext cx="5042263" cy="66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230982" y="4343056"/>
            <a:ext cx="5042263" cy="666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يعتمد على ذاته</a:t>
            </a:r>
            <a:endParaRPr lang="en-US" sz="400" dirty="0"/>
          </a:p>
        </p:txBody>
      </p:sp>
      <p:sp>
        <p:nvSpPr>
          <p:cNvPr id="6" name="Oval 5"/>
          <p:cNvSpPr/>
          <p:nvPr/>
        </p:nvSpPr>
        <p:spPr>
          <a:xfrm>
            <a:off x="10855231" y="2895879"/>
            <a:ext cx="836023" cy="77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0855230" y="4289714"/>
            <a:ext cx="836023" cy="77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 smtClean="0"/>
              <a:t>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" y="3643116"/>
            <a:ext cx="1373868" cy="14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85" y="3615425"/>
            <a:ext cx="1431559" cy="15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10535188" y="172846"/>
            <a:ext cx="1476103" cy="4267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نشاط </a:t>
            </a:r>
            <a:r>
              <a:rPr lang="ar-BH" b="1" dirty="0" smtClean="0"/>
              <a:t>3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5008479" y="3037782"/>
            <a:ext cx="7487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لا يعتمد على ذاته</a:t>
            </a:r>
            <a:endParaRPr lang="en-US" sz="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96" b="76823" l="45242" r="53734">
                        <a14:foregroundMark x1="52196" y1="74089" x2="52196" y2="74089"/>
                        <a14:foregroundMark x1="52050" y1="67839" x2="52050" y2="67839"/>
                        <a14:foregroundMark x1="52050" y1="67839" x2="52050" y2="67839"/>
                        <a14:foregroundMark x1="52343" y1="65625" x2="52343" y2="65625"/>
                        <a14:foregroundMark x1="52343" y1="65625" x2="52343" y2="65625"/>
                        <a14:foregroundMark x1="52343" y1="65625" x2="52343" y2="65625"/>
                        <a14:foregroundMark x1="52269" y1="64974" x2="52269" y2="64974"/>
                        <a14:foregroundMark x1="52269" y1="64974" x2="52269" y2="64974"/>
                        <a14:foregroundMark x1="52269" y1="64974" x2="52269" y2="64974"/>
                        <a14:foregroundMark x1="52269" y1="64974" x2="52269" y2="64974"/>
                        <a14:foregroundMark x1="52489" y1="62500" x2="52489" y2="62500"/>
                        <a14:foregroundMark x1="52489" y1="62500" x2="52489" y2="62500"/>
                        <a14:foregroundMark x1="52489" y1="62500" x2="52489" y2="62500"/>
                        <a14:foregroundMark x1="52489" y1="62500" x2="52489" y2="62500"/>
                        <a14:foregroundMark x1="52709" y1="68880" x2="52709" y2="68880"/>
                        <a14:foregroundMark x1="52709" y1="68880" x2="52709" y2="68880"/>
                        <a14:foregroundMark x1="52709" y1="73307" x2="52709" y2="73307"/>
                        <a14:foregroundMark x1="52709" y1="73307" x2="52709" y2="73307"/>
                        <a14:foregroundMark x1="52709" y1="73307" x2="52709" y2="73307"/>
                        <a14:foregroundMark x1="52709" y1="73307" x2="52709" y2="73307"/>
                        <a14:foregroundMark x1="53001" y1="73438" x2="53001" y2="73438"/>
                        <a14:foregroundMark x1="53001" y1="73438" x2="53001" y2="73438"/>
                        <a14:foregroundMark x1="53001" y1="73438" x2="53001" y2="73438"/>
                        <a14:foregroundMark x1="50512" y1="73177" x2="50512" y2="73177"/>
                        <a14:foregroundMark x1="50512" y1="73177" x2="50512" y2="73177"/>
                        <a14:foregroundMark x1="50659" y1="76302" x2="50659" y2="76302"/>
                        <a14:foregroundMark x1="50659" y1="76302" x2="50659" y2="76302"/>
                        <a14:foregroundMark x1="50220" y1="76172" x2="50220" y2="76172"/>
                        <a14:foregroundMark x1="50220" y1="76172" x2="50220" y2="76172"/>
                        <a14:foregroundMark x1="46925" y1="71484" x2="46925" y2="71484"/>
                        <a14:foregroundMark x1="46925" y1="71484" x2="46925" y2="71484"/>
                        <a14:foregroundMark x1="46925" y1="71484" x2="46925" y2="71484"/>
                        <a14:foregroundMark x1="46559" y1="64453" x2="46559" y2="64453"/>
                        <a14:foregroundMark x1="46559" y1="64453" x2="46559" y2="64453"/>
                        <a14:foregroundMark x1="46559" y1="64453" x2="46559" y2="64453"/>
                        <a14:foregroundMark x1="46559" y1="64453" x2="46559" y2="64453"/>
                        <a14:foregroundMark x1="46559" y1="64453" x2="46559" y2="64453"/>
                        <a14:foregroundMark x1="46999" y1="63932" x2="46999" y2="63932"/>
                        <a14:foregroundMark x1="47731" y1="63411" x2="47731" y2="63411"/>
                        <a14:foregroundMark x1="47731" y1="63411" x2="47731" y2="63411"/>
                        <a14:foregroundMark x1="47731" y1="63411" x2="47731" y2="63411"/>
                        <a14:foregroundMark x1="47511" y1="66276" x2="47511" y2="66276"/>
                        <a14:foregroundMark x1="46779" y1="66406" x2="46779" y2="66406"/>
                        <a14:foregroundMark x1="47511" y1="66797" x2="47511" y2="66797"/>
                        <a14:foregroundMark x1="46779" y1="67188" x2="46779" y2="67188"/>
                        <a14:foregroundMark x1="52050" y1="71094" x2="52050" y2="71094"/>
                        <a14:foregroundMark x1="47291" y1="76172" x2="47291" y2="76172"/>
                        <a14:foregroundMark x1="48829" y1="75000" x2="48829" y2="75000"/>
                        <a14:foregroundMark x1="49122" y1="76172" x2="49122" y2="76172"/>
                        <a14:foregroundMark x1="49707" y1="76042" x2="49707" y2="76042"/>
                        <a14:foregroundMark x1="48609" y1="76432" x2="48609" y2="76432"/>
                        <a14:foregroundMark x1="49707" y1="76563" x2="49707" y2="76563"/>
                        <a14:foregroundMark x1="46999" y1="73698" x2="46999" y2="73698"/>
                        <a14:foregroundMark x1="46120" y1="72396" x2="46120" y2="72396"/>
                        <a14:foregroundMark x1="46486" y1="74349" x2="46486" y2="74349"/>
                        <a14:foregroundMark x1="45681" y1="75911" x2="45681" y2="75911"/>
                        <a14:foregroundMark x1="46486" y1="76172" x2="46486" y2="76172"/>
                        <a14:foregroundMark x1="45974" y1="76302" x2="45974" y2="76302"/>
                        <a14:foregroundMark x1="47877" y1="76302" x2="47877" y2="76302"/>
                        <a14:foregroundMark x1="48023" y1="76563" x2="48023" y2="76563"/>
                        <a14:foregroundMark x1="46999" y1="76563" x2="46999" y2="76563"/>
                        <a14:foregroundMark x1="46193" y1="76563" x2="46193" y2="76563"/>
                        <a14:foregroundMark x1="50952" y1="66016" x2="50952" y2="66016"/>
                        <a14:foregroundMark x1="51318" y1="64453" x2="51318" y2="64453"/>
                        <a14:foregroundMark x1="49122" y1="61719" x2="49122" y2="61719"/>
                        <a14:foregroundMark x1="50366" y1="61198" x2="50366" y2="61198"/>
                        <a14:foregroundMark x1="48536" y1="60938" x2="48536" y2="60938"/>
                        <a14:foregroundMark x1="47584" y1="60938" x2="47584" y2="60938"/>
                        <a14:foregroundMark x1="46486" y1="60938" x2="46486" y2="60938"/>
                        <a14:foregroundMark x1="52709" y1="63802" x2="52709" y2="63802"/>
                        <a14:foregroundMark x1="53221" y1="60807" x2="53221" y2="60807"/>
                        <a14:foregroundMark x1="53441" y1="63411" x2="53441" y2="63411"/>
                        <a14:foregroundMark x1="53441" y1="65755" x2="53441" y2="65755"/>
                        <a14:foregroundMark x1="52928" y1="71875" x2="52928" y2="71875"/>
                        <a14:foregroundMark x1="50952" y1="68880" x2="50952" y2="68880"/>
                        <a14:foregroundMark x1="50952" y1="72266" x2="50952" y2="72266"/>
                        <a14:foregroundMark x1="49854" y1="72135" x2="49854" y2="72135"/>
                        <a14:foregroundMark x1="50586" y1="73958" x2="50586" y2="73958"/>
                        <a14:foregroundMark x1="53294" y1="72656" x2="53294" y2="72656"/>
                        <a14:backgroundMark x1="52489" y1="75911" x2="52489" y2="75911"/>
                        <a14:backgroundMark x1="52855" y1="75260" x2="52855" y2="75260"/>
                        <a14:backgroundMark x1="51977" y1="75521" x2="51977" y2="75521"/>
                        <a14:backgroundMark x1="51611" y1="76172" x2="51611" y2="76172"/>
                        <a14:backgroundMark x1="52050" y1="76432" x2="52050" y2="76432"/>
                        <a14:backgroundMark x1="52709" y1="76432" x2="52709" y2="76432"/>
                        <a14:backgroundMark x1="53294" y1="75651" x2="53294" y2="75651"/>
                        <a14:backgroundMark x1="53075" y1="76302" x2="53075" y2="76302"/>
                        <a14:backgroundMark x1="52416" y1="75130" x2="52416" y2="75130"/>
                      </a14:backgroundRemoval>
                    </a14:imgEffect>
                  </a14:imgLayer>
                </a14:imgProps>
              </a:ext>
            </a:extLst>
          </a:blip>
          <a:srcRect l="45808" t="60362" r="46424" b="22971"/>
          <a:stretch/>
        </p:blipFill>
        <p:spPr>
          <a:xfrm>
            <a:off x="687270" y="247993"/>
            <a:ext cx="2600910" cy="2789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0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514</TotalTime>
  <Words>113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  أصل العبارة بالصورة المناسبة </vt:lpstr>
      <vt:lpstr>   أصل العبارة بالصورة المناسبة </vt:lpstr>
      <vt:lpstr>أضع علامة (  )  على الصورة التي تعبر عن الاعتماد على الذات.</vt:lpstr>
      <vt:lpstr> أضع علامة (  )  على الصورة التي تعبر عن الاعتماد على الذات.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45</cp:revision>
  <dcterms:created xsi:type="dcterms:W3CDTF">2020-03-04T10:47:58Z</dcterms:created>
  <dcterms:modified xsi:type="dcterms:W3CDTF">2020-03-10T11:17:13Z</dcterms:modified>
</cp:coreProperties>
</file>