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x="6858000" cy="9906000"/>
  <p:notesSz cx="6858000" cy="9144000"/>
  <p:embeddedFontLst>
    <p:embeddedFont>
      <p:font typeface="Droid Arabic Naskh Bold" charset="1" panose="020B0806030804020204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fonts/font36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jpe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jpe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jpe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jpe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0355" y="198321"/>
            <a:ext cx="6530135" cy="9575397"/>
          </a:xfrm>
          <a:custGeom>
            <a:avLst/>
            <a:gdLst/>
            <a:ahLst/>
            <a:cxnLst/>
            <a:rect r="r" b="b" t="t" l="l"/>
            <a:pathLst>
              <a:path h="9575397" w="6530135">
                <a:moveTo>
                  <a:pt x="0" y="0"/>
                </a:moveTo>
                <a:lnTo>
                  <a:pt x="6530135" y="0"/>
                </a:lnTo>
                <a:lnTo>
                  <a:pt x="6530135" y="9575397"/>
                </a:lnTo>
                <a:lnTo>
                  <a:pt x="0" y="95753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71" t="0" r="-1871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7836" y="5635383"/>
            <a:ext cx="2779596" cy="3985084"/>
          </a:xfrm>
          <a:custGeom>
            <a:avLst/>
            <a:gdLst/>
            <a:ahLst/>
            <a:cxnLst/>
            <a:rect r="r" b="b" t="t" l="l"/>
            <a:pathLst>
              <a:path h="3985084" w="2779596">
                <a:moveTo>
                  <a:pt x="0" y="0"/>
                </a:moveTo>
                <a:lnTo>
                  <a:pt x="2779597" y="0"/>
                </a:lnTo>
                <a:lnTo>
                  <a:pt x="2779597" y="3985084"/>
                </a:lnTo>
                <a:lnTo>
                  <a:pt x="0" y="39850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918324" y="4117284"/>
            <a:ext cx="3137646" cy="1737472"/>
          </a:xfrm>
          <a:custGeom>
            <a:avLst/>
            <a:gdLst/>
            <a:ahLst/>
            <a:cxnLst/>
            <a:rect r="r" b="b" t="t" l="l"/>
            <a:pathLst>
              <a:path h="1737472" w="3137646">
                <a:moveTo>
                  <a:pt x="0" y="0"/>
                </a:moveTo>
                <a:lnTo>
                  <a:pt x="3137646" y="0"/>
                </a:lnTo>
                <a:lnTo>
                  <a:pt x="3137646" y="1737472"/>
                </a:lnTo>
                <a:lnTo>
                  <a:pt x="0" y="17374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85800" y="808306"/>
            <a:ext cx="1350634" cy="903733"/>
          </a:xfrm>
          <a:custGeom>
            <a:avLst/>
            <a:gdLst/>
            <a:ahLst/>
            <a:cxnLst/>
            <a:rect r="r" b="b" t="t" l="l"/>
            <a:pathLst>
              <a:path h="903733" w="1350634">
                <a:moveTo>
                  <a:pt x="0" y="0"/>
                </a:moveTo>
                <a:lnTo>
                  <a:pt x="1350634" y="0"/>
                </a:lnTo>
                <a:lnTo>
                  <a:pt x="1350634" y="903733"/>
                </a:lnTo>
                <a:lnTo>
                  <a:pt x="0" y="9037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678711" y="798781"/>
            <a:ext cx="1331863" cy="841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399"/>
              </a:lnSpc>
            </a:pPr>
            <a:r>
              <a:rPr lang="ar-EG" b="true" sz="999">
                <a:solidFill>
                  <a:srgbClr val="000000"/>
                </a:solidFill>
                <a:latin typeface="Droid Arabic Naskh Bold"/>
                <a:ea typeface="Droid Arabic Naskh Bold"/>
                <a:cs typeface="Droid Arabic Naskh Bold"/>
                <a:sym typeface="Droid Arabic Naskh Bold"/>
                <a:rtl val="true"/>
              </a:rPr>
              <a:t>المملكة العربية السعودية</a:t>
            </a:r>
          </a:p>
          <a:p>
            <a:pPr algn="ctr" rtl="true">
              <a:lnSpc>
                <a:spcPts val="1399"/>
              </a:lnSpc>
            </a:pPr>
            <a:r>
              <a:rPr lang="ar-EG" b="true" sz="999">
                <a:solidFill>
                  <a:srgbClr val="000000"/>
                </a:solidFill>
                <a:latin typeface="Droid Arabic Naskh Bold"/>
                <a:ea typeface="Droid Arabic Naskh Bold"/>
                <a:cs typeface="Droid Arabic Naskh Bold"/>
                <a:sym typeface="Droid Arabic Naskh Bold"/>
                <a:rtl val="true"/>
              </a:rPr>
              <a:t>وزارة التعليم</a:t>
            </a:r>
          </a:p>
          <a:p>
            <a:pPr algn="ctr" rtl="true">
              <a:lnSpc>
                <a:spcPts val="1399"/>
              </a:lnSpc>
            </a:pPr>
            <a:r>
              <a:rPr lang="ar-EG" b="true" sz="999">
                <a:solidFill>
                  <a:srgbClr val="000000"/>
                </a:solidFill>
                <a:latin typeface="Droid Arabic Naskh Bold"/>
                <a:ea typeface="Droid Arabic Naskh Bold"/>
                <a:cs typeface="Droid Arabic Naskh Bold"/>
                <a:sym typeface="Droid Arabic Naskh Bold"/>
                <a:rtl val="true"/>
              </a:rPr>
              <a:t>إدارة تعليم </a:t>
            </a:r>
          </a:p>
          <a:p>
            <a:pPr algn="ctr" rtl="true">
              <a:lnSpc>
                <a:spcPts val="1399"/>
              </a:lnSpc>
            </a:pPr>
            <a:r>
              <a:rPr lang="ar-EG" b="true" sz="999">
                <a:solidFill>
                  <a:srgbClr val="000000"/>
                </a:solidFill>
                <a:latin typeface="Droid Arabic Naskh Bold"/>
                <a:ea typeface="Droid Arabic Naskh Bold"/>
                <a:cs typeface="Droid Arabic Naskh Bold"/>
                <a:sym typeface="Droid Arabic Naskh Bold"/>
                <a:rtl val="true"/>
              </a:rPr>
              <a:t>مكتب تعليم </a:t>
            </a:r>
          </a:p>
          <a:p>
            <a:pPr algn="ctr" rtl="true">
              <a:lnSpc>
                <a:spcPts val="1399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141790" y="2282391"/>
            <a:ext cx="4574419" cy="1395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706"/>
              </a:lnSpc>
            </a:pPr>
            <a:r>
              <a:rPr lang="ar-EG" b="true" sz="2647">
                <a:solidFill>
                  <a:srgbClr val="000000"/>
                </a:solidFill>
                <a:latin typeface="Droid Arabic Naskh Bold"/>
                <a:ea typeface="Droid Arabic Naskh Bold"/>
                <a:cs typeface="Droid Arabic Naskh Bold"/>
                <a:sym typeface="Droid Arabic Naskh Bold"/>
                <a:rtl val="true"/>
              </a:rPr>
              <a:t>مهارات الحروف والأرقام المستوى الثاني</a:t>
            </a:r>
          </a:p>
          <a:p>
            <a:pPr algn="ctr" rtl="true">
              <a:lnSpc>
                <a:spcPts val="3706"/>
              </a:lnSpc>
            </a:pPr>
            <a:r>
              <a:rPr lang="ar-EG" b="true" sz="2647">
                <a:solidFill>
                  <a:srgbClr val="000000"/>
                </a:solidFill>
                <a:latin typeface="Droid Arabic Naskh Bold"/>
                <a:ea typeface="Droid Arabic Naskh Bold"/>
                <a:cs typeface="Droid Arabic Naskh Bold"/>
                <a:sym typeface="Droid Arabic Naskh Bold"/>
                <a:rtl val="true"/>
              </a:rPr>
              <a:t> الفصل الدراسي الثالث </a:t>
            </a:r>
            <a:r>
              <a:rPr lang="en-US" b="true" sz="2647">
                <a:solidFill>
                  <a:srgbClr val="000000"/>
                </a:solidFill>
                <a:latin typeface="Droid Arabic Naskh Bold"/>
                <a:ea typeface="Droid Arabic Naskh Bold"/>
                <a:cs typeface="Droid Arabic Naskh Bold"/>
                <a:sym typeface="Droid Arabic Naskh Bold"/>
              </a:rPr>
              <a:t>١٤٤٦</a:t>
            </a:r>
            <a:r>
              <a:rPr lang="ar-EG" b="true" sz="2647">
                <a:solidFill>
                  <a:srgbClr val="000000"/>
                </a:solidFill>
                <a:latin typeface="Droid Arabic Naskh Bold"/>
                <a:ea typeface="Droid Arabic Naskh Bold"/>
                <a:cs typeface="Droid Arabic Naskh Bold"/>
                <a:sym typeface="Droid Arabic Naskh Bold"/>
                <a:rtl val="true"/>
              </a:rPr>
              <a:t>هـ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344642" y="4810125"/>
            <a:ext cx="521643" cy="257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b="true" sz="1500">
                <a:solidFill>
                  <a:srgbClr val="000000"/>
                </a:solidFill>
                <a:latin typeface="Droid Arabic Naskh Bold"/>
                <a:ea typeface="Droid Arabic Naskh Bold"/>
                <a:cs typeface="Droid Arabic Naskh Bold"/>
                <a:sym typeface="Droid Arabic Naskh Bold"/>
                <a:rtl val="true"/>
              </a:rPr>
              <a:t>الإسم: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858000" cy="9906000"/>
          </a:xfrm>
          <a:custGeom>
            <a:avLst/>
            <a:gdLst/>
            <a:ahLst/>
            <a:cxnLst/>
            <a:rect r="r" b="b" t="t" l="l"/>
            <a:pathLst>
              <a:path h="9906000" w="6858000">
                <a:moveTo>
                  <a:pt x="0" y="0"/>
                </a:moveTo>
                <a:lnTo>
                  <a:pt x="6858000" y="0"/>
                </a:lnTo>
                <a:lnTo>
                  <a:pt x="685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35" t="0" r="-2335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161768" y="9220200"/>
            <a:ext cx="534464" cy="534464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858000" cy="9906000"/>
          </a:xfrm>
          <a:custGeom>
            <a:avLst/>
            <a:gdLst/>
            <a:ahLst/>
            <a:cxnLst/>
            <a:rect r="r" b="b" t="t" l="l"/>
            <a:pathLst>
              <a:path h="9906000" w="6858000">
                <a:moveTo>
                  <a:pt x="0" y="0"/>
                </a:moveTo>
                <a:lnTo>
                  <a:pt x="6858000" y="0"/>
                </a:lnTo>
                <a:lnTo>
                  <a:pt x="685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858000" cy="9906000"/>
          </a:xfrm>
          <a:custGeom>
            <a:avLst/>
            <a:gdLst/>
            <a:ahLst/>
            <a:cxnLst/>
            <a:rect r="r" b="b" t="t" l="l"/>
            <a:pathLst>
              <a:path h="9906000" w="6858000">
                <a:moveTo>
                  <a:pt x="0" y="0"/>
                </a:moveTo>
                <a:lnTo>
                  <a:pt x="6858000" y="0"/>
                </a:lnTo>
                <a:lnTo>
                  <a:pt x="685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44" t="0" r="-3144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300652" y="9077378"/>
            <a:ext cx="534464" cy="534464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858000" cy="9906000"/>
          </a:xfrm>
          <a:custGeom>
            <a:avLst/>
            <a:gdLst/>
            <a:ahLst/>
            <a:cxnLst/>
            <a:rect r="r" b="b" t="t" l="l"/>
            <a:pathLst>
              <a:path h="9906000" w="6858000">
                <a:moveTo>
                  <a:pt x="0" y="0"/>
                </a:moveTo>
                <a:lnTo>
                  <a:pt x="6858000" y="0"/>
                </a:lnTo>
                <a:lnTo>
                  <a:pt x="685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774" t="0" r="-2774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161768" y="9220200"/>
            <a:ext cx="534464" cy="534464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858000" cy="9906000"/>
          </a:xfrm>
          <a:custGeom>
            <a:avLst/>
            <a:gdLst/>
            <a:ahLst/>
            <a:cxnLst/>
            <a:rect r="r" b="b" t="t" l="l"/>
            <a:pathLst>
              <a:path h="9906000" w="6858000">
                <a:moveTo>
                  <a:pt x="0" y="0"/>
                </a:moveTo>
                <a:lnTo>
                  <a:pt x="6858000" y="0"/>
                </a:lnTo>
                <a:lnTo>
                  <a:pt x="685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858000" cy="9906000"/>
          </a:xfrm>
          <a:custGeom>
            <a:avLst/>
            <a:gdLst/>
            <a:ahLst/>
            <a:cxnLst/>
            <a:rect r="r" b="b" t="t" l="l"/>
            <a:pathLst>
              <a:path h="9906000" w="6858000">
                <a:moveTo>
                  <a:pt x="0" y="0"/>
                </a:moveTo>
                <a:lnTo>
                  <a:pt x="6858000" y="0"/>
                </a:lnTo>
                <a:lnTo>
                  <a:pt x="685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245" t="0" r="-3245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300652" y="9077378"/>
            <a:ext cx="534464" cy="534464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858000" cy="9906000"/>
          </a:xfrm>
          <a:custGeom>
            <a:avLst/>
            <a:gdLst/>
            <a:ahLst/>
            <a:cxnLst/>
            <a:rect r="r" b="b" t="t" l="l"/>
            <a:pathLst>
              <a:path h="9906000" w="6858000">
                <a:moveTo>
                  <a:pt x="0" y="0"/>
                </a:moveTo>
                <a:lnTo>
                  <a:pt x="6858000" y="0"/>
                </a:lnTo>
                <a:lnTo>
                  <a:pt x="685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15" t="0" r="-1315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300652" y="9077378"/>
            <a:ext cx="534464" cy="534464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858000" cy="9906000"/>
          </a:xfrm>
          <a:custGeom>
            <a:avLst/>
            <a:gdLst/>
            <a:ahLst/>
            <a:cxnLst/>
            <a:rect r="r" b="b" t="t" l="l"/>
            <a:pathLst>
              <a:path h="9906000" w="6858000">
                <a:moveTo>
                  <a:pt x="0" y="0"/>
                </a:moveTo>
                <a:lnTo>
                  <a:pt x="6858000" y="0"/>
                </a:lnTo>
                <a:lnTo>
                  <a:pt x="685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858000" cy="9906000"/>
          </a:xfrm>
          <a:custGeom>
            <a:avLst/>
            <a:gdLst/>
            <a:ahLst/>
            <a:cxnLst/>
            <a:rect r="r" b="b" t="t" l="l"/>
            <a:pathLst>
              <a:path h="9906000" w="6858000">
                <a:moveTo>
                  <a:pt x="0" y="0"/>
                </a:moveTo>
                <a:lnTo>
                  <a:pt x="6858000" y="0"/>
                </a:lnTo>
                <a:lnTo>
                  <a:pt x="685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23" t="0" r="-1423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287623" y="9168582"/>
            <a:ext cx="534464" cy="534464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319" y="0"/>
            <a:ext cx="6852681" cy="9685768"/>
          </a:xfrm>
          <a:custGeom>
            <a:avLst/>
            <a:gdLst/>
            <a:ahLst/>
            <a:cxnLst/>
            <a:rect r="r" b="b" t="t" l="l"/>
            <a:pathLst>
              <a:path h="9685768" w="6852681">
                <a:moveTo>
                  <a:pt x="0" y="0"/>
                </a:moveTo>
                <a:lnTo>
                  <a:pt x="6852681" y="0"/>
                </a:lnTo>
                <a:lnTo>
                  <a:pt x="6852681" y="9685768"/>
                </a:lnTo>
                <a:lnTo>
                  <a:pt x="0" y="96857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18568" y="151336"/>
            <a:ext cx="764341" cy="764341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858000" cy="9906000"/>
          </a:xfrm>
          <a:custGeom>
            <a:avLst/>
            <a:gdLst/>
            <a:ahLst/>
            <a:cxnLst/>
            <a:rect r="r" b="b" t="t" l="l"/>
            <a:pathLst>
              <a:path h="9906000" w="6858000">
                <a:moveTo>
                  <a:pt x="0" y="0"/>
                </a:moveTo>
                <a:lnTo>
                  <a:pt x="6858000" y="0"/>
                </a:lnTo>
                <a:lnTo>
                  <a:pt x="685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858000" cy="9906000"/>
          </a:xfrm>
          <a:custGeom>
            <a:avLst/>
            <a:gdLst/>
            <a:ahLst/>
            <a:cxnLst/>
            <a:rect r="r" b="b" t="t" l="l"/>
            <a:pathLst>
              <a:path h="9906000" w="6858000">
                <a:moveTo>
                  <a:pt x="0" y="0"/>
                </a:moveTo>
                <a:lnTo>
                  <a:pt x="6858000" y="0"/>
                </a:lnTo>
                <a:lnTo>
                  <a:pt x="685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858000" cy="9906000"/>
          </a:xfrm>
          <a:custGeom>
            <a:avLst/>
            <a:gdLst/>
            <a:ahLst/>
            <a:cxnLst/>
            <a:rect r="r" b="b" t="t" l="l"/>
            <a:pathLst>
              <a:path h="9906000" w="6858000">
                <a:moveTo>
                  <a:pt x="0" y="0"/>
                </a:moveTo>
                <a:lnTo>
                  <a:pt x="6858000" y="0"/>
                </a:lnTo>
                <a:lnTo>
                  <a:pt x="685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60" t="0" r="-216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300652" y="9077378"/>
            <a:ext cx="534464" cy="534464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00652" y="9077378"/>
            <a:ext cx="534464" cy="534464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91690" y="502021"/>
            <a:ext cx="6474620" cy="8575358"/>
          </a:xfrm>
          <a:custGeom>
            <a:avLst/>
            <a:gdLst/>
            <a:ahLst/>
            <a:cxnLst/>
            <a:rect r="r" b="b" t="t" l="l"/>
            <a:pathLst>
              <a:path h="8575358" w="6474620">
                <a:moveTo>
                  <a:pt x="0" y="0"/>
                </a:moveTo>
                <a:lnTo>
                  <a:pt x="6474620" y="0"/>
                </a:lnTo>
                <a:lnTo>
                  <a:pt x="6474620" y="8575357"/>
                </a:lnTo>
                <a:lnTo>
                  <a:pt x="0" y="85753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67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858000" cy="9906000"/>
          </a:xfrm>
          <a:custGeom>
            <a:avLst/>
            <a:gdLst/>
            <a:ahLst/>
            <a:cxnLst/>
            <a:rect r="r" b="b" t="t" l="l"/>
            <a:pathLst>
              <a:path h="9906000" w="6858000">
                <a:moveTo>
                  <a:pt x="0" y="0"/>
                </a:moveTo>
                <a:lnTo>
                  <a:pt x="6858000" y="0"/>
                </a:lnTo>
                <a:lnTo>
                  <a:pt x="685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858000" cy="9906000"/>
          </a:xfrm>
          <a:custGeom>
            <a:avLst/>
            <a:gdLst/>
            <a:ahLst/>
            <a:cxnLst/>
            <a:rect r="r" b="b" t="t" l="l"/>
            <a:pathLst>
              <a:path h="9906000" w="6858000">
                <a:moveTo>
                  <a:pt x="0" y="0"/>
                </a:moveTo>
                <a:lnTo>
                  <a:pt x="6858000" y="0"/>
                </a:lnTo>
                <a:lnTo>
                  <a:pt x="685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82" t="0" r="-3582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225253" y="9139068"/>
            <a:ext cx="534464" cy="534464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4876" y="391717"/>
            <a:ext cx="6568247" cy="9122566"/>
          </a:xfrm>
          <a:custGeom>
            <a:avLst/>
            <a:gdLst/>
            <a:ahLst/>
            <a:cxnLst/>
            <a:rect r="r" b="b" t="t" l="l"/>
            <a:pathLst>
              <a:path h="9122566" w="6568247">
                <a:moveTo>
                  <a:pt x="0" y="0"/>
                </a:moveTo>
                <a:lnTo>
                  <a:pt x="6568248" y="0"/>
                </a:lnTo>
                <a:lnTo>
                  <a:pt x="6568248" y="9122566"/>
                </a:lnTo>
                <a:lnTo>
                  <a:pt x="0" y="91225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300652" y="8809188"/>
            <a:ext cx="534464" cy="534464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858000" cy="9906000"/>
          </a:xfrm>
          <a:custGeom>
            <a:avLst/>
            <a:gdLst/>
            <a:ahLst/>
            <a:cxnLst/>
            <a:rect r="r" b="b" t="t" l="l"/>
            <a:pathLst>
              <a:path h="9906000" w="6858000">
                <a:moveTo>
                  <a:pt x="0" y="0"/>
                </a:moveTo>
                <a:lnTo>
                  <a:pt x="6858000" y="0"/>
                </a:lnTo>
                <a:lnTo>
                  <a:pt x="685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6377" y="685800"/>
            <a:ext cx="6535889" cy="9104177"/>
          </a:xfrm>
          <a:custGeom>
            <a:avLst/>
            <a:gdLst/>
            <a:ahLst/>
            <a:cxnLst/>
            <a:rect r="r" b="b" t="t" l="l"/>
            <a:pathLst>
              <a:path h="9104177" w="6535889">
                <a:moveTo>
                  <a:pt x="0" y="0"/>
                </a:moveTo>
                <a:lnTo>
                  <a:pt x="6535889" y="0"/>
                </a:lnTo>
                <a:lnTo>
                  <a:pt x="6535889" y="9104177"/>
                </a:lnTo>
                <a:lnTo>
                  <a:pt x="0" y="91041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161768" y="8952968"/>
            <a:ext cx="534464" cy="534464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64433" y="486064"/>
            <a:ext cx="6382156" cy="8860261"/>
          </a:xfrm>
          <a:custGeom>
            <a:avLst/>
            <a:gdLst/>
            <a:ahLst/>
            <a:cxnLst/>
            <a:rect r="r" b="b" t="t" l="l"/>
            <a:pathLst>
              <a:path h="8860261" w="6382156">
                <a:moveTo>
                  <a:pt x="0" y="0"/>
                </a:moveTo>
                <a:lnTo>
                  <a:pt x="6382157" y="0"/>
                </a:lnTo>
                <a:lnTo>
                  <a:pt x="6382157" y="8860261"/>
                </a:lnTo>
                <a:lnTo>
                  <a:pt x="0" y="88602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278740" y="8445216"/>
            <a:ext cx="660045" cy="660045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858000" cy="9906000"/>
          </a:xfrm>
          <a:custGeom>
            <a:avLst/>
            <a:gdLst/>
            <a:ahLst/>
            <a:cxnLst/>
            <a:rect r="r" b="b" t="t" l="l"/>
            <a:pathLst>
              <a:path h="9906000" w="6858000">
                <a:moveTo>
                  <a:pt x="0" y="0"/>
                </a:moveTo>
                <a:lnTo>
                  <a:pt x="6858000" y="0"/>
                </a:lnTo>
                <a:lnTo>
                  <a:pt x="685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858000" cy="9906000"/>
          </a:xfrm>
          <a:custGeom>
            <a:avLst/>
            <a:gdLst/>
            <a:ahLst/>
            <a:cxnLst/>
            <a:rect r="r" b="b" t="t" l="l"/>
            <a:pathLst>
              <a:path h="9906000" w="6858000">
                <a:moveTo>
                  <a:pt x="0" y="0"/>
                </a:moveTo>
                <a:lnTo>
                  <a:pt x="6858000" y="0"/>
                </a:lnTo>
                <a:lnTo>
                  <a:pt x="685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754" t="0" r="-2754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300652" y="9077378"/>
            <a:ext cx="534464" cy="534464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858000" cy="9906000"/>
          </a:xfrm>
          <a:custGeom>
            <a:avLst/>
            <a:gdLst/>
            <a:ahLst/>
            <a:cxnLst/>
            <a:rect r="r" b="b" t="t" l="l"/>
            <a:pathLst>
              <a:path h="9906000" w="6858000">
                <a:moveTo>
                  <a:pt x="0" y="0"/>
                </a:moveTo>
                <a:lnTo>
                  <a:pt x="6858000" y="0"/>
                </a:lnTo>
                <a:lnTo>
                  <a:pt x="685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70" t="0" r="-147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300652" y="9077378"/>
            <a:ext cx="534464" cy="534464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858000" cy="9906000"/>
          </a:xfrm>
          <a:custGeom>
            <a:avLst/>
            <a:gdLst/>
            <a:ahLst/>
            <a:cxnLst/>
            <a:rect r="r" b="b" t="t" l="l"/>
            <a:pathLst>
              <a:path h="9906000" w="6858000">
                <a:moveTo>
                  <a:pt x="0" y="0"/>
                </a:moveTo>
                <a:lnTo>
                  <a:pt x="6858000" y="0"/>
                </a:lnTo>
                <a:lnTo>
                  <a:pt x="685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45" t="0" r="-2145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272276" y="9155413"/>
            <a:ext cx="534464" cy="534464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858000" cy="9906000"/>
          </a:xfrm>
          <a:custGeom>
            <a:avLst/>
            <a:gdLst/>
            <a:ahLst/>
            <a:cxnLst/>
            <a:rect r="r" b="b" t="t" l="l"/>
            <a:pathLst>
              <a:path h="9906000" w="6858000">
                <a:moveTo>
                  <a:pt x="0" y="0"/>
                </a:moveTo>
                <a:lnTo>
                  <a:pt x="6858000" y="0"/>
                </a:lnTo>
                <a:lnTo>
                  <a:pt x="685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858000" cy="9906000"/>
          </a:xfrm>
          <a:custGeom>
            <a:avLst/>
            <a:gdLst/>
            <a:ahLst/>
            <a:cxnLst/>
            <a:rect r="r" b="b" t="t" l="l"/>
            <a:pathLst>
              <a:path h="9906000" w="6858000">
                <a:moveTo>
                  <a:pt x="0" y="0"/>
                </a:moveTo>
                <a:lnTo>
                  <a:pt x="6858000" y="0"/>
                </a:lnTo>
                <a:lnTo>
                  <a:pt x="685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45" t="0" r="-3345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300652" y="9077378"/>
            <a:ext cx="534464" cy="534464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858000" cy="9906000"/>
          </a:xfrm>
          <a:custGeom>
            <a:avLst/>
            <a:gdLst/>
            <a:ahLst/>
            <a:cxnLst/>
            <a:rect r="r" b="b" t="t" l="l"/>
            <a:pathLst>
              <a:path h="9906000" w="6858000">
                <a:moveTo>
                  <a:pt x="0" y="0"/>
                </a:moveTo>
                <a:lnTo>
                  <a:pt x="6858000" y="0"/>
                </a:lnTo>
                <a:lnTo>
                  <a:pt x="685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24" t="0" r="-1824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225593" y="9137425"/>
            <a:ext cx="534464" cy="534464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858000" cy="9906000"/>
          </a:xfrm>
          <a:custGeom>
            <a:avLst/>
            <a:gdLst/>
            <a:ahLst/>
            <a:cxnLst/>
            <a:rect r="r" b="b" t="t" l="l"/>
            <a:pathLst>
              <a:path h="9906000" w="6858000">
                <a:moveTo>
                  <a:pt x="0" y="0"/>
                </a:moveTo>
                <a:lnTo>
                  <a:pt x="6858000" y="0"/>
                </a:lnTo>
                <a:lnTo>
                  <a:pt x="685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858000" cy="9906000"/>
          </a:xfrm>
          <a:custGeom>
            <a:avLst/>
            <a:gdLst/>
            <a:ahLst/>
            <a:cxnLst/>
            <a:rect r="r" b="b" t="t" l="l"/>
            <a:pathLst>
              <a:path h="9906000" w="6858000">
                <a:moveTo>
                  <a:pt x="0" y="0"/>
                </a:moveTo>
                <a:lnTo>
                  <a:pt x="6858000" y="0"/>
                </a:lnTo>
                <a:lnTo>
                  <a:pt x="685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44" t="0" r="-3144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300652" y="9077378"/>
            <a:ext cx="534464" cy="534464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DAGgbsDxddE</dc:identifier>
  <dcterms:modified xsi:type="dcterms:W3CDTF">2011-08-01T06:04:30Z</dcterms:modified>
  <cp:revision>1</cp:revision>
  <dc:title>المملكة العربية السعودية وزارة التعليم إدارة تعليم جيزان مكتب تعليم صامطة روضة الجرادية</dc:title>
</cp:coreProperties>
</file>