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slide+xml" PartName="/ppt/slides/slide30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</p:sldIdLst>
  <p:sldSz cx="6858000" cy="9906000"/>
  <p:notesSz cx="6858000" cy="9144000"/>
  <p:embeddedFontLst>
    <p:embeddedFont>
      <p:font typeface="Droid Arabic Naskh Bold" charset="1" panose="020B0806030804020204"/>
      <p:regular r:id="rId3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slides/slide13.xml" Type="http://schemas.openxmlformats.org/officeDocument/2006/relationships/slide"/><Relationship Id="rId19" Target="slides/slide14.xml" Type="http://schemas.openxmlformats.org/officeDocument/2006/relationships/slide"/><Relationship Id="rId2" Target="presProps.xml" Type="http://schemas.openxmlformats.org/officeDocument/2006/relationships/presProps"/><Relationship Id="rId20" Target="slides/slide15.xml" Type="http://schemas.openxmlformats.org/officeDocument/2006/relationships/slide"/><Relationship Id="rId21" Target="slides/slide16.xml" Type="http://schemas.openxmlformats.org/officeDocument/2006/relationships/slide"/><Relationship Id="rId22" Target="slides/slide17.xml" Type="http://schemas.openxmlformats.org/officeDocument/2006/relationships/slide"/><Relationship Id="rId23" Target="slides/slide18.xml" Type="http://schemas.openxmlformats.org/officeDocument/2006/relationships/slide"/><Relationship Id="rId24" Target="slides/slide19.xml" Type="http://schemas.openxmlformats.org/officeDocument/2006/relationships/slide"/><Relationship Id="rId25" Target="slides/slide20.xml" Type="http://schemas.openxmlformats.org/officeDocument/2006/relationships/slide"/><Relationship Id="rId26" Target="slides/slide21.xml" Type="http://schemas.openxmlformats.org/officeDocument/2006/relationships/slide"/><Relationship Id="rId27" Target="slides/slide22.xml" Type="http://schemas.openxmlformats.org/officeDocument/2006/relationships/slide"/><Relationship Id="rId28" Target="slides/slide23.xml" Type="http://schemas.openxmlformats.org/officeDocument/2006/relationships/slide"/><Relationship Id="rId29" Target="slides/slide24.xml" Type="http://schemas.openxmlformats.org/officeDocument/2006/relationships/slide"/><Relationship Id="rId3" Target="viewProps.xml" Type="http://schemas.openxmlformats.org/officeDocument/2006/relationships/viewProps"/><Relationship Id="rId30" Target="slides/slide25.xml" Type="http://schemas.openxmlformats.org/officeDocument/2006/relationships/slide"/><Relationship Id="rId31" Target="slides/slide26.xml" Type="http://schemas.openxmlformats.org/officeDocument/2006/relationships/slide"/><Relationship Id="rId32" Target="slides/slide27.xml" Type="http://schemas.openxmlformats.org/officeDocument/2006/relationships/slide"/><Relationship Id="rId33" Target="slides/slide28.xml" Type="http://schemas.openxmlformats.org/officeDocument/2006/relationships/slide"/><Relationship Id="rId34" Target="slides/slide29.xml" Type="http://schemas.openxmlformats.org/officeDocument/2006/relationships/slide"/><Relationship Id="rId35" Target="slides/slide30.xml" Type="http://schemas.openxmlformats.org/officeDocument/2006/relationships/slide"/><Relationship Id="rId36" Target="fonts/font36.fntdata" Type="http://schemas.openxmlformats.org/officeDocument/2006/relationships/font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jpe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4.jpe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5.pn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6.jpe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7.jpe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8.jpe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9.jpe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0.jpe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1.jpeg" Type="http://schemas.openxmlformats.org/officeDocument/2006/relationships/image"/></Relationships>
</file>

<file path=ppt/slides/_rels/slide1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2.jpeg" Type="http://schemas.openxmlformats.org/officeDocument/2006/relationships/image"/></Relationships>
</file>

<file path=ppt/slides/_rels/slide1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3.jpe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jpeg" Type="http://schemas.openxmlformats.org/officeDocument/2006/relationships/image"/></Relationships>
</file>

<file path=ppt/slides/_rels/slide2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4.jpeg" Type="http://schemas.openxmlformats.org/officeDocument/2006/relationships/image"/></Relationships>
</file>

<file path=ppt/slides/_rels/slide2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5.jpeg" Type="http://schemas.openxmlformats.org/officeDocument/2006/relationships/image"/></Relationships>
</file>

<file path=ppt/slides/_rels/slide2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6.jpeg" Type="http://schemas.openxmlformats.org/officeDocument/2006/relationships/image"/></Relationships>
</file>

<file path=ppt/slides/_rels/slide2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7.jpeg" Type="http://schemas.openxmlformats.org/officeDocument/2006/relationships/image"/></Relationships>
</file>

<file path=ppt/slides/_rels/slide2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8.jpeg" Type="http://schemas.openxmlformats.org/officeDocument/2006/relationships/image"/></Relationships>
</file>

<file path=ppt/slides/_rels/slide2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9.jpeg" Type="http://schemas.openxmlformats.org/officeDocument/2006/relationships/image"/></Relationships>
</file>

<file path=ppt/slides/_rels/slide2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0.jpeg" Type="http://schemas.openxmlformats.org/officeDocument/2006/relationships/image"/></Relationships>
</file>

<file path=ppt/slides/_rels/slide2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1.jpeg" Type="http://schemas.openxmlformats.org/officeDocument/2006/relationships/image"/></Relationships>
</file>

<file path=ppt/slides/_rels/slide2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2.jpeg" Type="http://schemas.openxmlformats.org/officeDocument/2006/relationships/image"/></Relationships>
</file>

<file path=ppt/slides/_rels/slide2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3.jpe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jpeg" Type="http://schemas.openxmlformats.org/officeDocument/2006/relationships/image"/></Relationships>
</file>

<file path=ppt/slides/_rels/slide3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4.jpe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.jpe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9.jpe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0.jpe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1.jpe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2.jpe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3.jpe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90355" y="198321"/>
            <a:ext cx="6530135" cy="9575397"/>
          </a:xfrm>
          <a:custGeom>
            <a:avLst/>
            <a:gdLst/>
            <a:ahLst/>
            <a:cxnLst/>
            <a:rect r="r" b="b" t="t" l="l"/>
            <a:pathLst>
              <a:path h="9575397" w="6530135">
                <a:moveTo>
                  <a:pt x="0" y="0"/>
                </a:moveTo>
                <a:lnTo>
                  <a:pt x="6530135" y="0"/>
                </a:lnTo>
                <a:lnTo>
                  <a:pt x="6530135" y="9575397"/>
                </a:lnTo>
                <a:lnTo>
                  <a:pt x="0" y="957539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871" t="0" r="-1871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277836" y="5635383"/>
            <a:ext cx="2779596" cy="3985084"/>
          </a:xfrm>
          <a:custGeom>
            <a:avLst/>
            <a:gdLst/>
            <a:ahLst/>
            <a:cxnLst/>
            <a:rect r="r" b="b" t="t" l="l"/>
            <a:pathLst>
              <a:path h="3985084" w="2779596">
                <a:moveTo>
                  <a:pt x="0" y="0"/>
                </a:moveTo>
                <a:lnTo>
                  <a:pt x="2779597" y="0"/>
                </a:lnTo>
                <a:lnTo>
                  <a:pt x="2779597" y="3985084"/>
                </a:lnTo>
                <a:lnTo>
                  <a:pt x="0" y="398508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2918324" y="4117284"/>
            <a:ext cx="3137646" cy="1737472"/>
          </a:xfrm>
          <a:custGeom>
            <a:avLst/>
            <a:gdLst/>
            <a:ahLst/>
            <a:cxnLst/>
            <a:rect r="r" b="b" t="t" l="l"/>
            <a:pathLst>
              <a:path h="1737472" w="3137646">
                <a:moveTo>
                  <a:pt x="0" y="0"/>
                </a:moveTo>
                <a:lnTo>
                  <a:pt x="3137646" y="0"/>
                </a:lnTo>
                <a:lnTo>
                  <a:pt x="3137646" y="1737472"/>
                </a:lnTo>
                <a:lnTo>
                  <a:pt x="0" y="173747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685800" y="808306"/>
            <a:ext cx="1350634" cy="903733"/>
          </a:xfrm>
          <a:custGeom>
            <a:avLst/>
            <a:gdLst/>
            <a:ahLst/>
            <a:cxnLst/>
            <a:rect r="r" b="b" t="t" l="l"/>
            <a:pathLst>
              <a:path h="903733" w="1350634">
                <a:moveTo>
                  <a:pt x="0" y="0"/>
                </a:moveTo>
                <a:lnTo>
                  <a:pt x="1350634" y="0"/>
                </a:lnTo>
                <a:lnTo>
                  <a:pt x="1350634" y="903733"/>
                </a:lnTo>
                <a:lnTo>
                  <a:pt x="0" y="90373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4678711" y="798781"/>
            <a:ext cx="1331863" cy="8413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1399"/>
              </a:lnSpc>
            </a:pPr>
            <a:r>
              <a:rPr lang="ar-EG" b="true" sz="999">
                <a:solidFill>
                  <a:srgbClr val="000000"/>
                </a:solidFill>
                <a:latin typeface="Droid Arabic Naskh Bold"/>
                <a:ea typeface="Droid Arabic Naskh Bold"/>
                <a:cs typeface="Droid Arabic Naskh Bold"/>
                <a:sym typeface="Droid Arabic Naskh Bold"/>
                <a:rtl val="true"/>
              </a:rPr>
              <a:t>المملكة العربية السعودية</a:t>
            </a:r>
          </a:p>
          <a:p>
            <a:pPr algn="ctr" rtl="true">
              <a:lnSpc>
                <a:spcPts val="1399"/>
              </a:lnSpc>
            </a:pPr>
            <a:r>
              <a:rPr lang="ar-EG" b="true" sz="999">
                <a:solidFill>
                  <a:srgbClr val="000000"/>
                </a:solidFill>
                <a:latin typeface="Droid Arabic Naskh Bold"/>
                <a:ea typeface="Droid Arabic Naskh Bold"/>
                <a:cs typeface="Droid Arabic Naskh Bold"/>
                <a:sym typeface="Droid Arabic Naskh Bold"/>
                <a:rtl val="true"/>
              </a:rPr>
              <a:t>وزارة التعليم</a:t>
            </a:r>
          </a:p>
          <a:p>
            <a:pPr algn="ctr" rtl="true">
              <a:lnSpc>
                <a:spcPts val="1399"/>
              </a:lnSpc>
            </a:pPr>
            <a:r>
              <a:rPr lang="ar-EG" b="true" sz="999">
                <a:solidFill>
                  <a:srgbClr val="000000"/>
                </a:solidFill>
                <a:latin typeface="Droid Arabic Naskh Bold"/>
                <a:ea typeface="Droid Arabic Naskh Bold"/>
                <a:cs typeface="Droid Arabic Naskh Bold"/>
                <a:sym typeface="Droid Arabic Naskh Bold"/>
                <a:rtl val="true"/>
              </a:rPr>
              <a:t>إدارة تعليم </a:t>
            </a:r>
          </a:p>
          <a:p>
            <a:pPr algn="ctr" rtl="true">
              <a:lnSpc>
                <a:spcPts val="1399"/>
              </a:lnSpc>
            </a:pPr>
            <a:r>
              <a:rPr lang="ar-EG" b="true" sz="999">
                <a:solidFill>
                  <a:srgbClr val="000000"/>
                </a:solidFill>
                <a:latin typeface="Droid Arabic Naskh Bold"/>
                <a:ea typeface="Droid Arabic Naskh Bold"/>
                <a:cs typeface="Droid Arabic Naskh Bold"/>
                <a:sym typeface="Droid Arabic Naskh Bold"/>
                <a:rtl val="true"/>
              </a:rPr>
              <a:t>مكتب تعليم </a:t>
            </a:r>
          </a:p>
          <a:p>
            <a:pPr algn="ctr" rtl="true">
              <a:lnSpc>
                <a:spcPts val="1399"/>
              </a:lnSpc>
            </a:pPr>
          </a:p>
        </p:txBody>
      </p:sp>
      <p:sp>
        <p:nvSpPr>
          <p:cNvPr name="TextBox 7" id="7"/>
          <p:cNvSpPr txBox="true"/>
          <p:nvPr/>
        </p:nvSpPr>
        <p:spPr>
          <a:xfrm rot="0">
            <a:off x="1141790" y="2282391"/>
            <a:ext cx="4574419" cy="13950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3706"/>
              </a:lnSpc>
            </a:pPr>
            <a:r>
              <a:rPr lang="ar-EG" b="true" sz="2647">
                <a:solidFill>
                  <a:srgbClr val="000000"/>
                </a:solidFill>
                <a:latin typeface="Droid Arabic Naskh Bold"/>
                <a:ea typeface="Droid Arabic Naskh Bold"/>
                <a:cs typeface="Droid Arabic Naskh Bold"/>
                <a:sym typeface="Droid Arabic Naskh Bold"/>
                <a:rtl val="true"/>
              </a:rPr>
              <a:t>مهارات الحروف والأرقام المستوى الثاني</a:t>
            </a:r>
          </a:p>
          <a:p>
            <a:pPr algn="ctr" rtl="true">
              <a:lnSpc>
                <a:spcPts val="3706"/>
              </a:lnSpc>
            </a:pPr>
            <a:r>
              <a:rPr lang="ar-EG" b="true" sz="2647">
                <a:solidFill>
                  <a:srgbClr val="000000"/>
                </a:solidFill>
                <a:latin typeface="Droid Arabic Naskh Bold"/>
                <a:ea typeface="Droid Arabic Naskh Bold"/>
                <a:cs typeface="Droid Arabic Naskh Bold"/>
                <a:sym typeface="Droid Arabic Naskh Bold"/>
                <a:rtl val="true"/>
              </a:rPr>
              <a:t> الفصل الدراسي الثالث </a:t>
            </a:r>
            <a:r>
              <a:rPr lang="en-US" b="true" sz="2647">
                <a:solidFill>
                  <a:srgbClr val="000000"/>
                </a:solidFill>
                <a:latin typeface="Droid Arabic Naskh Bold"/>
                <a:ea typeface="Droid Arabic Naskh Bold"/>
                <a:cs typeface="Droid Arabic Naskh Bold"/>
                <a:sym typeface="Droid Arabic Naskh Bold"/>
              </a:rPr>
              <a:t>١٤٤٦</a:t>
            </a:r>
            <a:r>
              <a:rPr lang="ar-EG" b="true" sz="2647">
                <a:solidFill>
                  <a:srgbClr val="000000"/>
                </a:solidFill>
                <a:latin typeface="Droid Arabic Naskh Bold"/>
                <a:ea typeface="Droid Arabic Naskh Bold"/>
                <a:cs typeface="Droid Arabic Naskh Bold"/>
                <a:sym typeface="Droid Arabic Naskh Bold"/>
                <a:rtl val="true"/>
              </a:rPr>
              <a:t>هـ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5344642" y="4810125"/>
            <a:ext cx="521643" cy="2571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2100"/>
              </a:lnSpc>
            </a:pPr>
            <a:r>
              <a:rPr lang="ar-EG" b="true" sz="1500">
                <a:solidFill>
                  <a:srgbClr val="000000"/>
                </a:solidFill>
                <a:latin typeface="Droid Arabic Naskh Bold"/>
                <a:ea typeface="Droid Arabic Naskh Bold"/>
                <a:cs typeface="Droid Arabic Naskh Bold"/>
                <a:sym typeface="Droid Arabic Naskh Bold"/>
                <a:rtl val="true"/>
              </a:rPr>
              <a:t>الإسم: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6858000" cy="9906000"/>
          </a:xfrm>
          <a:custGeom>
            <a:avLst/>
            <a:gdLst/>
            <a:ahLst/>
            <a:cxnLst/>
            <a:rect r="r" b="b" t="t" l="l"/>
            <a:pathLst>
              <a:path h="9906000" w="6858000">
                <a:moveTo>
                  <a:pt x="0" y="0"/>
                </a:moveTo>
                <a:lnTo>
                  <a:pt x="6858000" y="0"/>
                </a:lnTo>
                <a:lnTo>
                  <a:pt x="6858000" y="9906000"/>
                </a:lnTo>
                <a:lnTo>
                  <a:pt x="0" y="9906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335" t="0" r="-2335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3161768" y="9220200"/>
            <a:ext cx="534464" cy="534464"/>
            <a:chOff x="0" y="0"/>
            <a:chExt cx="812800" cy="81280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819"/>
                </a:lnSpc>
                <a:spcBef>
                  <a:spcPct val="0"/>
                </a:spcBef>
              </a:pPr>
            </a:p>
          </p:txBody>
        </p:sp>
      </p:grp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6858000" cy="9906000"/>
          </a:xfrm>
          <a:custGeom>
            <a:avLst/>
            <a:gdLst/>
            <a:ahLst/>
            <a:cxnLst/>
            <a:rect r="r" b="b" t="t" l="l"/>
            <a:pathLst>
              <a:path h="9906000" w="6858000">
                <a:moveTo>
                  <a:pt x="0" y="0"/>
                </a:moveTo>
                <a:lnTo>
                  <a:pt x="6858000" y="0"/>
                </a:lnTo>
                <a:lnTo>
                  <a:pt x="6858000" y="9906000"/>
                </a:lnTo>
                <a:lnTo>
                  <a:pt x="0" y="9906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6858000" cy="9906000"/>
          </a:xfrm>
          <a:custGeom>
            <a:avLst/>
            <a:gdLst/>
            <a:ahLst/>
            <a:cxnLst/>
            <a:rect r="r" b="b" t="t" l="l"/>
            <a:pathLst>
              <a:path h="9906000" w="6858000">
                <a:moveTo>
                  <a:pt x="0" y="0"/>
                </a:moveTo>
                <a:lnTo>
                  <a:pt x="6858000" y="0"/>
                </a:lnTo>
                <a:lnTo>
                  <a:pt x="6858000" y="9906000"/>
                </a:lnTo>
                <a:lnTo>
                  <a:pt x="0" y="9906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144" t="0" r="-3144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3300652" y="9077378"/>
            <a:ext cx="534464" cy="534464"/>
            <a:chOff x="0" y="0"/>
            <a:chExt cx="812800" cy="81280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819"/>
                </a:lnSpc>
                <a:spcBef>
                  <a:spcPct val="0"/>
                </a:spcBef>
              </a:pPr>
            </a:p>
          </p:txBody>
        </p:sp>
      </p:grp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6858000" cy="9906000"/>
          </a:xfrm>
          <a:custGeom>
            <a:avLst/>
            <a:gdLst/>
            <a:ahLst/>
            <a:cxnLst/>
            <a:rect r="r" b="b" t="t" l="l"/>
            <a:pathLst>
              <a:path h="9906000" w="6858000">
                <a:moveTo>
                  <a:pt x="0" y="0"/>
                </a:moveTo>
                <a:lnTo>
                  <a:pt x="6858000" y="0"/>
                </a:lnTo>
                <a:lnTo>
                  <a:pt x="6858000" y="9906000"/>
                </a:lnTo>
                <a:lnTo>
                  <a:pt x="0" y="9906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774" t="0" r="-2774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3161768" y="9220200"/>
            <a:ext cx="534464" cy="534464"/>
            <a:chOff x="0" y="0"/>
            <a:chExt cx="812800" cy="81280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819"/>
                </a:lnSpc>
                <a:spcBef>
                  <a:spcPct val="0"/>
                </a:spcBef>
              </a:pPr>
            </a:p>
          </p:txBody>
        </p:sp>
      </p:grp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6858000" cy="9906000"/>
          </a:xfrm>
          <a:custGeom>
            <a:avLst/>
            <a:gdLst/>
            <a:ahLst/>
            <a:cxnLst/>
            <a:rect r="r" b="b" t="t" l="l"/>
            <a:pathLst>
              <a:path h="9906000" w="6858000">
                <a:moveTo>
                  <a:pt x="0" y="0"/>
                </a:moveTo>
                <a:lnTo>
                  <a:pt x="6858000" y="0"/>
                </a:lnTo>
                <a:lnTo>
                  <a:pt x="6858000" y="9906000"/>
                </a:lnTo>
                <a:lnTo>
                  <a:pt x="0" y="9906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6858000" cy="9906000"/>
          </a:xfrm>
          <a:custGeom>
            <a:avLst/>
            <a:gdLst/>
            <a:ahLst/>
            <a:cxnLst/>
            <a:rect r="r" b="b" t="t" l="l"/>
            <a:pathLst>
              <a:path h="9906000" w="6858000">
                <a:moveTo>
                  <a:pt x="0" y="0"/>
                </a:moveTo>
                <a:lnTo>
                  <a:pt x="6858000" y="0"/>
                </a:lnTo>
                <a:lnTo>
                  <a:pt x="6858000" y="9906000"/>
                </a:lnTo>
                <a:lnTo>
                  <a:pt x="0" y="9906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245" t="0" r="-3245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3300652" y="9077378"/>
            <a:ext cx="534464" cy="534464"/>
            <a:chOff x="0" y="0"/>
            <a:chExt cx="812800" cy="81280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819"/>
                </a:lnSpc>
                <a:spcBef>
                  <a:spcPct val="0"/>
                </a:spcBef>
              </a:pPr>
            </a:p>
          </p:txBody>
        </p:sp>
      </p:grpSp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6858000" cy="9906000"/>
          </a:xfrm>
          <a:custGeom>
            <a:avLst/>
            <a:gdLst/>
            <a:ahLst/>
            <a:cxnLst/>
            <a:rect r="r" b="b" t="t" l="l"/>
            <a:pathLst>
              <a:path h="9906000" w="6858000">
                <a:moveTo>
                  <a:pt x="0" y="0"/>
                </a:moveTo>
                <a:lnTo>
                  <a:pt x="6858000" y="0"/>
                </a:lnTo>
                <a:lnTo>
                  <a:pt x="6858000" y="9906000"/>
                </a:lnTo>
                <a:lnTo>
                  <a:pt x="0" y="9906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315" t="0" r="-1315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3300652" y="9077378"/>
            <a:ext cx="534464" cy="534464"/>
            <a:chOff x="0" y="0"/>
            <a:chExt cx="812800" cy="81280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819"/>
                </a:lnSpc>
                <a:spcBef>
                  <a:spcPct val="0"/>
                </a:spcBef>
              </a:pPr>
            </a:p>
          </p:txBody>
        </p:sp>
      </p:grpSp>
    </p:spTree>
  </p:cSld>
  <p:clrMapOvr>
    <a:masterClrMapping/>
  </p:clrMapOvr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6858000" cy="9906000"/>
          </a:xfrm>
          <a:custGeom>
            <a:avLst/>
            <a:gdLst/>
            <a:ahLst/>
            <a:cxnLst/>
            <a:rect r="r" b="b" t="t" l="l"/>
            <a:pathLst>
              <a:path h="9906000" w="6858000">
                <a:moveTo>
                  <a:pt x="0" y="0"/>
                </a:moveTo>
                <a:lnTo>
                  <a:pt x="6858000" y="0"/>
                </a:lnTo>
                <a:lnTo>
                  <a:pt x="6858000" y="9906000"/>
                </a:lnTo>
                <a:lnTo>
                  <a:pt x="0" y="9906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6858000" cy="9906000"/>
          </a:xfrm>
          <a:custGeom>
            <a:avLst/>
            <a:gdLst/>
            <a:ahLst/>
            <a:cxnLst/>
            <a:rect r="r" b="b" t="t" l="l"/>
            <a:pathLst>
              <a:path h="9906000" w="6858000">
                <a:moveTo>
                  <a:pt x="0" y="0"/>
                </a:moveTo>
                <a:lnTo>
                  <a:pt x="6858000" y="0"/>
                </a:lnTo>
                <a:lnTo>
                  <a:pt x="6858000" y="9906000"/>
                </a:lnTo>
                <a:lnTo>
                  <a:pt x="0" y="9906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423" t="0" r="-1423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3287623" y="9168582"/>
            <a:ext cx="534464" cy="534464"/>
            <a:chOff x="0" y="0"/>
            <a:chExt cx="812800" cy="81280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819"/>
                </a:lnSpc>
                <a:spcBef>
                  <a:spcPct val="0"/>
                </a:spcBef>
              </a:pPr>
            </a:p>
          </p:txBody>
        </p:sp>
      </p:grpSp>
    </p:spTree>
  </p:cSld>
  <p:clrMapOvr>
    <a:masterClrMapping/>
  </p:clrMapOvr>
</p:sld>
</file>

<file path=ppt/slides/slide1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5319" y="0"/>
            <a:ext cx="6852681" cy="9685768"/>
          </a:xfrm>
          <a:custGeom>
            <a:avLst/>
            <a:gdLst/>
            <a:ahLst/>
            <a:cxnLst/>
            <a:rect r="r" b="b" t="t" l="l"/>
            <a:pathLst>
              <a:path h="9685768" w="6852681">
                <a:moveTo>
                  <a:pt x="0" y="0"/>
                </a:moveTo>
                <a:lnTo>
                  <a:pt x="6852681" y="0"/>
                </a:lnTo>
                <a:lnTo>
                  <a:pt x="6852681" y="9685768"/>
                </a:lnTo>
                <a:lnTo>
                  <a:pt x="0" y="968576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418568" y="151336"/>
            <a:ext cx="764341" cy="764341"/>
            <a:chOff x="0" y="0"/>
            <a:chExt cx="812800" cy="81280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819"/>
                </a:lnSpc>
                <a:spcBef>
                  <a:spcPct val="0"/>
                </a:spcBef>
              </a:pPr>
            </a:p>
          </p:txBody>
        </p:sp>
      </p:grp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6858000" cy="9906000"/>
          </a:xfrm>
          <a:custGeom>
            <a:avLst/>
            <a:gdLst/>
            <a:ahLst/>
            <a:cxnLst/>
            <a:rect r="r" b="b" t="t" l="l"/>
            <a:pathLst>
              <a:path h="9906000" w="6858000">
                <a:moveTo>
                  <a:pt x="0" y="0"/>
                </a:moveTo>
                <a:lnTo>
                  <a:pt x="6858000" y="0"/>
                </a:lnTo>
                <a:lnTo>
                  <a:pt x="6858000" y="9906000"/>
                </a:lnTo>
                <a:lnTo>
                  <a:pt x="0" y="9906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6858000" cy="9906000"/>
          </a:xfrm>
          <a:custGeom>
            <a:avLst/>
            <a:gdLst/>
            <a:ahLst/>
            <a:cxnLst/>
            <a:rect r="r" b="b" t="t" l="l"/>
            <a:pathLst>
              <a:path h="9906000" w="6858000">
                <a:moveTo>
                  <a:pt x="0" y="0"/>
                </a:moveTo>
                <a:lnTo>
                  <a:pt x="6858000" y="0"/>
                </a:lnTo>
                <a:lnTo>
                  <a:pt x="6858000" y="9906000"/>
                </a:lnTo>
                <a:lnTo>
                  <a:pt x="0" y="9906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6858000" cy="9906000"/>
          </a:xfrm>
          <a:custGeom>
            <a:avLst/>
            <a:gdLst/>
            <a:ahLst/>
            <a:cxnLst/>
            <a:rect r="r" b="b" t="t" l="l"/>
            <a:pathLst>
              <a:path h="9906000" w="6858000">
                <a:moveTo>
                  <a:pt x="0" y="0"/>
                </a:moveTo>
                <a:lnTo>
                  <a:pt x="6858000" y="0"/>
                </a:lnTo>
                <a:lnTo>
                  <a:pt x="6858000" y="9906000"/>
                </a:lnTo>
                <a:lnTo>
                  <a:pt x="0" y="9906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160" t="0" r="-216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3300652" y="9077378"/>
            <a:ext cx="534464" cy="534464"/>
            <a:chOff x="0" y="0"/>
            <a:chExt cx="812800" cy="81280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819"/>
                </a:lnSpc>
                <a:spcBef>
                  <a:spcPct val="0"/>
                </a:spcBef>
              </a:pPr>
            </a:p>
          </p:txBody>
        </p:sp>
      </p:grpSp>
    </p:spTree>
  </p:cSld>
  <p:clrMapOvr>
    <a:masterClrMapping/>
  </p:clrMapOvr>
</p:sld>
</file>

<file path=ppt/slides/slide2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3300652" y="9077378"/>
            <a:ext cx="534464" cy="534464"/>
            <a:chOff x="0" y="0"/>
            <a:chExt cx="812800" cy="8128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81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191690" y="502021"/>
            <a:ext cx="6474620" cy="8575358"/>
          </a:xfrm>
          <a:custGeom>
            <a:avLst/>
            <a:gdLst/>
            <a:ahLst/>
            <a:cxnLst/>
            <a:rect r="r" b="b" t="t" l="l"/>
            <a:pathLst>
              <a:path h="8575358" w="6474620">
                <a:moveTo>
                  <a:pt x="0" y="0"/>
                </a:moveTo>
                <a:lnTo>
                  <a:pt x="6474620" y="0"/>
                </a:lnTo>
                <a:lnTo>
                  <a:pt x="6474620" y="8575357"/>
                </a:lnTo>
                <a:lnTo>
                  <a:pt x="0" y="857535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-670"/>
            </a:stretch>
          </a:blipFill>
        </p:spPr>
      </p:sp>
    </p:spTree>
  </p:cSld>
  <p:clrMapOvr>
    <a:masterClrMapping/>
  </p:clrMapOvr>
</p:sld>
</file>

<file path=ppt/slides/slide2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6858000" cy="9906000"/>
          </a:xfrm>
          <a:custGeom>
            <a:avLst/>
            <a:gdLst/>
            <a:ahLst/>
            <a:cxnLst/>
            <a:rect r="r" b="b" t="t" l="l"/>
            <a:pathLst>
              <a:path h="9906000" w="6858000">
                <a:moveTo>
                  <a:pt x="0" y="0"/>
                </a:moveTo>
                <a:lnTo>
                  <a:pt x="6858000" y="0"/>
                </a:lnTo>
                <a:lnTo>
                  <a:pt x="6858000" y="9906000"/>
                </a:lnTo>
                <a:lnTo>
                  <a:pt x="0" y="9906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6858000" cy="9906000"/>
          </a:xfrm>
          <a:custGeom>
            <a:avLst/>
            <a:gdLst/>
            <a:ahLst/>
            <a:cxnLst/>
            <a:rect r="r" b="b" t="t" l="l"/>
            <a:pathLst>
              <a:path h="9906000" w="6858000">
                <a:moveTo>
                  <a:pt x="0" y="0"/>
                </a:moveTo>
                <a:lnTo>
                  <a:pt x="6858000" y="0"/>
                </a:lnTo>
                <a:lnTo>
                  <a:pt x="6858000" y="9906000"/>
                </a:lnTo>
                <a:lnTo>
                  <a:pt x="0" y="9906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582" t="0" r="-3582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3225253" y="9139068"/>
            <a:ext cx="534464" cy="534464"/>
            <a:chOff x="0" y="0"/>
            <a:chExt cx="812800" cy="81280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819"/>
                </a:lnSpc>
                <a:spcBef>
                  <a:spcPct val="0"/>
                </a:spcBef>
              </a:pPr>
            </a:p>
          </p:txBody>
        </p:sp>
      </p:grpSp>
    </p:spTree>
  </p:cSld>
  <p:clrMapOvr>
    <a:masterClrMapping/>
  </p:clrMapOvr>
</p:sld>
</file>

<file path=ppt/slides/slide2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44876" y="391717"/>
            <a:ext cx="6568247" cy="9122566"/>
          </a:xfrm>
          <a:custGeom>
            <a:avLst/>
            <a:gdLst/>
            <a:ahLst/>
            <a:cxnLst/>
            <a:rect r="r" b="b" t="t" l="l"/>
            <a:pathLst>
              <a:path h="9122566" w="6568247">
                <a:moveTo>
                  <a:pt x="0" y="0"/>
                </a:moveTo>
                <a:lnTo>
                  <a:pt x="6568248" y="0"/>
                </a:lnTo>
                <a:lnTo>
                  <a:pt x="6568248" y="9122566"/>
                </a:lnTo>
                <a:lnTo>
                  <a:pt x="0" y="912256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3300652" y="8809188"/>
            <a:ext cx="534464" cy="534464"/>
            <a:chOff x="0" y="0"/>
            <a:chExt cx="812800" cy="81280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819"/>
                </a:lnSpc>
                <a:spcBef>
                  <a:spcPct val="0"/>
                </a:spcBef>
              </a:pPr>
            </a:p>
          </p:txBody>
        </p:sp>
      </p:grpSp>
    </p:spTree>
  </p:cSld>
  <p:clrMapOvr>
    <a:masterClrMapping/>
  </p:clrMapOvr>
</p:sld>
</file>

<file path=ppt/slides/slide2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6858000" cy="9906000"/>
          </a:xfrm>
          <a:custGeom>
            <a:avLst/>
            <a:gdLst/>
            <a:ahLst/>
            <a:cxnLst/>
            <a:rect r="r" b="b" t="t" l="l"/>
            <a:pathLst>
              <a:path h="9906000" w="6858000">
                <a:moveTo>
                  <a:pt x="0" y="0"/>
                </a:moveTo>
                <a:lnTo>
                  <a:pt x="6858000" y="0"/>
                </a:lnTo>
                <a:lnTo>
                  <a:pt x="6858000" y="9906000"/>
                </a:lnTo>
                <a:lnTo>
                  <a:pt x="0" y="9906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46377" y="685800"/>
            <a:ext cx="6535889" cy="9104177"/>
          </a:xfrm>
          <a:custGeom>
            <a:avLst/>
            <a:gdLst/>
            <a:ahLst/>
            <a:cxnLst/>
            <a:rect r="r" b="b" t="t" l="l"/>
            <a:pathLst>
              <a:path h="9104177" w="6535889">
                <a:moveTo>
                  <a:pt x="0" y="0"/>
                </a:moveTo>
                <a:lnTo>
                  <a:pt x="6535889" y="0"/>
                </a:lnTo>
                <a:lnTo>
                  <a:pt x="6535889" y="9104177"/>
                </a:lnTo>
                <a:lnTo>
                  <a:pt x="0" y="910417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3161768" y="8952968"/>
            <a:ext cx="534464" cy="534464"/>
            <a:chOff x="0" y="0"/>
            <a:chExt cx="812800" cy="81280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819"/>
                </a:lnSpc>
                <a:spcBef>
                  <a:spcPct val="0"/>
                </a:spcBef>
              </a:pPr>
            </a:p>
          </p:txBody>
        </p:sp>
      </p:grpSp>
    </p:spTree>
  </p:cSld>
  <p:clrMapOvr>
    <a:masterClrMapping/>
  </p:clrMapOvr>
</p:sld>
</file>

<file path=ppt/slides/slide2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264433" y="486064"/>
            <a:ext cx="6382156" cy="8860261"/>
          </a:xfrm>
          <a:custGeom>
            <a:avLst/>
            <a:gdLst/>
            <a:ahLst/>
            <a:cxnLst/>
            <a:rect r="r" b="b" t="t" l="l"/>
            <a:pathLst>
              <a:path h="8860261" w="6382156">
                <a:moveTo>
                  <a:pt x="0" y="0"/>
                </a:moveTo>
                <a:lnTo>
                  <a:pt x="6382157" y="0"/>
                </a:lnTo>
                <a:lnTo>
                  <a:pt x="6382157" y="8860261"/>
                </a:lnTo>
                <a:lnTo>
                  <a:pt x="0" y="886026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3278740" y="8445216"/>
            <a:ext cx="660045" cy="660045"/>
            <a:chOff x="0" y="0"/>
            <a:chExt cx="812800" cy="81280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819"/>
                </a:lnSpc>
                <a:spcBef>
                  <a:spcPct val="0"/>
                </a:spcBef>
              </a:pPr>
            </a:p>
          </p:txBody>
        </p:sp>
      </p:grpSp>
    </p:spTree>
  </p:cSld>
  <p:clrMapOvr>
    <a:masterClrMapping/>
  </p:clrMapOvr>
</p:sld>
</file>

<file path=ppt/slides/slide2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6858000" cy="9906000"/>
          </a:xfrm>
          <a:custGeom>
            <a:avLst/>
            <a:gdLst/>
            <a:ahLst/>
            <a:cxnLst/>
            <a:rect r="r" b="b" t="t" l="l"/>
            <a:pathLst>
              <a:path h="9906000" w="6858000">
                <a:moveTo>
                  <a:pt x="0" y="0"/>
                </a:moveTo>
                <a:lnTo>
                  <a:pt x="6858000" y="0"/>
                </a:lnTo>
                <a:lnTo>
                  <a:pt x="6858000" y="9906000"/>
                </a:lnTo>
                <a:lnTo>
                  <a:pt x="0" y="9906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6858000" cy="9906000"/>
          </a:xfrm>
          <a:custGeom>
            <a:avLst/>
            <a:gdLst/>
            <a:ahLst/>
            <a:cxnLst/>
            <a:rect r="r" b="b" t="t" l="l"/>
            <a:pathLst>
              <a:path h="9906000" w="6858000">
                <a:moveTo>
                  <a:pt x="0" y="0"/>
                </a:moveTo>
                <a:lnTo>
                  <a:pt x="6858000" y="0"/>
                </a:lnTo>
                <a:lnTo>
                  <a:pt x="6858000" y="9906000"/>
                </a:lnTo>
                <a:lnTo>
                  <a:pt x="0" y="9906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754" t="0" r="-2754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3300652" y="9077378"/>
            <a:ext cx="534464" cy="534464"/>
            <a:chOff x="0" y="0"/>
            <a:chExt cx="812800" cy="81280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819"/>
                </a:lnSpc>
                <a:spcBef>
                  <a:spcPct val="0"/>
                </a:spcBef>
              </a:pPr>
            </a:p>
          </p:txBody>
        </p:sp>
      </p:grpSp>
    </p:spTree>
  </p:cSld>
  <p:clrMapOvr>
    <a:masterClrMapping/>
  </p:clrMapOvr>
</p:sld>
</file>

<file path=ppt/slides/slide3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6858000" cy="9906000"/>
          </a:xfrm>
          <a:custGeom>
            <a:avLst/>
            <a:gdLst/>
            <a:ahLst/>
            <a:cxnLst/>
            <a:rect r="r" b="b" t="t" l="l"/>
            <a:pathLst>
              <a:path h="9906000" w="6858000">
                <a:moveTo>
                  <a:pt x="0" y="0"/>
                </a:moveTo>
                <a:lnTo>
                  <a:pt x="6858000" y="0"/>
                </a:lnTo>
                <a:lnTo>
                  <a:pt x="6858000" y="9906000"/>
                </a:lnTo>
                <a:lnTo>
                  <a:pt x="0" y="9906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470" t="0" r="-147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3300652" y="9077378"/>
            <a:ext cx="534464" cy="534464"/>
            <a:chOff x="0" y="0"/>
            <a:chExt cx="812800" cy="81280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819"/>
                </a:lnSpc>
                <a:spcBef>
                  <a:spcPct val="0"/>
                </a:spcBef>
              </a:pPr>
            </a:p>
          </p:txBody>
        </p:sp>
      </p:grp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6858000" cy="9906000"/>
          </a:xfrm>
          <a:custGeom>
            <a:avLst/>
            <a:gdLst/>
            <a:ahLst/>
            <a:cxnLst/>
            <a:rect r="r" b="b" t="t" l="l"/>
            <a:pathLst>
              <a:path h="9906000" w="6858000">
                <a:moveTo>
                  <a:pt x="0" y="0"/>
                </a:moveTo>
                <a:lnTo>
                  <a:pt x="6858000" y="0"/>
                </a:lnTo>
                <a:lnTo>
                  <a:pt x="6858000" y="9906000"/>
                </a:lnTo>
                <a:lnTo>
                  <a:pt x="0" y="9906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145" t="0" r="-2145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3272276" y="9155413"/>
            <a:ext cx="534464" cy="534464"/>
            <a:chOff x="0" y="0"/>
            <a:chExt cx="812800" cy="81280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819"/>
                </a:lnSpc>
                <a:spcBef>
                  <a:spcPct val="0"/>
                </a:spcBef>
              </a:pPr>
            </a:p>
          </p:txBody>
        </p:sp>
      </p:grp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6858000" cy="9906000"/>
          </a:xfrm>
          <a:custGeom>
            <a:avLst/>
            <a:gdLst/>
            <a:ahLst/>
            <a:cxnLst/>
            <a:rect r="r" b="b" t="t" l="l"/>
            <a:pathLst>
              <a:path h="9906000" w="6858000">
                <a:moveTo>
                  <a:pt x="0" y="0"/>
                </a:moveTo>
                <a:lnTo>
                  <a:pt x="6858000" y="0"/>
                </a:lnTo>
                <a:lnTo>
                  <a:pt x="6858000" y="9906000"/>
                </a:lnTo>
                <a:lnTo>
                  <a:pt x="0" y="9906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6858000" cy="9906000"/>
          </a:xfrm>
          <a:custGeom>
            <a:avLst/>
            <a:gdLst/>
            <a:ahLst/>
            <a:cxnLst/>
            <a:rect r="r" b="b" t="t" l="l"/>
            <a:pathLst>
              <a:path h="9906000" w="6858000">
                <a:moveTo>
                  <a:pt x="0" y="0"/>
                </a:moveTo>
                <a:lnTo>
                  <a:pt x="6858000" y="0"/>
                </a:lnTo>
                <a:lnTo>
                  <a:pt x="6858000" y="9906000"/>
                </a:lnTo>
                <a:lnTo>
                  <a:pt x="0" y="9906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345" t="0" r="-3345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3300652" y="9077378"/>
            <a:ext cx="534464" cy="534464"/>
            <a:chOff x="0" y="0"/>
            <a:chExt cx="812800" cy="81280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819"/>
                </a:lnSpc>
                <a:spcBef>
                  <a:spcPct val="0"/>
                </a:spcBef>
              </a:pPr>
            </a:p>
          </p:txBody>
        </p:sp>
      </p:grp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6858000" cy="9906000"/>
          </a:xfrm>
          <a:custGeom>
            <a:avLst/>
            <a:gdLst/>
            <a:ahLst/>
            <a:cxnLst/>
            <a:rect r="r" b="b" t="t" l="l"/>
            <a:pathLst>
              <a:path h="9906000" w="6858000">
                <a:moveTo>
                  <a:pt x="0" y="0"/>
                </a:moveTo>
                <a:lnTo>
                  <a:pt x="6858000" y="0"/>
                </a:lnTo>
                <a:lnTo>
                  <a:pt x="6858000" y="9906000"/>
                </a:lnTo>
                <a:lnTo>
                  <a:pt x="0" y="9906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824" t="0" r="-1824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3225593" y="9137425"/>
            <a:ext cx="534464" cy="534464"/>
            <a:chOff x="0" y="0"/>
            <a:chExt cx="812800" cy="81280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819"/>
                </a:lnSpc>
                <a:spcBef>
                  <a:spcPct val="0"/>
                </a:spcBef>
              </a:pPr>
            </a:p>
          </p:txBody>
        </p:sp>
      </p:grp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6858000" cy="9906000"/>
          </a:xfrm>
          <a:custGeom>
            <a:avLst/>
            <a:gdLst/>
            <a:ahLst/>
            <a:cxnLst/>
            <a:rect r="r" b="b" t="t" l="l"/>
            <a:pathLst>
              <a:path h="9906000" w="6858000">
                <a:moveTo>
                  <a:pt x="0" y="0"/>
                </a:moveTo>
                <a:lnTo>
                  <a:pt x="6858000" y="0"/>
                </a:lnTo>
                <a:lnTo>
                  <a:pt x="6858000" y="9906000"/>
                </a:lnTo>
                <a:lnTo>
                  <a:pt x="0" y="9906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6858000" cy="9906000"/>
          </a:xfrm>
          <a:custGeom>
            <a:avLst/>
            <a:gdLst/>
            <a:ahLst/>
            <a:cxnLst/>
            <a:rect r="r" b="b" t="t" l="l"/>
            <a:pathLst>
              <a:path h="9906000" w="6858000">
                <a:moveTo>
                  <a:pt x="0" y="0"/>
                </a:moveTo>
                <a:lnTo>
                  <a:pt x="6858000" y="0"/>
                </a:lnTo>
                <a:lnTo>
                  <a:pt x="6858000" y="9906000"/>
                </a:lnTo>
                <a:lnTo>
                  <a:pt x="0" y="9906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144" t="0" r="-3144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3300652" y="9077378"/>
            <a:ext cx="534464" cy="534464"/>
            <a:chOff x="0" y="0"/>
            <a:chExt cx="812800" cy="81280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819"/>
                </a:lnSpc>
                <a:spcBef>
                  <a:spcPct val="0"/>
                </a:spcBef>
              </a:p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DAGgbsDxddE</dc:identifier>
  <dcterms:modified xsi:type="dcterms:W3CDTF">2011-08-01T06:04:30Z</dcterms:modified>
  <cp:revision>1</cp:revision>
  <dc:title>المملكة العربية السعودية وزارة التعليم إدارة تعليم جيزان مكتب تعليم صامطة روضة الجرادية</dc:title>
</cp:coreProperties>
</file>