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302" r:id="rId4"/>
    <p:sldId id="304" r:id="rId5"/>
    <p:sldId id="324" r:id="rId6"/>
    <p:sldId id="305" r:id="rId7"/>
    <p:sldId id="303" r:id="rId8"/>
    <p:sldId id="306" r:id="rId9"/>
    <p:sldId id="325" r:id="rId10"/>
    <p:sldId id="307" r:id="rId11"/>
    <p:sldId id="326" r:id="rId12"/>
    <p:sldId id="308" r:id="rId13"/>
    <p:sldId id="327" r:id="rId14"/>
    <p:sldId id="321" r:id="rId15"/>
    <p:sldId id="322" r:id="rId16"/>
    <p:sldId id="323" r:id="rId17"/>
    <p:sldId id="309" r:id="rId18"/>
    <p:sldId id="328" r:id="rId19"/>
    <p:sldId id="310" r:id="rId20"/>
    <p:sldId id="329" r:id="rId21"/>
    <p:sldId id="311" r:id="rId22"/>
    <p:sldId id="330" r:id="rId23"/>
    <p:sldId id="320" r:id="rId24"/>
    <p:sldId id="312" r:id="rId25"/>
    <p:sldId id="331" r:id="rId26"/>
    <p:sldId id="313" r:id="rId27"/>
    <p:sldId id="332" r:id="rId28"/>
    <p:sldId id="314" r:id="rId29"/>
    <p:sldId id="333" r:id="rId30"/>
    <p:sldId id="315" r:id="rId31"/>
    <p:sldId id="334" r:id="rId32"/>
    <p:sldId id="316" r:id="rId33"/>
    <p:sldId id="33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CC"/>
    <a:srgbClr val="CC00CC"/>
    <a:srgbClr val="FFFF66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82388E-973B-496E-9661-0B1DD484CA9E}" v="78" dt="2020-03-09T11:28:41.6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dulhameed Hamed Mohammed" userId="72b6c4c3-b8a4-4ddf-b0f7-c9d8b1a2987e" providerId="ADAL" clId="{74050224-3DC4-48C3-B708-75F37E65523F}"/>
    <pc:docChg chg="undo custSel addSld delSld modSld modMainMaster">
      <pc:chgData name="Abdulhameed Hamed Mohammed" userId="72b6c4c3-b8a4-4ddf-b0f7-c9d8b1a2987e" providerId="ADAL" clId="{74050224-3DC4-48C3-B708-75F37E65523F}" dt="2020-03-07T10:28:55.055" v="1853"/>
      <pc:docMkLst>
        <pc:docMk/>
      </pc:docMkLst>
      <pc:sldChg chg="addSp delSp modSp setBg delAnim modAnim">
        <pc:chgData name="Abdulhameed Hamed Mohammed" userId="72b6c4c3-b8a4-4ddf-b0f7-c9d8b1a2987e" providerId="ADAL" clId="{74050224-3DC4-48C3-B708-75F37E65523F}" dt="2020-03-07T09:45:50.923" v="638" actId="20577"/>
        <pc:sldMkLst>
          <pc:docMk/>
          <pc:sldMk cId="3255457237" sldId="256"/>
        </pc:sldMkLst>
        <pc:spChg chg="del mod">
          <ac:chgData name="Abdulhameed Hamed Mohammed" userId="72b6c4c3-b8a4-4ddf-b0f7-c9d8b1a2987e" providerId="ADAL" clId="{74050224-3DC4-48C3-B708-75F37E65523F}" dt="2020-03-07T07:49:25.420" v="530" actId="478"/>
          <ac:spMkLst>
            <pc:docMk/>
            <pc:sldMk cId="3255457237" sldId="256"/>
            <ac:spMk id="6" creationId="{A591E089-C903-4C41-98E2-3CA5ABF6F412}"/>
          </ac:spMkLst>
        </pc:spChg>
        <pc:graphicFrameChg chg="add modGraphic">
          <ac:chgData name="Abdulhameed Hamed Mohammed" userId="72b6c4c3-b8a4-4ddf-b0f7-c9d8b1a2987e" providerId="ADAL" clId="{74050224-3DC4-48C3-B708-75F37E65523F}" dt="2020-03-07T09:45:50.923" v="638" actId="20577"/>
          <ac:graphicFrameMkLst>
            <pc:docMk/>
            <pc:sldMk cId="3255457237" sldId="256"/>
            <ac:graphicFrameMk id="4" creationId="{F8B08A68-7645-49B0-B69B-D359546F88B4}"/>
          </ac:graphicFrameMkLst>
        </pc:graphicFrameChg>
        <pc:picChg chg="add mod ord">
          <ac:chgData name="Abdulhameed Hamed Mohammed" userId="72b6c4c3-b8a4-4ddf-b0f7-c9d8b1a2987e" providerId="ADAL" clId="{74050224-3DC4-48C3-B708-75F37E65523F}" dt="2020-03-05T11:33:49.880" v="39" actId="167"/>
          <ac:picMkLst>
            <pc:docMk/>
            <pc:sldMk cId="3255457237" sldId="256"/>
            <ac:picMk id="3" creationId="{696ACFDA-0EC6-45CA-B2F7-DB6AF7160D34}"/>
          </ac:picMkLst>
        </pc:picChg>
        <pc:picChg chg="del">
          <ac:chgData name="Abdulhameed Hamed Mohammed" userId="72b6c4c3-b8a4-4ddf-b0f7-c9d8b1a2987e" providerId="ADAL" clId="{74050224-3DC4-48C3-B708-75F37E65523F}" dt="2020-03-05T11:33:55.830" v="40" actId="478"/>
          <ac:picMkLst>
            <pc:docMk/>
            <pc:sldMk cId="3255457237" sldId="256"/>
            <ac:picMk id="4" creationId="{00000000-0000-0000-0000-000000000000}"/>
          </ac:picMkLst>
        </pc:picChg>
      </pc:sldChg>
      <pc:sldChg chg="addSp delSp modSp modAnim">
        <pc:chgData name="Abdulhameed Hamed Mohammed" userId="72b6c4c3-b8a4-4ddf-b0f7-c9d8b1a2987e" providerId="ADAL" clId="{74050224-3DC4-48C3-B708-75F37E65523F}" dt="2020-03-07T07:58:00.479" v="540"/>
        <pc:sldMkLst>
          <pc:docMk/>
          <pc:sldMk cId="4177725108" sldId="260"/>
        </pc:sldMkLst>
        <pc:graphicFrameChg chg="add del mod modGraphic">
          <ac:chgData name="Abdulhameed Hamed Mohammed" userId="72b6c4c3-b8a4-4ddf-b0f7-c9d8b1a2987e" providerId="ADAL" clId="{74050224-3DC4-48C3-B708-75F37E65523F}" dt="2020-03-07T07:49:20.592" v="529"/>
          <ac:graphicFrameMkLst>
            <pc:docMk/>
            <pc:sldMk cId="4177725108" sldId="260"/>
            <ac:graphicFrameMk id="10" creationId="{A357E352-2D7C-48D0-924F-9FCF310ED705}"/>
          </ac:graphicFrameMkLst>
        </pc:graphicFrameChg>
        <pc:picChg chg="add mod modCrop">
          <ac:chgData name="Abdulhameed Hamed Mohammed" userId="72b6c4c3-b8a4-4ddf-b0f7-c9d8b1a2987e" providerId="ADAL" clId="{74050224-3DC4-48C3-B708-75F37E65523F}" dt="2020-03-07T07:57:43.351" v="538" actId="1076"/>
          <ac:picMkLst>
            <pc:docMk/>
            <pc:sldMk cId="4177725108" sldId="260"/>
            <ac:picMk id="2" creationId="{3940B126-B7CC-4BD4-B238-75ED75AD4B31}"/>
          </ac:picMkLst>
        </pc:picChg>
        <pc:picChg chg="del">
          <ac:chgData name="Abdulhameed Hamed Mohammed" userId="72b6c4c3-b8a4-4ddf-b0f7-c9d8b1a2987e" providerId="ADAL" clId="{74050224-3DC4-48C3-B708-75F37E65523F}" dt="2020-03-05T11:31:35.740" v="4" actId="478"/>
          <ac:picMkLst>
            <pc:docMk/>
            <pc:sldMk cId="4177725108" sldId="260"/>
            <ac:picMk id="3" creationId="{922B3441-1C26-4A42-8A71-AB3825078409}"/>
          </ac:picMkLst>
        </pc:picChg>
        <pc:picChg chg="del">
          <ac:chgData name="Abdulhameed Hamed Mohammed" userId="72b6c4c3-b8a4-4ddf-b0f7-c9d8b1a2987e" providerId="ADAL" clId="{74050224-3DC4-48C3-B708-75F37E65523F}" dt="2020-03-05T11:31:35.740" v="4" actId="478"/>
          <ac:picMkLst>
            <pc:docMk/>
            <pc:sldMk cId="4177725108" sldId="260"/>
            <ac:picMk id="4" creationId="{9CFD8A7D-016D-4249-94FA-22BD5BFE140D}"/>
          </ac:picMkLst>
        </pc:picChg>
        <pc:picChg chg="del">
          <ac:chgData name="Abdulhameed Hamed Mohammed" userId="72b6c4c3-b8a4-4ddf-b0f7-c9d8b1a2987e" providerId="ADAL" clId="{74050224-3DC4-48C3-B708-75F37E65523F}" dt="2020-03-05T11:31:35.740" v="4" actId="478"/>
          <ac:picMkLst>
            <pc:docMk/>
            <pc:sldMk cId="4177725108" sldId="260"/>
            <ac:picMk id="5" creationId="{C6965951-5518-4F8C-AD92-8A9556FC1A94}"/>
          </ac:picMkLst>
        </pc:picChg>
        <pc:picChg chg="del">
          <ac:chgData name="Abdulhameed Hamed Mohammed" userId="72b6c4c3-b8a4-4ddf-b0f7-c9d8b1a2987e" providerId="ADAL" clId="{74050224-3DC4-48C3-B708-75F37E65523F}" dt="2020-03-05T11:31:35.740" v="4" actId="478"/>
          <ac:picMkLst>
            <pc:docMk/>
            <pc:sldMk cId="4177725108" sldId="260"/>
            <ac:picMk id="6" creationId="{288CA638-2611-4AC3-8C5A-691C4C8F52C5}"/>
          </ac:picMkLst>
        </pc:picChg>
        <pc:picChg chg="del">
          <ac:chgData name="Abdulhameed Hamed Mohammed" userId="72b6c4c3-b8a4-4ddf-b0f7-c9d8b1a2987e" providerId="ADAL" clId="{74050224-3DC4-48C3-B708-75F37E65523F}" dt="2020-03-05T11:31:35.740" v="4" actId="478"/>
          <ac:picMkLst>
            <pc:docMk/>
            <pc:sldMk cId="4177725108" sldId="260"/>
            <ac:picMk id="7" creationId="{00EE008B-88BE-4345-80C3-2B3149B634A4}"/>
          </ac:picMkLst>
        </pc:picChg>
        <pc:picChg chg="del">
          <ac:chgData name="Abdulhameed Hamed Mohammed" userId="72b6c4c3-b8a4-4ddf-b0f7-c9d8b1a2987e" providerId="ADAL" clId="{74050224-3DC4-48C3-B708-75F37E65523F}" dt="2020-03-05T11:31:35.740" v="4" actId="478"/>
          <ac:picMkLst>
            <pc:docMk/>
            <pc:sldMk cId="4177725108" sldId="260"/>
            <ac:picMk id="8" creationId="{FF9B4BFF-7302-4384-99BA-2092D9FDBC1D}"/>
          </ac:picMkLst>
        </pc:picChg>
        <pc:picChg chg="del">
          <ac:chgData name="Abdulhameed Hamed Mohammed" userId="72b6c4c3-b8a4-4ddf-b0f7-c9d8b1a2987e" providerId="ADAL" clId="{74050224-3DC4-48C3-B708-75F37E65523F}" dt="2020-03-05T11:31:35.740" v="4" actId="478"/>
          <ac:picMkLst>
            <pc:docMk/>
            <pc:sldMk cId="4177725108" sldId="260"/>
            <ac:picMk id="9" creationId="{EB54921A-CF43-4C63-B29D-453444E84817}"/>
          </ac:picMkLst>
        </pc:picChg>
        <pc:picChg chg="add">
          <ac:chgData name="Abdulhameed Hamed Mohammed" userId="72b6c4c3-b8a4-4ddf-b0f7-c9d8b1a2987e" providerId="ADAL" clId="{74050224-3DC4-48C3-B708-75F37E65523F}" dt="2020-03-05T11:33:15.462" v="33"/>
          <ac:picMkLst>
            <pc:docMk/>
            <pc:sldMk cId="4177725108" sldId="260"/>
            <ac:picMk id="11" creationId="{711EA1C7-AB99-4A07-A830-D8E38337756F}"/>
          </ac:picMkLst>
        </pc:picChg>
        <pc:picChg chg="add mod ord">
          <ac:chgData name="Abdulhameed Hamed Mohammed" userId="72b6c4c3-b8a4-4ddf-b0f7-c9d8b1a2987e" providerId="ADAL" clId="{74050224-3DC4-48C3-B708-75F37E65523F}" dt="2020-03-05T11:33:32.274" v="35" actId="167"/>
          <ac:picMkLst>
            <pc:docMk/>
            <pc:sldMk cId="4177725108" sldId="260"/>
            <ac:picMk id="12" creationId="{1BE1746C-C126-423E-ACD8-73B4D55032C3}"/>
          </ac:picMkLst>
        </pc:picChg>
      </pc:sldChg>
      <pc:sldChg chg="modSp">
        <pc:chgData name="Abdulhameed Hamed Mohammed" userId="72b6c4c3-b8a4-4ddf-b0f7-c9d8b1a2987e" providerId="ADAL" clId="{74050224-3DC4-48C3-B708-75F37E65523F}" dt="2020-03-07T09:43:32.107" v="598" actId="1038"/>
        <pc:sldMkLst>
          <pc:docMk/>
          <pc:sldMk cId="3998269406" sldId="302"/>
        </pc:sldMkLst>
        <pc:spChg chg="mod">
          <ac:chgData name="Abdulhameed Hamed Mohammed" userId="72b6c4c3-b8a4-4ddf-b0f7-c9d8b1a2987e" providerId="ADAL" clId="{74050224-3DC4-48C3-B708-75F37E65523F}" dt="2020-03-07T09:43:19.394" v="557" actId="1076"/>
          <ac:spMkLst>
            <pc:docMk/>
            <pc:sldMk cId="3998269406" sldId="302"/>
            <ac:spMk id="2" creationId="{4BE5A5B8-10E6-44DB-B409-A3FF597FF7DD}"/>
          </ac:spMkLst>
        </pc:spChg>
        <pc:spChg chg="mod">
          <ac:chgData name="Abdulhameed Hamed Mohammed" userId="72b6c4c3-b8a4-4ddf-b0f7-c9d8b1a2987e" providerId="ADAL" clId="{74050224-3DC4-48C3-B708-75F37E65523F}" dt="2020-03-07T09:43:32.107" v="598" actId="1038"/>
          <ac:spMkLst>
            <pc:docMk/>
            <pc:sldMk cId="3998269406" sldId="302"/>
            <ac:spMk id="3" creationId="{3BAEDE3D-BDA9-46F0-AF0C-DA88681982FD}"/>
          </ac:spMkLst>
        </pc:spChg>
        <pc:spChg chg="mod">
          <ac:chgData name="Abdulhameed Hamed Mohammed" userId="72b6c4c3-b8a4-4ddf-b0f7-c9d8b1a2987e" providerId="ADAL" clId="{74050224-3DC4-48C3-B708-75F37E65523F}" dt="2020-03-07T09:43:32.107" v="598" actId="1038"/>
          <ac:spMkLst>
            <pc:docMk/>
            <pc:sldMk cId="3998269406" sldId="302"/>
            <ac:spMk id="4" creationId="{0C280673-98E1-470C-A473-1F9ACDF5E733}"/>
          </ac:spMkLst>
        </pc:spChg>
        <pc:spChg chg="mod">
          <ac:chgData name="Abdulhameed Hamed Mohammed" userId="72b6c4c3-b8a4-4ddf-b0f7-c9d8b1a2987e" providerId="ADAL" clId="{74050224-3DC4-48C3-B708-75F37E65523F}" dt="2020-03-07T09:43:32.107" v="598" actId="1038"/>
          <ac:spMkLst>
            <pc:docMk/>
            <pc:sldMk cId="3998269406" sldId="302"/>
            <ac:spMk id="5" creationId="{8B1D8B75-2E51-440E-8B6A-9FA04A464160}"/>
          </ac:spMkLst>
        </pc:spChg>
      </pc:sldChg>
      <pc:sldChg chg="addSp delSp modSp modAnim">
        <pc:chgData name="Abdulhameed Hamed Mohammed" userId="72b6c4c3-b8a4-4ddf-b0f7-c9d8b1a2987e" providerId="ADAL" clId="{74050224-3DC4-48C3-B708-75F37E65523F}" dt="2020-03-05T11:37:50.778" v="151"/>
        <pc:sldMkLst>
          <pc:docMk/>
          <pc:sldMk cId="2096388360" sldId="303"/>
        </pc:sldMkLst>
        <pc:spChg chg="del">
          <ac:chgData name="Abdulhameed Hamed Mohammed" userId="72b6c4c3-b8a4-4ddf-b0f7-c9d8b1a2987e" providerId="ADAL" clId="{74050224-3DC4-48C3-B708-75F37E65523F}" dt="2020-03-05T11:37:13.848" v="145" actId="478"/>
          <ac:spMkLst>
            <pc:docMk/>
            <pc:sldMk cId="2096388360" sldId="303"/>
            <ac:spMk id="3" creationId="{529D4FB5-02AA-480D-9B28-117C948E897D}"/>
          </ac:spMkLst>
        </pc:spChg>
        <pc:spChg chg="del">
          <ac:chgData name="Abdulhameed Hamed Mohammed" userId="72b6c4c3-b8a4-4ddf-b0f7-c9d8b1a2987e" providerId="ADAL" clId="{74050224-3DC4-48C3-B708-75F37E65523F}" dt="2020-03-05T11:37:32.080" v="146" actId="478"/>
          <ac:spMkLst>
            <pc:docMk/>
            <pc:sldMk cId="2096388360" sldId="303"/>
            <ac:spMk id="4" creationId="{48D88F61-F0D5-4B6B-97B6-7A01A62A0444}"/>
          </ac:spMkLst>
        </pc:spChg>
        <pc:spChg chg="del">
          <ac:chgData name="Abdulhameed Hamed Mohammed" userId="72b6c4c3-b8a4-4ddf-b0f7-c9d8b1a2987e" providerId="ADAL" clId="{74050224-3DC4-48C3-B708-75F37E65523F}" dt="2020-03-05T11:37:32.080" v="146" actId="478"/>
          <ac:spMkLst>
            <pc:docMk/>
            <pc:sldMk cId="2096388360" sldId="303"/>
            <ac:spMk id="5" creationId="{88EB22C2-739D-4419-8DB0-C9F4165DDFFD}"/>
          </ac:spMkLst>
        </pc:spChg>
        <pc:spChg chg="mod">
          <ac:chgData name="Abdulhameed Hamed Mohammed" userId="72b6c4c3-b8a4-4ddf-b0f7-c9d8b1a2987e" providerId="ADAL" clId="{74050224-3DC4-48C3-B708-75F37E65523F}" dt="2020-03-05T11:37:43.066" v="149" actId="1076"/>
          <ac:spMkLst>
            <pc:docMk/>
            <pc:sldMk cId="2096388360" sldId="303"/>
            <ac:spMk id="6" creationId="{CC956D32-DF35-4726-9C01-80803FF2A189}"/>
          </ac:spMkLst>
        </pc:spChg>
        <pc:spChg chg="mod">
          <ac:chgData name="Abdulhameed Hamed Mohammed" userId="72b6c4c3-b8a4-4ddf-b0f7-c9d8b1a2987e" providerId="ADAL" clId="{74050224-3DC4-48C3-B708-75F37E65523F}" dt="2020-03-05T11:37:38.818" v="148" actId="1076"/>
          <ac:spMkLst>
            <pc:docMk/>
            <pc:sldMk cId="2096388360" sldId="303"/>
            <ac:spMk id="8" creationId="{9957E3C4-30D7-410D-A1D7-78931265FE9C}"/>
          </ac:spMkLst>
        </pc:spChg>
        <pc:spChg chg="add">
          <ac:chgData name="Abdulhameed Hamed Mohammed" userId="72b6c4c3-b8a4-4ddf-b0f7-c9d8b1a2987e" providerId="ADAL" clId="{74050224-3DC4-48C3-B708-75F37E65523F}" dt="2020-03-05T11:37:33.055" v="147"/>
          <ac:spMkLst>
            <pc:docMk/>
            <pc:sldMk cId="2096388360" sldId="303"/>
            <ac:spMk id="9" creationId="{4C5CC469-08D9-4FFE-B776-373845EED807}"/>
          </ac:spMkLst>
        </pc:spChg>
        <pc:spChg chg="add">
          <ac:chgData name="Abdulhameed Hamed Mohammed" userId="72b6c4c3-b8a4-4ddf-b0f7-c9d8b1a2987e" providerId="ADAL" clId="{74050224-3DC4-48C3-B708-75F37E65523F}" dt="2020-03-05T11:37:33.055" v="147"/>
          <ac:spMkLst>
            <pc:docMk/>
            <pc:sldMk cId="2096388360" sldId="303"/>
            <ac:spMk id="10" creationId="{7770E909-DE65-4344-A0E1-5EC708FA0673}"/>
          </ac:spMkLst>
        </pc:spChg>
        <pc:picChg chg="mod">
          <ac:chgData name="Abdulhameed Hamed Mohammed" userId="72b6c4c3-b8a4-4ddf-b0f7-c9d8b1a2987e" providerId="ADAL" clId="{74050224-3DC4-48C3-B708-75F37E65523F}" dt="2020-03-05T11:37:46.057" v="150" actId="14100"/>
          <ac:picMkLst>
            <pc:docMk/>
            <pc:sldMk cId="2096388360" sldId="303"/>
            <ac:picMk id="7" creationId="{CC8D61DA-6CEF-4EB2-A1C2-A2F5D57CD6CB}"/>
          </ac:picMkLst>
        </pc:picChg>
      </pc:sldChg>
      <pc:sldChg chg="addSp delSp modSp addAnim delAnim modAnim">
        <pc:chgData name="Abdulhameed Hamed Mohammed" userId="72b6c4c3-b8a4-4ddf-b0f7-c9d8b1a2987e" providerId="ADAL" clId="{74050224-3DC4-48C3-B708-75F37E65523F}" dt="2020-03-07T09:50:38.184" v="748" actId="14100"/>
        <pc:sldMkLst>
          <pc:docMk/>
          <pc:sldMk cId="1634251591" sldId="304"/>
        </pc:sldMkLst>
        <pc:spChg chg="del">
          <ac:chgData name="Abdulhameed Hamed Mohammed" userId="72b6c4c3-b8a4-4ddf-b0f7-c9d8b1a2987e" providerId="ADAL" clId="{74050224-3DC4-48C3-B708-75F37E65523F}" dt="2020-03-05T11:34:15.550" v="43" actId="478"/>
          <ac:spMkLst>
            <pc:docMk/>
            <pc:sldMk cId="1634251591" sldId="304"/>
            <ac:spMk id="3" creationId="{57969BE4-07D4-4FD0-8AC2-269C485D58C0}"/>
          </ac:spMkLst>
        </pc:spChg>
        <pc:spChg chg="add del mod">
          <ac:chgData name="Abdulhameed Hamed Mohammed" userId="72b6c4c3-b8a4-4ddf-b0f7-c9d8b1a2987e" providerId="ADAL" clId="{74050224-3DC4-48C3-B708-75F37E65523F}" dt="2020-03-07T09:44:37.086" v="611" actId="478"/>
          <ac:spMkLst>
            <pc:docMk/>
            <pc:sldMk cId="1634251591" sldId="304"/>
            <ac:spMk id="3" creationId="{7E36F5DB-0AFB-4101-8B44-4D8A5DF7AC30}"/>
          </ac:spMkLst>
        </pc:spChg>
        <pc:spChg chg="mod">
          <ac:chgData name="Abdulhameed Hamed Mohammed" userId="72b6c4c3-b8a4-4ddf-b0f7-c9d8b1a2987e" providerId="ADAL" clId="{74050224-3DC4-48C3-B708-75F37E65523F}" dt="2020-03-05T11:34:25.696" v="105" actId="1038"/>
          <ac:spMkLst>
            <pc:docMk/>
            <pc:sldMk cId="1634251591" sldId="304"/>
            <ac:spMk id="4" creationId="{319B3F00-3E97-411A-AB4E-67FA873AF040}"/>
          </ac:spMkLst>
        </pc:spChg>
        <pc:spChg chg="mod">
          <ac:chgData name="Abdulhameed Hamed Mohammed" userId="72b6c4c3-b8a4-4ddf-b0f7-c9d8b1a2987e" providerId="ADAL" clId="{74050224-3DC4-48C3-B708-75F37E65523F}" dt="2020-03-05T11:34:38.435" v="107" actId="255"/>
          <ac:spMkLst>
            <pc:docMk/>
            <pc:sldMk cId="1634251591" sldId="304"/>
            <ac:spMk id="5" creationId="{7313A136-19C4-4F52-B5A3-BDB3F108E34F}"/>
          </ac:spMkLst>
        </pc:spChg>
        <pc:spChg chg="mod">
          <ac:chgData name="Abdulhameed Hamed Mohammed" userId="72b6c4c3-b8a4-4ddf-b0f7-c9d8b1a2987e" providerId="ADAL" clId="{74050224-3DC4-48C3-B708-75F37E65523F}" dt="2020-03-07T09:50:19.990" v="743" actId="14100"/>
          <ac:spMkLst>
            <pc:docMk/>
            <pc:sldMk cId="1634251591" sldId="304"/>
            <ac:spMk id="6" creationId="{1F5E02C3-5995-4B88-AE54-CC75DC8B4838}"/>
          </ac:spMkLst>
        </pc:spChg>
        <pc:spChg chg="add mod">
          <ac:chgData name="Abdulhameed Hamed Mohammed" userId="72b6c4c3-b8a4-4ddf-b0f7-c9d8b1a2987e" providerId="ADAL" clId="{74050224-3DC4-48C3-B708-75F37E65523F}" dt="2020-03-07T09:50:32.188" v="747" actId="1076"/>
          <ac:spMkLst>
            <pc:docMk/>
            <pc:sldMk cId="1634251591" sldId="304"/>
            <ac:spMk id="9" creationId="{A521B696-7F55-4D24-A2A4-72662A1F0428}"/>
          </ac:spMkLst>
        </pc:spChg>
        <pc:spChg chg="add mod">
          <ac:chgData name="Abdulhameed Hamed Mohammed" userId="72b6c4c3-b8a4-4ddf-b0f7-c9d8b1a2987e" providerId="ADAL" clId="{74050224-3DC4-48C3-B708-75F37E65523F}" dt="2020-03-07T09:50:38.184" v="748" actId="14100"/>
          <ac:spMkLst>
            <pc:docMk/>
            <pc:sldMk cId="1634251591" sldId="304"/>
            <ac:spMk id="10" creationId="{104BEE7E-874A-49F3-B511-8B5F0616B75D}"/>
          </ac:spMkLst>
        </pc:spChg>
        <pc:picChg chg="mod">
          <ac:chgData name="Abdulhameed Hamed Mohammed" userId="72b6c4c3-b8a4-4ddf-b0f7-c9d8b1a2987e" providerId="ADAL" clId="{74050224-3DC4-48C3-B708-75F37E65523F}" dt="2020-03-05T11:34:57.920" v="116" actId="1035"/>
          <ac:picMkLst>
            <pc:docMk/>
            <pc:sldMk cId="1634251591" sldId="304"/>
            <ac:picMk id="7" creationId="{85F30C06-53FF-48A8-ACE7-09907A49D062}"/>
          </ac:picMkLst>
        </pc:picChg>
        <pc:picChg chg="mod">
          <ac:chgData name="Abdulhameed Hamed Mohammed" userId="72b6c4c3-b8a4-4ddf-b0f7-c9d8b1a2987e" providerId="ADAL" clId="{74050224-3DC4-48C3-B708-75F37E65523F}" dt="2020-03-07T09:50:25.116" v="745" actId="1076"/>
          <ac:picMkLst>
            <pc:docMk/>
            <pc:sldMk cId="1634251591" sldId="304"/>
            <ac:picMk id="8" creationId="{8D77320A-6D1F-4043-8AE8-16CC65CD8E1A}"/>
          </ac:picMkLst>
        </pc:picChg>
      </pc:sldChg>
      <pc:sldChg chg="addSp delSp modSp modAnim">
        <pc:chgData name="Abdulhameed Hamed Mohammed" userId="72b6c4c3-b8a4-4ddf-b0f7-c9d8b1a2987e" providerId="ADAL" clId="{74050224-3DC4-48C3-B708-75F37E65523F}" dt="2020-03-05T11:37:08.599" v="144"/>
        <pc:sldMkLst>
          <pc:docMk/>
          <pc:sldMk cId="3728010915" sldId="305"/>
        </pc:sldMkLst>
        <pc:spChg chg="del">
          <ac:chgData name="Abdulhameed Hamed Mohammed" userId="72b6c4c3-b8a4-4ddf-b0f7-c9d8b1a2987e" providerId="ADAL" clId="{74050224-3DC4-48C3-B708-75F37E65523F}" dt="2020-03-05T11:35:04.638" v="117" actId="478"/>
          <ac:spMkLst>
            <pc:docMk/>
            <pc:sldMk cId="3728010915" sldId="305"/>
            <ac:spMk id="3" creationId="{491F21BC-C94D-4387-B039-EADE53E5DDFE}"/>
          </ac:spMkLst>
        </pc:spChg>
        <pc:spChg chg="del">
          <ac:chgData name="Abdulhameed Hamed Mohammed" userId="72b6c4c3-b8a4-4ddf-b0f7-c9d8b1a2987e" providerId="ADAL" clId="{74050224-3DC4-48C3-B708-75F37E65523F}" dt="2020-03-05T11:35:19.326" v="118" actId="478"/>
          <ac:spMkLst>
            <pc:docMk/>
            <pc:sldMk cId="3728010915" sldId="305"/>
            <ac:spMk id="4" creationId="{6FA5B88C-261C-4A92-ADB7-2C80B4318671}"/>
          </ac:spMkLst>
        </pc:spChg>
        <pc:spChg chg="del">
          <ac:chgData name="Abdulhameed Hamed Mohammed" userId="72b6c4c3-b8a4-4ddf-b0f7-c9d8b1a2987e" providerId="ADAL" clId="{74050224-3DC4-48C3-B708-75F37E65523F}" dt="2020-03-05T11:35:19.326" v="118" actId="478"/>
          <ac:spMkLst>
            <pc:docMk/>
            <pc:sldMk cId="3728010915" sldId="305"/>
            <ac:spMk id="5" creationId="{B9F160A6-66A9-4811-9B59-0CC59575DB4D}"/>
          </ac:spMkLst>
        </pc:spChg>
        <pc:spChg chg="mod">
          <ac:chgData name="Abdulhameed Hamed Mohammed" userId="72b6c4c3-b8a4-4ddf-b0f7-c9d8b1a2987e" providerId="ADAL" clId="{74050224-3DC4-48C3-B708-75F37E65523F}" dt="2020-03-05T11:36:22.812" v="138" actId="255"/>
          <ac:spMkLst>
            <pc:docMk/>
            <pc:sldMk cId="3728010915" sldId="305"/>
            <ac:spMk id="6" creationId="{0BD62C4A-FAA6-469F-BF16-25A172477A4F}"/>
          </ac:spMkLst>
        </pc:spChg>
        <pc:spChg chg="add">
          <ac:chgData name="Abdulhameed Hamed Mohammed" userId="72b6c4c3-b8a4-4ddf-b0f7-c9d8b1a2987e" providerId="ADAL" clId="{74050224-3DC4-48C3-B708-75F37E65523F}" dt="2020-03-05T11:35:20.370" v="119"/>
          <ac:spMkLst>
            <pc:docMk/>
            <pc:sldMk cId="3728010915" sldId="305"/>
            <ac:spMk id="9" creationId="{6D9E9B4F-60FD-448B-845A-BD63314DF58E}"/>
          </ac:spMkLst>
        </pc:spChg>
        <pc:spChg chg="add mod">
          <ac:chgData name="Abdulhameed Hamed Mohammed" userId="72b6c4c3-b8a4-4ddf-b0f7-c9d8b1a2987e" providerId="ADAL" clId="{74050224-3DC4-48C3-B708-75F37E65523F}" dt="2020-03-05T11:37:01.603" v="143" actId="20577"/>
          <ac:spMkLst>
            <pc:docMk/>
            <pc:sldMk cId="3728010915" sldId="305"/>
            <ac:spMk id="10" creationId="{C6738EDC-847C-435E-8E23-C374D5AC7031}"/>
          </ac:spMkLst>
        </pc:spChg>
        <pc:picChg chg="mod">
          <ac:chgData name="Abdulhameed Hamed Mohammed" userId="72b6c4c3-b8a4-4ddf-b0f7-c9d8b1a2987e" providerId="ADAL" clId="{74050224-3DC4-48C3-B708-75F37E65523F}" dt="2020-03-05T11:35:30.028" v="121" actId="14100"/>
          <ac:picMkLst>
            <pc:docMk/>
            <pc:sldMk cId="3728010915" sldId="305"/>
            <ac:picMk id="7" creationId="{53D0FB1C-E5EF-4EB6-9F12-C8B3126DAB76}"/>
          </ac:picMkLst>
        </pc:picChg>
      </pc:sldChg>
      <pc:sldChg chg="addSp delSp modSp modAnim">
        <pc:chgData name="Abdulhameed Hamed Mohammed" userId="72b6c4c3-b8a4-4ddf-b0f7-c9d8b1a2987e" providerId="ADAL" clId="{74050224-3DC4-48C3-B708-75F37E65523F}" dt="2020-03-05T11:39:30.459" v="167"/>
        <pc:sldMkLst>
          <pc:docMk/>
          <pc:sldMk cId="3772303307" sldId="306"/>
        </pc:sldMkLst>
        <pc:spChg chg="del">
          <ac:chgData name="Abdulhameed Hamed Mohammed" userId="72b6c4c3-b8a4-4ddf-b0f7-c9d8b1a2987e" providerId="ADAL" clId="{74050224-3DC4-48C3-B708-75F37E65523F}" dt="2020-03-05T11:38:01.477" v="154" actId="478"/>
          <ac:spMkLst>
            <pc:docMk/>
            <pc:sldMk cId="3772303307" sldId="306"/>
            <ac:spMk id="3" creationId="{8D1B07E0-806B-4ACA-8AF7-BBD45F14D474}"/>
          </ac:spMkLst>
        </pc:spChg>
        <pc:spChg chg="del">
          <ac:chgData name="Abdulhameed Hamed Mohammed" userId="72b6c4c3-b8a4-4ddf-b0f7-c9d8b1a2987e" providerId="ADAL" clId="{74050224-3DC4-48C3-B708-75F37E65523F}" dt="2020-03-05T11:37:57.070" v="152" actId="478"/>
          <ac:spMkLst>
            <pc:docMk/>
            <pc:sldMk cId="3772303307" sldId="306"/>
            <ac:spMk id="4" creationId="{9936DA46-FD9D-4AF3-9645-37F20FA1596B}"/>
          </ac:spMkLst>
        </pc:spChg>
        <pc:spChg chg="del">
          <ac:chgData name="Abdulhameed Hamed Mohammed" userId="72b6c4c3-b8a4-4ddf-b0f7-c9d8b1a2987e" providerId="ADAL" clId="{74050224-3DC4-48C3-B708-75F37E65523F}" dt="2020-03-05T11:37:57.070" v="152" actId="478"/>
          <ac:spMkLst>
            <pc:docMk/>
            <pc:sldMk cId="3772303307" sldId="306"/>
            <ac:spMk id="5" creationId="{6F816F36-C509-4255-A739-8CFD13199315}"/>
          </ac:spMkLst>
        </pc:spChg>
        <pc:spChg chg="mod">
          <ac:chgData name="Abdulhameed Hamed Mohammed" userId="72b6c4c3-b8a4-4ddf-b0f7-c9d8b1a2987e" providerId="ADAL" clId="{74050224-3DC4-48C3-B708-75F37E65523F}" dt="2020-03-05T11:39:16.096" v="165" actId="1076"/>
          <ac:spMkLst>
            <pc:docMk/>
            <pc:sldMk cId="3772303307" sldId="306"/>
            <ac:spMk id="6" creationId="{F0AE94D8-7979-4D95-88B2-3CD36F728C52}"/>
          </ac:spMkLst>
        </pc:spChg>
        <pc:spChg chg="mod">
          <ac:chgData name="Abdulhameed Hamed Mohammed" userId="72b6c4c3-b8a4-4ddf-b0f7-c9d8b1a2987e" providerId="ADAL" clId="{74050224-3DC4-48C3-B708-75F37E65523F}" dt="2020-03-05T11:39:24.852" v="166" actId="1076"/>
          <ac:spMkLst>
            <pc:docMk/>
            <pc:sldMk cId="3772303307" sldId="306"/>
            <ac:spMk id="7" creationId="{911B3EE1-A808-40BB-BDAA-A97B203CA840}"/>
          </ac:spMkLst>
        </pc:spChg>
        <pc:spChg chg="add">
          <ac:chgData name="Abdulhameed Hamed Mohammed" userId="72b6c4c3-b8a4-4ddf-b0f7-c9d8b1a2987e" providerId="ADAL" clId="{74050224-3DC4-48C3-B708-75F37E65523F}" dt="2020-03-05T11:37:58.054" v="153"/>
          <ac:spMkLst>
            <pc:docMk/>
            <pc:sldMk cId="3772303307" sldId="306"/>
            <ac:spMk id="10" creationId="{8A6374A6-75B0-474B-B0F3-D51A177C7F60}"/>
          </ac:spMkLst>
        </pc:spChg>
        <pc:spChg chg="add">
          <ac:chgData name="Abdulhameed Hamed Mohammed" userId="72b6c4c3-b8a4-4ddf-b0f7-c9d8b1a2987e" providerId="ADAL" clId="{74050224-3DC4-48C3-B708-75F37E65523F}" dt="2020-03-05T11:37:58.054" v="153"/>
          <ac:spMkLst>
            <pc:docMk/>
            <pc:sldMk cId="3772303307" sldId="306"/>
            <ac:spMk id="11" creationId="{D48A3F41-39A4-4C85-9A82-35E787267B42}"/>
          </ac:spMkLst>
        </pc:spChg>
      </pc:sldChg>
      <pc:sldChg chg="addSp delSp modSp modAnim">
        <pc:chgData name="Abdulhameed Hamed Mohammed" userId="72b6c4c3-b8a4-4ddf-b0f7-c9d8b1a2987e" providerId="ADAL" clId="{74050224-3DC4-48C3-B708-75F37E65523F}" dt="2020-03-05T11:39:59.553" v="175"/>
        <pc:sldMkLst>
          <pc:docMk/>
          <pc:sldMk cId="1316628020" sldId="307"/>
        </pc:sldMkLst>
        <pc:spChg chg="del">
          <ac:chgData name="Abdulhameed Hamed Mohammed" userId="72b6c4c3-b8a4-4ddf-b0f7-c9d8b1a2987e" providerId="ADAL" clId="{74050224-3DC4-48C3-B708-75F37E65523F}" dt="2020-03-05T11:39:43.339" v="170" actId="478"/>
          <ac:spMkLst>
            <pc:docMk/>
            <pc:sldMk cId="1316628020" sldId="307"/>
            <ac:spMk id="3" creationId="{F4BFDA66-572E-413F-B23F-B39D81812BB3}"/>
          </ac:spMkLst>
        </pc:spChg>
        <pc:spChg chg="del">
          <ac:chgData name="Abdulhameed Hamed Mohammed" userId="72b6c4c3-b8a4-4ddf-b0f7-c9d8b1a2987e" providerId="ADAL" clId="{74050224-3DC4-48C3-B708-75F37E65523F}" dt="2020-03-05T11:39:39.110" v="168" actId="478"/>
          <ac:spMkLst>
            <pc:docMk/>
            <pc:sldMk cId="1316628020" sldId="307"/>
            <ac:spMk id="4" creationId="{F4217016-C0DF-4A3D-BD14-2491D9C7A47A}"/>
          </ac:spMkLst>
        </pc:spChg>
        <pc:spChg chg="del">
          <ac:chgData name="Abdulhameed Hamed Mohammed" userId="72b6c4c3-b8a4-4ddf-b0f7-c9d8b1a2987e" providerId="ADAL" clId="{74050224-3DC4-48C3-B708-75F37E65523F}" dt="2020-03-05T11:39:39.110" v="168" actId="478"/>
          <ac:spMkLst>
            <pc:docMk/>
            <pc:sldMk cId="1316628020" sldId="307"/>
            <ac:spMk id="5" creationId="{BDAD2D1B-EEB4-4528-BDD6-D9BAB0D023C6}"/>
          </ac:spMkLst>
        </pc:spChg>
        <pc:spChg chg="mod">
          <ac:chgData name="Abdulhameed Hamed Mohammed" userId="72b6c4c3-b8a4-4ddf-b0f7-c9d8b1a2987e" providerId="ADAL" clId="{74050224-3DC4-48C3-B708-75F37E65523F}" dt="2020-03-05T11:39:56.408" v="174" actId="1076"/>
          <ac:spMkLst>
            <pc:docMk/>
            <pc:sldMk cId="1316628020" sldId="307"/>
            <ac:spMk id="6" creationId="{FEE93CAE-58A1-4EA0-B522-F190D72C1CD5}"/>
          </ac:spMkLst>
        </pc:spChg>
        <pc:spChg chg="add">
          <ac:chgData name="Abdulhameed Hamed Mohammed" userId="72b6c4c3-b8a4-4ddf-b0f7-c9d8b1a2987e" providerId="ADAL" clId="{74050224-3DC4-48C3-B708-75F37E65523F}" dt="2020-03-05T11:39:40.314" v="169"/>
          <ac:spMkLst>
            <pc:docMk/>
            <pc:sldMk cId="1316628020" sldId="307"/>
            <ac:spMk id="10" creationId="{67BD102E-9C14-4E37-B2C2-132E9D298624}"/>
          </ac:spMkLst>
        </pc:spChg>
        <pc:spChg chg="add">
          <ac:chgData name="Abdulhameed Hamed Mohammed" userId="72b6c4c3-b8a4-4ddf-b0f7-c9d8b1a2987e" providerId="ADAL" clId="{74050224-3DC4-48C3-B708-75F37E65523F}" dt="2020-03-05T11:39:40.314" v="169"/>
          <ac:spMkLst>
            <pc:docMk/>
            <pc:sldMk cId="1316628020" sldId="307"/>
            <ac:spMk id="11" creationId="{5E3C4F29-C9A6-485D-A687-4E28B7804A5E}"/>
          </ac:spMkLst>
        </pc:spChg>
      </pc:sldChg>
      <pc:sldChg chg="delSp modSp modAnim">
        <pc:chgData name="Abdulhameed Hamed Mohammed" userId="72b6c4c3-b8a4-4ddf-b0f7-c9d8b1a2987e" providerId="ADAL" clId="{74050224-3DC4-48C3-B708-75F37E65523F}" dt="2020-03-05T11:41:10.676" v="184"/>
        <pc:sldMkLst>
          <pc:docMk/>
          <pc:sldMk cId="2410396901" sldId="308"/>
        </pc:sldMkLst>
        <pc:spChg chg="del">
          <ac:chgData name="Abdulhameed Hamed Mohammed" userId="72b6c4c3-b8a4-4ddf-b0f7-c9d8b1a2987e" providerId="ADAL" clId="{74050224-3DC4-48C3-B708-75F37E65523F}" dt="2020-03-05T11:40:03.615" v="176" actId="478"/>
          <ac:spMkLst>
            <pc:docMk/>
            <pc:sldMk cId="2410396901" sldId="308"/>
            <ac:spMk id="3" creationId="{EE16CF61-2CFA-4707-9BDA-0B1474974C5E}"/>
          </ac:spMkLst>
        </pc:spChg>
        <pc:spChg chg="mod">
          <ac:chgData name="Abdulhameed Hamed Mohammed" userId="72b6c4c3-b8a4-4ddf-b0f7-c9d8b1a2987e" providerId="ADAL" clId="{74050224-3DC4-48C3-B708-75F37E65523F}" dt="2020-03-05T11:40:46.647" v="179" actId="1076"/>
          <ac:spMkLst>
            <pc:docMk/>
            <pc:sldMk cId="2410396901" sldId="308"/>
            <ac:spMk id="4" creationId="{5D1D8C6E-0D13-4726-BD19-C4523D21E7C2}"/>
          </ac:spMkLst>
        </pc:spChg>
        <pc:spChg chg="mod">
          <ac:chgData name="Abdulhameed Hamed Mohammed" userId="72b6c4c3-b8a4-4ddf-b0f7-c9d8b1a2987e" providerId="ADAL" clId="{74050224-3DC4-48C3-B708-75F37E65523F}" dt="2020-03-05T11:41:03.737" v="183" actId="1076"/>
          <ac:spMkLst>
            <pc:docMk/>
            <pc:sldMk cId="2410396901" sldId="308"/>
            <ac:spMk id="5" creationId="{71475847-37D9-4D51-90F1-910DA9F36CC2}"/>
          </ac:spMkLst>
        </pc:spChg>
        <pc:spChg chg="mod">
          <ac:chgData name="Abdulhameed Hamed Mohammed" userId="72b6c4c3-b8a4-4ddf-b0f7-c9d8b1a2987e" providerId="ADAL" clId="{74050224-3DC4-48C3-B708-75F37E65523F}" dt="2020-03-05T11:41:01.130" v="182" actId="1076"/>
          <ac:spMkLst>
            <pc:docMk/>
            <pc:sldMk cId="2410396901" sldId="308"/>
            <ac:spMk id="7" creationId="{AF91EDAE-6796-4357-AD36-D80ECD311D1D}"/>
          </ac:spMkLst>
        </pc:spChg>
      </pc:sldChg>
      <pc:sldChg chg="addSp delSp modSp modAnim">
        <pc:chgData name="Abdulhameed Hamed Mohammed" userId="72b6c4c3-b8a4-4ddf-b0f7-c9d8b1a2987e" providerId="ADAL" clId="{74050224-3DC4-48C3-B708-75F37E65523F}" dt="2020-03-07T10:03:57.848" v="1130" actId="782"/>
        <pc:sldMkLst>
          <pc:docMk/>
          <pc:sldMk cId="2643238361" sldId="309"/>
        </pc:sldMkLst>
        <pc:spChg chg="del">
          <ac:chgData name="Abdulhameed Hamed Mohammed" userId="72b6c4c3-b8a4-4ddf-b0f7-c9d8b1a2987e" providerId="ADAL" clId="{74050224-3DC4-48C3-B708-75F37E65523F}" dt="2020-03-05T11:42:57.885" v="257" actId="478"/>
          <ac:spMkLst>
            <pc:docMk/>
            <pc:sldMk cId="2643238361" sldId="309"/>
            <ac:spMk id="3" creationId="{0C5DC525-BC3C-4D02-91B6-9AA2A8F9F7A1}"/>
          </ac:spMkLst>
        </pc:spChg>
        <pc:spChg chg="del">
          <ac:chgData name="Abdulhameed Hamed Mohammed" userId="72b6c4c3-b8a4-4ddf-b0f7-c9d8b1a2987e" providerId="ADAL" clId="{74050224-3DC4-48C3-B708-75F37E65523F}" dt="2020-03-05T11:43:04.301" v="258" actId="478"/>
          <ac:spMkLst>
            <pc:docMk/>
            <pc:sldMk cId="2643238361" sldId="309"/>
            <ac:spMk id="4" creationId="{72C16A90-191E-463C-ACFD-6C0288E44276}"/>
          </ac:spMkLst>
        </pc:spChg>
        <pc:spChg chg="del">
          <ac:chgData name="Abdulhameed Hamed Mohammed" userId="72b6c4c3-b8a4-4ddf-b0f7-c9d8b1a2987e" providerId="ADAL" clId="{74050224-3DC4-48C3-B708-75F37E65523F}" dt="2020-03-05T11:43:04.301" v="258" actId="478"/>
          <ac:spMkLst>
            <pc:docMk/>
            <pc:sldMk cId="2643238361" sldId="309"/>
            <ac:spMk id="5" creationId="{609E7B11-B619-4905-BC49-851C8176D00B}"/>
          </ac:spMkLst>
        </pc:spChg>
        <pc:spChg chg="mod">
          <ac:chgData name="Abdulhameed Hamed Mohammed" userId="72b6c4c3-b8a4-4ddf-b0f7-c9d8b1a2987e" providerId="ADAL" clId="{74050224-3DC4-48C3-B708-75F37E65523F}" dt="2020-03-05T11:43:23.766" v="278" actId="1076"/>
          <ac:spMkLst>
            <pc:docMk/>
            <pc:sldMk cId="2643238361" sldId="309"/>
            <ac:spMk id="6" creationId="{FA1904E6-A047-4431-A677-3B449D09405E}"/>
          </ac:spMkLst>
        </pc:spChg>
        <pc:spChg chg="mod">
          <ac:chgData name="Abdulhameed Hamed Mohammed" userId="72b6c4c3-b8a4-4ddf-b0f7-c9d8b1a2987e" providerId="ADAL" clId="{74050224-3DC4-48C3-B708-75F37E65523F}" dt="2020-03-05T11:43:16.099" v="276" actId="1076"/>
          <ac:spMkLst>
            <pc:docMk/>
            <pc:sldMk cId="2643238361" sldId="309"/>
            <ac:spMk id="7" creationId="{34DDFBB4-5D94-49D2-86FF-8DBF9BE02BCF}"/>
          </ac:spMkLst>
        </pc:spChg>
        <pc:spChg chg="add mod">
          <ac:chgData name="Abdulhameed Hamed Mohammed" userId="72b6c4c3-b8a4-4ddf-b0f7-c9d8b1a2987e" providerId="ADAL" clId="{74050224-3DC4-48C3-B708-75F37E65523F}" dt="2020-03-05T11:43:10.600" v="275" actId="1036"/>
          <ac:spMkLst>
            <pc:docMk/>
            <pc:sldMk cId="2643238361" sldId="309"/>
            <ac:spMk id="10" creationId="{565E8755-80E0-4C95-AEEA-3713A66BDEA9}"/>
          </ac:spMkLst>
        </pc:spChg>
        <pc:spChg chg="add mod">
          <ac:chgData name="Abdulhameed Hamed Mohammed" userId="72b6c4c3-b8a4-4ddf-b0f7-c9d8b1a2987e" providerId="ADAL" clId="{74050224-3DC4-48C3-B708-75F37E65523F}" dt="2020-03-05T11:43:10.600" v="275" actId="1036"/>
          <ac:spMkLst>
            <pc:docMk/>
            <pc:sldMk cId="2643238361" sldId="309"/>
            <ac:spMk id="11" creationId="{B2462B24-8D6C-4E5A-AED2-F38358D69075}"/>
          </ac:spMkLst>
        </pc:spChg>
        <pc:graphicFrameChg chg="mod modGraphic">
          <ac:chgData name="Abdulhameed Hamed Mohammed" userId="72b6c4c3-b8a4-4ddf-b0f7-c9d8b1a2987e" providerId="ADAL" clId="{74050224-3DC4-48C3-B708-75F37E65523F}" dt="2020-03-07T10:03:57.848" v="1130" actId="782"/>
          <ac:graphicFrameMkLst>
            <pc:docMk/>
            <pc:sldMk cId="2643238361" sldId="309"/>
            <ac:graphicFrameMk id="9" creationId="{86B74B83-A2CB-46D1-8E4F-5B1B880AAD17}"/>
          </ac:graphicFrameMkLst>
        </pc:graphicFrameChg>
      </pc:sldChg>
      <pc:sldChg chg="addSp delSp modSp delAnim modAnim">
        <pc:chgData name="Abdulhameed Hamed Mohammed" userId="72b6c4c3-b8a4-4ddf-b0f7-c9d8b1a2987e" providerId="ADAL" clId="{74050224-3DC4-48C3-B708-75F37E65523F}" dt="2020-03-07T10:06:09.443" v="1182" actId="122"/>
        <pc:sldMkLst>
          <pc:docMk/>
          <pc:sldMk cId="2167399447" sldId="310"/>
        </pc:sldMkLst>
        <pc:spChg chg="del">
          <ac:chgData name="Abdulhameed Hamed Mohammed" userId="72b6c4c3-b8a4-4ddf-b0f7-c9d8b1a2987e" providerId="ADAL" clId="{74050224-3DC4-48C3-B708-75F37E65523F}" dt="2020-03-05T11:43:35.216" v="281" actId="478"/>
          <ac:spMkLst>
            <pc:docMk/>
            <pc:sldMk cId="2167399447" sldId="310"/>
            <ac:spMk id="3" creationId="{F5702A18-DE47-4D4C-A580-782BBC299E2A}"/>
          </ac:spMkLst>
        </pc:spChg>
        <pc:spChg chg="del">
          <ac:chgData name="Abdulhameed Hamed Mohammed" userId="72b6c4c3-b8a4-4ddf-b0f7-c9d8b1a2987e" providerId="ADAL" clId="{74050224-3DC4-48C3-B708-75F37E65523F}" dt="2020-03-05T11:43:38.587" v="282" actId="478"/>
          <ac:spMkLst>
            <pc:docMk/>
            <pc:sldMk cId="2167399447" sldId="310"/>
            <ac:spMk id="4" creationId="{22AB87CB-8C7B-45ED-A383-33AF65508E95}"/>
          </ac:spMkLst>
        </pc:spChg>
        <pc:spChg chg="del">
          <ac:chgData name="Abdulhameed Hamed Mohammed" userId="72b6c4c3-b8a4-4ddf-b0f7-c9d8b1a2987e" providerId="ADAL" clId="{74050224-3DC4-48C3-B708-75F37E65523F}" dt="2020-03-05T11:43:38.587" v="282" actId="478"/>
          <ac:spMkLst>
            <pc:docMk/>
            <pc:sldMk cId="2167399447" sldId="310"/>
            <ac:spMk id="5" creationId="{A47E0535-F64F-4093-90FB-1E0B489155F6}"/>
          </ac:spMkLst>
        </pc:spChg>
        <pc:spChg chg="mod">
          <ac:chgData name="Abdulhameed Hamed Mohammed" userId="72b6c4c3-b8a4-4ddf-b0f7-c9d8b1a2987e" providerId="ADAL" clId="{74050224-3DC4-48C3-B708-75F37E65523F}" dt="2020-03-05T11:43:59.820" v="285" actId="1076"/>
          <ac:spMkLst>
            <pc:docMk/>
            <pc:sldMk cId="2167399447" sldId="310"/>
            <ac:spMk id="6" creationId="{E614653D-E6A3-4197-8EBD-D76661E644B5}"/>
          </ac:spMkLst>
        </pc:spChg>
        <pc:spChg chg="mod">
          <ac:chgData name="Abdulhameed Hamed Mohammed" userId="72b6c4c3-b8a4-4ddf-b0f7-c9d8b1a2987e" providerId="ADAL" clId="{74050224-3DC4-48C3-B708-75F37E65523F}" dt="2020-03-05T11:43:56.696" v="284" actId="1076"/>
          <ac:spMkLst>
            <pc:docMk/>
            <pc:sldMk cId="2167399447" sldId="310"/>
            <ac:spMk id="7" creationId="{8EF7E3F1-9770-47A5-BB56-28DDEF06944F}"/>
          </ac:spMkLst>
        </pc:spChg>
        <pc:spChg chg="add">
          <ac:chgData name="Abdulhameed Hamed Mohammed" userId="72b6c4c3-b8a4-4ddf-b0f7-c9d8b1a2987e" providerId="ADAL" clId="{74050224-3DC4-48C3-B708-75F37E65523F}" dt="2020-03-05T11:43:39.859" v="283"/>
          <ac:spMkLst>
            <pc:docMk/>
            <pc:sldMk cId="2167399447" sldId="310"/>
            <ac:spMk id="10" creationId="{087770E1-F4F4-49B5-9AC4-20E902CF7ECE}"/>
          </ac:spMkLst>
        </pc:spChg>
        <pc:spChg chg="add">
          <ac:chgData name="Abdulhameed Hamed Mohammed" userId="72b6c4c3-b8a4-4ddf-b0f7-c9d8b1a2987e" providerId="ADAL" clId="{74050224-3DC4-48C3-B708-75F37E65523F}" dt="2020-03-05T11:43:39.859" v="283"/>
          <ac:spMkLst>
            <pc:docMk/>
            <pc:sldMk cId="2167399447" sldId="310"/>
            <ac:spMk id="11" creationId="{A2BB0D63-DA58-48DD-ACCB-FB9AB9864608}"/>
          </ac:spMkLst>
        </pc:spChg>
        <pc:graphicFrameChg chg="del mod">
          <ac:chgData name="Abdulhameed Hamed Mohammed" userId="72b6c4c3-b8a4-4ddf-b0f7-c9d8b1a2987e" providerId="ADAL" clId="{74050224-3DC4-48C3-B708-75F37E65523F}" dt="2020-03-07T10:05:43.014" v="1162" actId="478"/>
          <ac:graphicFrameMkLst>
            <pc:docMk/>
            <pc:sldMk cId="2167399447" sldId="310"/>
            <ac:graphicFrameMk id="9" creationId="{407A977F-84D0-4B34-851F-34E71131C074}"/>
          </ac:graphicFrameMkLst>
        </pc:graphicFrameChg>
        <pc:graphicFrameChg chg="add mod modGraphic">
          <ac:chgData name="Abdulhameed Hamed Mohammed" userId="72b6c4c3-b8a4-4ddf-b0f7-c9d8b1a2987e" providerId="ADAL" clId="{74050224-3DC4-48C3-B708-75F37E65523F}" dt="2020-03-07T10:06:09.443" v="1182" actId="122"/>
          <ac:graphicFrameMkLst>
            <pc:docMk/>
            <pc:sldMk cId="2167399447" sldId="310"/>
            <ac:graphicFrameMk id="12" creationId="{545602D1-A771-4238-9B2D-2061974F2B1C}"/>
          </ac:graphicFrameMkLst>
        </pc:graphicFrameChg>
        <pc:picChg chg="mod">
          <ac:chgData name="Abdulhameed Hamed Mohammed" userId="72b6c4c3-b8a4-4ddf-b0f7-c9d8b1a2987e" providerId="ADAL" clId="{74050224-3DC4-48C3-B708-75F37E65523F}" dt="2020-03-05T11:44:09.161" v="287" actId="14100"/>
          <ac:picMkLst>
            <pc:docMk/>
            <pc:sldMk cId="2167399447" sldId="310"/>
            <ac:picMk id="8" creationId="{4DE074E6-8BE5-4B93-B1D1-38A3EEDFDC14}"/>
          </ac:picMkLst>
        </pc:picChg>
      </pc:sldChg>
      <pc:sldChg chg="addSp delSp modSp modAnim">
        <pc:chgData name="Abdulhameed Hamed Mohammed" userId="72b6c4c3-b8a4-4ddf-b0f7-c9d8b1a2987e" providerId="ADAL" clId="{74050224-3DC4-48C3-B708-75F37E65523F}" dt="2020-03-05T11:44:41.405" v="295"/>
        <pc:sldMkLst>
          <pc:docMk/>
          <pc:sldMk cId="1953406009" sldId="311"/>
        </pc:sldMkLst>
        <pc:spChg chg="del">
          <ac:chgData name="Abdulhameed Hamed Mohammed" userId="72b6c4c3-b8a4-4ddf-b0f7-c9d8b1a2987e" providerId="ADAL" clId="{74050224-3DC4-48C3-B708-75F37E65523F}" dt="2020-03-05T11:44:18.422" v="289" actId="478"/>
          <ac:spMkLst>
            <pc:docMk/>
            <pc:sldMk cId="1953406009" sldId="311"/>
            <ac:spMk id="3" creationId="{63E541F6-6671-4AAC-81E4-C0B52DE6A90C}"/>
          </ac:spMkLst>
        </pc:spChg>
        <pc:spChg chg="del">
          <ac:chgData name="Abdulhameed Hamed Mohammed" userId="72b6c4c3-b8a4-4ddf-b0f7-c9d8b1a2987e" providerId="ADAL" clId="{74050224-3DC4-48C3-B708-75F37E65523F}" dt="2020-03-05T11:44:24.650" v="290" actId="478"/>
          <ac:spMkLst>
            <pc:docMk/>
            <pc:sldMk cId="1953406009" sldId="311"/>
            <ac:spMk id="4" creationId="{C5C59654-AAEC-43C6-A692-029C5DDDEC38}"/>
          </ac:spMkLst>
        </pc:spChg>
        <pc:spChg chg="del">
          <ac:chgData name="Abdulhameed Hamed Mohammed" userId="72b6c4c3-b8a4-4ddf-b0f7-c9d8b1a2987e" providerId="ADAL" clId="{74050224-3DC4-48C3-B708-75F37E65523F}" dt="2020-03-05T11:44:24.650" v="290" actId="478"/>
          <ac:spMkLst>
            <pc:docMk/>
            <pc:sldMk cId="1953406009" sldId="311"/>
            <ac:spMk id="5" creationId="{C56EA3B4-64C6-433B-B0D9-A635C4426401}"/>
          </ac:spMkLst>
        </pc:spChg>
        <pc:spChg chg="mod">
          <ac:chgData name="Abdulhameed Hamed Mohammed" userId="72b6c4c3-b8a4-4ddf-b0f7-c9d8b1a2987e" providerId="ADAL" clId="{74050224-3DC4-48C3-B708-75F37E65523F}" dt="2020-03-05T11:44:30.681" v="292" actId="1076"/>
          <ac:spMkLst>
            <pc:docMk/>
            <pc:sldMk cId="1953406009" sldId="311"/>
            <ac:spMk id="7" creationId="{A0CCC9AC-8E2A-41B1-A3A0-BF73370966D6}"/>
          </ac:spMkLst>
        </pc:spChg>
        <pc:spChg chg="add">
          <ac:chgData name="Abdulhameed Hamed Mohammed" userId="72b6c4c3-b8a4-4ddf-b0f7-c9d8b1a2987e" providerId="ADAL" clId="{74050224-3DC4-48C3-B708-75F37E65523F}" dt="2020-03-05T11:44:25.499" v="291"/>
          <ac:spMkLst>
            <pc:docMk/>
            <pc:sldMk cId="1953406009" sldId="311"/>
            <ac:spMk id="9" creationId="{675BCFE1-8BD4-4739-A730-FF7F3B4D69F4}"/>
          </ac:spMkLst>
        </pc:spChg>
        <pc:spChg chg="add">
          <ac:chgData name="Abdulhameed Hamed Mohammed" userId="72b6c4c3-b8a4-4ddf-b0f7-c9d8b1a2987e" providerId="ADAL" clId="{74050224-3DC4-48C3-B708-75F37E65523F}" dt="2020-03-05T11:44:25.499" v="291"/>
          <ac:spMkLst>
            <pc:docMk/>
            <pc:sldMk cId="1953406009" sldId="311"/>
            <ac:spMk id="10" creationId="{5889291D-2082-4E46-8C40-C75ED6504CEE}"/>
          </ac:spMkLst>
        </pc:spChg>
        <pc:picChg chg="mod">
          <ac:chgData name="Abdulhameed Hamed Mohammed" userId="72b6c4c3-b8a4-4ddf-b0f7-c9d8b1a2987e" providerId="ADAL" clId="{74050224-3DC4-48C3-B708-75F37E65523F}" dt="2020-03-05T11:44:36.795" v="294" actId="1076"/>
          <ac:picMkLst>
            <pc:docMk/>
            <pc:sldMk cId="1953406009" sldId="311"/>
            <ac:picMk id="8" creationId="{56FBD584-6525-4AA7-A41D-393386383C4D}"/>
          </ac:picMkLst>
        </pc:picChg>
      </pc:sldChg>
      <pc:sldChg chg="addSp delSp modSp modAnim">
        <pc:chgData name="Abdulhameed Hamed Mohammed" userId="72b6c4c3-b8a4-4ddf-b0f7-c9d8b1a2987e" providerId="ADAL" clId="{74050224-3DC4-48C3-B708-75F37E65523F}" dt="2020-03-05T11:46:19.619" v="352"/>
        <pc:sldMkLst>
          <pc:docMk/>
          <pc:sldMk cId="3584966625" sldId="312"/>
        </pc:sldMkLst>
        <pc:spChg chg="del">
          <ac:chgData name="Abdulhameed Hamed Mohammed" userId="72b6c4c3-b8a4-4ddf-b0f7-c9d8b1a2987e" providerId="ADAL" clId="{74050224-3DC4-48C3-B708-75F37E65523F}" dt="2020-03-05T11:46:04.053" v="349" actId="478"/>
          <ac:spMkLst>
            <pc:docMk/>
            <pc:sldMk cId="3584966625" sldId="312"/>
            <ac:spMk id="3" creationId="{90A9712A-AC6B-4BFA-9D56-4CFDDBD6C391}"/>
          </ac:spMkLst>
        </pc:spChg>
        <pc:spChg chg="del">
          <ac:chgData name="Abdulhameed Hamed Mohammed" userId="72b6c4c3-b8a4-4ddf-b0f7-c9d8b1a2987e" providerId="ADAL" clId="{74050224-3DC4-48C3-B708-75F37E65523F}" dt="2020-03-05T11:45:54.234" v="346" actId="478"/>
          <ac:spMkLst>
            <pc:docMk/>
            <pc:sldMk cId="3584966625" sldId="312"/>
            <ac:spMk id="4" creationId="{44FE43D5-D8AB-41A0-885B-C472178279F6}"/>
          </ac:spMkLst>
        </pc:spChg>
        <pc:spChg chg="del">
          <ac:chgData name="Abdulhameed Hamed Mohammed" userId="72b6c4c3-b8a4-4ddf-b0f7-c9d8b1a2987e" providerId="ADAL" clId="{74050224-3DC4-48C3-B708-75F37E65523F}" dt="2020-03-05T11:45:54.234" v="346" actId="478"/>
          <ac:spMkLst>
            <pc:docMk/>
            <pc:sldMk cId="3584966625" sldId="312"/>
            <ac:spMk id="5" creationId="{7EDFF7BD-40D3-4325-B355-14757F2A9657}"/>
          </ac:spMkLst>
        </pc:spChg>
        <pc:spChg chg="mod">
          <ac:chgData name="Abdulhameed Hamed Mohammed" userId="72b6c4c3-b8a4-4ddf-b0f7-c9d8b1a2987e" providerId="ADAL" clId="{74050224-3DC4-48C3-B708-75F37E65523F}" dt="2020-03-05T11:46:11.184" v="351" actId="1076"/>
          <ac:spMkLst>
            <pc:docMk/>
            <pc:sldMk cId="3584966625" sldId="312"/>
            <ac:spMk id="6" creationId="{F236E035-45BD-41E2-BDE7-E2E1B6D81C72}"/>
          </ac:spMkLst>
        </pc:spChg>
        <pc:spChg chg="mod">
          <ac:chgData name="Abdulhameed Hamed Mohammed" userId="72b6c4c3-b8a4-4ddf-b0f7-c9d8b1a2987e" providerId="ADAL" clId="{74050224-3DC4-48C3-B708-75F37E65523F}" dt="2020-03-05T11:46:08.517" v="350" actId="1076"/>
          <ac:spMkLst>
            <pc:docMk/>
            <pc:sldMk cId="3584966625" sldId="312"/>
            <ac:spMk id="7" creationId="{9B4EB9CF-0E2C-418E-9EDE-4BB711C0E9E3}"/>
          </ac:spMkLst>
        </pc:spChg>
        <pc:spChg chg="add mod">
          <ac:chgData name="Abdulhameed Hamed Mohammed" userId="72b6c4c3-b8a4-4ddf-b0f7-c9d8b1a2987e" providerId="ADAL" clId="{74050224-3DC4-48C3-B708-75F37E65523F}" dt="2020-03-05T11:46:01.299" v="348" actId="1076"/>
          <ac:spMkLst>
            <pc:docMk/>
            <pc:sldMk cId="3584966625" sldId="312"/>
            <ac:spMk id="8" creationId="{16599554-FD37-4933-9AF6-EFA9B9FE88C5}"/>
          </ac:spMkLst>
        </pc:spChg>
        <pc:spChg chg="add mod">
          <ac:chgData name="Abdulhameed Hamed Mohammed" userId="72b6c4c3-b8a4-4ddf-b0f7-c9d8b1a2987e" providerId="ADAL" clId="{74050224-3DC4-48C3-B708-75F37E65523F}" dt="2020-03-05T11:46:01.299" v="348" actId="1076"/>
          <ac:spMkLst>
            <pc:docMk/>
            <pc:sldMk cId="3584966625" sldId="312"/>
            <ac:spMk id="9" creationId="{6440A163-6712-4185-AA60-F6F3C53A9F73}"/>
          </ac:spMkLst>
        </pc:spChg>
      </pc:sldChg>
      <pc:sldChg chg="addSp delSp modSp modAnim">
        <pc:chgData name="Abdulhameed Hamed Mohammed" userId="72b6c4c3-b8a4-4ddf-b0f7-c9d8b1a2987e" providerId="ADAL" clId="{74050224-3DC4-48C3-B708-75F37E65523F}" dt="2020-03-05T11:47:07.810" v="405"/>
        <pc:sldMkLst>
          <pc:docMk/>
          <pc:sldMk cId="510891229" sldId="313"/>
        </pc:sldMkLst>
        <pc:spChg chg="del">
          <ac:chgData name="Abdulhameed Hamed Mohammed" userId="72b6c4c3-b8a4-4ddf-b0f7-c9d8b1a2987e" providerId="ADAL" clId="{74050224-3DC4-48C3-B708-75F37E65523F}" dt="2020-03-05T11:46:25.386" v="353" actId="478"/>
          <ac:spMkLst>
            <pc:docMk/>
            <pc:sldMk cId="510891229" sldId="313"/>
            <ac:spMk id="3" creationId="{9C5EED78-2A20-4AF8-B8A5-743A2C3B550E}"/>
          </ac:spMkLst>
        </pc:spChg>
        <pc:spChg chg="del">
          <ac:chgData name="Abdulhameed Hamed Mohammed" userId="72b6c4c3-b8a4-4ddf-b0f7-c9d8b1a2987e" providerId="ADAL" clId="{74050224-3DC4-48C3-B708-75F37E65523F}" dt="2020-03-05T11:46:30.581" v="354" actId="478"/>
          <ac:spMkLst>
            <pc:docMk/>
            <pc:sldMk cId="510891229" sldId="313"/>
            <ac:spMk id="4" creationId="{F0421EF0-0E58-4288-8213-9F0D88FFB722}"/>
          </ac:spMkLst>
        </pc:spChg>
        <pc:spChg chg="del">
          <ac:chgData name="Abdulhameed Hamed Mohammed" userId="72b6c4c3-b8a4-4ddf-b0f7-c9d8b1a2987e" providerId="ADAL" clId="{74050224-3DC4-48C3-B708-75F37E65523F}" dt="2020-03-05T11:46:30.581" v="354" actId="478"/>
          <ac:spMkLst>
            <pc:docMk/>
            <pc:sldMk cId="510891229" sldId="313"/>
            <ac:spMk id="5" creationId="{640E04DB-FA31-434E-B777-F719D2C2FE12}"/>
          </ac:spMkLst>
        </pc:spChg>
        <pc:spChg chg="mod">
          <ac:chgData name="Abdulhameed Hamed Mohammed" userId="72b6c4c3-b8a4-4ddf-b0f7-c9d8b1a2987e" providerId="ADAL" clId="{74050224-3DC4-48C3-B708-75F37E65523F}" dt="2020-03-05T11:46:52.643" v="401" actId="1076"/>
          <ac:spMkLst>
            <pc:docMk/>
            <pc:sldMk cId="510891229" sldId="313"/>
            <ac:spMk id="6" creationId="{B37B4EEB-E152-4B58-A3E3-1FD8BC5C3D44}"/>
          </ac:spMkLst>
        </pc:spChg>
        <pc:spChg chg="mod">
          <ac:chgData name="Abdulhameed Hamed Mohammed" userId="72b6c4c3-b8a4-4ddf-b0f7-c9d8b1a2987e" providerId="ADAL" clId="{74050224-3DC4-48C3-B708-75F37E65523F}" dt="2020-03-05T11:46:50.290" v="400" actId="1076"/>
          <ac:spMkLst>
            <pc:docMk/>
            <pc:sldMk cId="510891229" sldId="313"/>
            <ac:spMk id="7" creationId="{C63DFC66-3882-4891-9B97-B6BA9FC806CE}"/>
          </ac:spMkLst>
        </pc:spChg>
        <pc:spChg chg="add mod">
          <ac:chgData name="Abdulhameed Hamed Mohammed" userId="72b6c4c3-b8a4-4ddf-b0f7-c9d8b1a2987e" providerId="ADAL" clId="{74050224-3DC4-48C3-B708-75F37E65523F}" dt="2020-03-05T11:46:45.423" v="399" actId="1035"/>
          <ac:spMkLst>
            <pc:docMk/>
            <pc:sldMk cId="510891229" sldId="313"/>
            <ac:spMk id="9" creationId="{2BE83D6D-7309-4BEE-9D92-225DCD72A582}"/>
          </ac:spMkLst>
        </pc:spChg>
        <pc:spChg chg="add mod">
          <ac:chgData name="Abdulhameed Hamed Mohammed" userId="72b6c4c3-b8a4-4ddf-b0f7-c9d8b1a2987e" providerId="ADAL" clId="{74050224-3DC4-48C3-B708-75F37E65523F}" dt="2020-03-05T11:46:45.423" v="399" actId="1035"/>
          <ac:spMkLst>
            <pc:docMk/>
            <pc:sldMk cId="510891229" sldId="313"/>
            <ac:spMk id="10" creationId="{DBBAB2C0-FDAD-4397-8E8F-40CE54A53E94}"/>
          </ac:spMkLst>
        </pc:spChg>
        <pc:picChg chg="mod">
          <ac:chgData name="Abdulhameed Hamed Mohammed" userId="72b6c4c3-b8a4-4ddf-b0f7-c9d8b1a2987e" providerId="ADAL" clId="{74050224-3DC4-48C3-B708-75F37E65523F}" dt="2020-03-05T11:47:03.020" v="404" actId="1076"/>
          <ac:picMkLst>
            <pc:docMk/>
            <pc:sldMk cId="510891229" sldId="313"/>
            <ac:picMk id="8" creationId="{6834C146-79A4-4D7E-8137-15E0D2DDE47C}"/>
          </ac:picMkLst>
        </pc:picChg>
      </pc:sldChg>
      <pc:sldChg chg="addSp delSp modSp modAnim">
        <pc:chgData name="Abdulhameed Hamed Mohammed" userId="72b6c4c3-b8a4-4ddf-b0f7-c9d8b1a2987e" providerId="ADAL" clId="{74050224-3DC4-48C3-B708-75F37E65523F}" dt="2020-03-07T10:21:05.003" v="1607" actId="6549"/>
        <pc:sldMkLst>
          <pc:docMk/>
          <pc:sldMk cId="159251698" sldId="314"/>
        </pc:sldMkLst>
        <pc:spChg chg="mod">
          <ac:chgData name="Abdulhameed Hamed Mohammed" userId="72b6c4c3-b8a4-4ddf-b0f7-c9d8b1a2987e" providerId="ADAL" clId="{74050224-3DC4-48C3-B708-75F37E65523F}" dt="2020-03-05T11:47:35.855" v="428" actId="1076"/>
          <ac:spMkLst>
            <pc:docMk/>
            <pc:sldMk cId="159251698" sldId="314"/>
            <ac:spMk id="2" creationId="{0B66FEEA-0B6D-4CC6-B66B-B7ED47B36E61}"/>
          </ac:spMkLst>
        </pc:spChg>
        <pc:spChg chg="del">
          <ac:chgData name="Abdulhameed Hamed Mohammed" userId="72b6c4c3-b8a4-4ddf-b0f7-c9d8b1a2987e" providerId="ADAL" clId="{74050224-3DC4-48C3-B708-75F37E65523F}" dt="2020-03-05T11:47:15.831" v="406" actId="478"/>
          <ac:spMkLst>
            <pc:docMk/>
            <pc:sldMk cId="159251698" sldId="314"/>
            <ac:spMk id="3" creationId="{B2F87738-6BF0-40A4-9344-E320A87E7CD5}"/>
          </ac:spMkLst>
        </pc:spChg>
        <pc:spChg chg="del">
          <ac:chgData name="Abdulhameed Hamed Mohammed" userId="72b6c4c3-b8a4-4ddf-b0f7-c9d8b1a2987e" providerId="ADAL" clId="{74050224-3DC4-48C3-B708-75F37E65523F}" dt="2020-03-05T11:47:25.311" v="408" actId="478"/>
          <ac:spMkLst>
            <pc:docMk/>
            <pc:sldMk cId="159251698" sldId="314"/>
            <ac:spMk id="4" creationId="{C105BBDD-2C24-4EFB-9D00-2020A31A4402}"/>
          </ac:spMkLst>
        </pc:spChg>
        <pc:spChg chg="del">
          <ac:chgData name="Abdulhameed Hamed Mohammed" userId="72b6c4c3-b8a4-4ddf-b0f7-c9d8b1a2987e" providerId="ADAL" clId="{74050224-3DC4-48C3-B708-75F37E65523F}" dt="2020-03-05T11:47:25.311" v="408" actId="478"/>
          <ac:spMkLst>
            <pc:docMk/>
            <pc:sldMk cId="159251698" sldId="314"/>
            <ac:spMk id="5" creationId="{0EB605A7-08BF-4974-8718-814DBE4D0D08}"/>
          </ac:spMkLst>
        </pc:spChg>
        <pc:spChg chg="mod">
          <ac:chgData name="Abdulhameed Hamed Mohammed" userId="72b6c4c3-b8a4-4ddf-b0f7-c9d8b1a2987e" providerId="ADAL" clId="{74050224-3DC4-48C3-B708-75F37E65523F}" dt="2020-03-07T10:21:05.003" v="1607" actId="6549"/>
          <ac:spMkLst>
            <pc:docMk/>
            <pc:sldMk cId="159251698" sldId="314"/>
            <ac:spMk id="6" creationId="{9F486201-94E6-4A6C-978C-0C9271733849}"/>
          </ac:spMkLst>
        </pc:spChg>
        <pc:spChg chg="mod">
          <ac:chgData name="Abdulhameed Hamed Mohammed" userId="72b6c4c3-b8a4-4ddf-b0f7-c9d8b1a2987e" providerId="ADAL" clId="{74050224-3DC4-48C3-B708-75F37E65523F}" dt="2020-03-05T11:47:21.404" v="407" actId="1076"/>
          <ac:spMkLst>
            <pc:docMk/>
            <pc:sldMk cId="159251698" sldId="314"/>
            <ac:spMk id="7" creationId="{CBB2D20E-2EF0-41BC-B4BE-4C756402D056}"/>
          </ac:spMkLst>
        </pc:spChg>
        <pc:spChg chg="add mod">
          <ac:chgData name="Abdulhameed Hamed Mohammed" userId="72b6c4c3-b8a4-4ddf-b0f7-c9d8b1a2987e" providerId="ADAL" clId="{74050224-3DC4-48C3-B708-75F37E65523F}" dt="2020-03-05T11:47:31.073" v="427" actId="1036"/>
          <ac:spMkLst>
            <pc:docMk/>
            <pc:sldMk cId="159251698" sldId="314"/>
            <ac:spMk id="9" creationId="{27797C65-2DDC-4A56-837B-5217219231BD}"/>
          </ac:spMkLst>
        </pc:spChg>
        <pc:spChg chg="add mod">
          <ac:chgData name="Abdulhameed Hamed Mohammed" userId="72b6c4c3-b8a4-4ddf-b0f7-c9d8b1a2987e" providerId="ADAL" clId="{74050224-3DC4-48C3-B708-75F37E65523F}" dt="2020-03-05T11:47:31.073" v="427" actId="1036"/>
          <ac:spMkLst>
            <pc:docMk/>
            <pc:sldMk cId="159251698" sldId="314"/>
            <ac:spMk id="10" creationId="{6087497C-B236-4F4B-A9F9-49E8D8BAF3A0}"/>
          </ac:spMkLst>
        </pc:spChg>
        <pc:picChg chg="mod">
          <ac:chgData name="Abdulhameed Hamed Mohammed" userId="72b6c4c3-b8a4-4ddf-b0f7-c9d8b1a2987e" providerId="ADAL" clId="{74050224-3DC4-48C3-B708-75F37E65523F}" dt="2020-03-05T11:47:43.675" v="430" actId="14100"/>
          <ac:picMkLst>
            <pc:docMk/>
            <pc:sldMk cId="159251698" sldId="314"/>
            <ac:picMk id="8" creationId="{DFA2F3AB-EE65-4212-A871-DD91D9D94EB7}"/>
          </ac:picMkLst>
        </pc:picChg>
      </pc:sldChg>
      <pc:sldChg chg="addSp delSp modSp modAnim">
        <pc:chgData name="Abdulhameed Hamed Mohammed" userId="72b6c4c3-b8a4-4ddf-b0f7-c9d8b1a2987e" providerId="ADAL" clId="{74050224-3DC4-48C3-B708-75F37E65523F}" dt="2020-03-05T11:48:17.331" v="463" actId="14100"/>
        <pc:sldMkLst>
          <pc:docMk/>
          <pc:sldMk cId="1056943631" sldId="315"/>
        </pc:sldMkLst>
        <pc:spChg chg="del">
          <ac:chgData name="Abdulhameed Hamed Mohammed" userId="72b6c4c3-b8a4-4ddf-b0f7-c9d8b1a2987e" providerId="ADAL" clId="{74050224-3DC4-48C3-B708-75F37E65523F}" dt="2020-03-05T11:47:52.817" v="432" actId="478"/>
          <ac:spMkLst>
            <pc:docMk/>
            <pc:sldMk cId="1056943631" sldId="315"/>
            <ac:spMk id="3" creationId="{55714E48-2835-4341-9DB3-EA117420CB74}"/>
          </ac:spMkLst>
        </pc:spChg>
        <pc:spChg chg="del">
          <ac:chgData name="Abdulhameed Hamed Mohammed" userId="72b6c4c3-b8a4-4ddf-b0f7-c9d8b1a2987e" providerId="ADAL" clId="{74050224-3DC4-48C3-B708-75F37E65523F}" dt="2020-03-05T11:47:56.789" v="433" actId="478"/>
          <ac:spMkLst>
            <pc:docMk/>
            <pc:sldMk cId="1056943631" sldId="315"/>
            <ac:spMk id="4" creationId="{BF00B513-19CF-4798-A679-B47CB06B2D0B}"/>
          </ac:spMkLst>
        </pc:spChg>
        <pc:spChg chg="del">
          <ac:chgData name="Abdulhameed Hamed Mohammed" userId="72b6c4c3-b8a4-4ddf-b0f7-c9d8b1a2987e" providerId="ADAL" clId="{74050224-3DC4-48C3-B708-75F37E65523F}" dt="2020-03-05T11:47:56.789" v="433" actId="478"/>
          <ac:spMkLst>
            <pc:docMk/>
            <pc:sldMk cId="1056943631" sldId="315"/>
            <ac:spMk id="5" creationId="{62A45A27-BBF6-4A3B-B670-1E77590B3E1F}"/>
          </ac:spMkLst>
        </pc:spChg>
        <pc:spChg chg="mod">
          <ac:chgData name="Abdulhameed Hamed Mohammed" userId="72b6c4c3-b8a4-4ddf-b0f7-c9d8b1a2987e" providerId="ADAL" clId="{74050224-3DC4-48C3-B708-75F37E65523F}" dt="2020-03-05T11:48:14.307" v="462" actId="1076"/>
          <ac:spMkLst>
            <pc:docMk/>
            <pc:sldMk cId="1056943631" sldId="315"/>
            <ac:spMk id="6" creationId="{1A8C3384-FE30-42F4-82F3-CDC35D8DBF31}"/>
          </ac:spMkLst>
        </pc:spChg>
        <pc:spChg chg="mod">
          <ac:chgData name="Abdulhameed Hamed Mohammed" userId="72b6c4c3-b8a4-4ddf-b0f7-c9d8b1a2987e" providerId="ADAL" clId="{74050224-3DC4-48C3-B708-75F37E65523F}" dt="2020-03-05T11:48:11.014" v="461" actId="1076"/>
          <ac:spMkLst>
            <pc:docMk/>
            <pc:sldMk cId="1056943631" sldId="315"/>
            <ac:spMk id="7" creationId="{7C37FF6B-A2A8-4CF4-B8A4-05B91513023E}"/>
          </ac:spMkLst>
        </pc:spChg>
        <pc:spChg chg="add mod">
          <ac:chgData name="Abdulhameed Hamed Mohammed" userId="72b6c4c3-b8a4-4ddf-b0f7-c9d8b1a2987e" providerId="ADAL" clId="{74050224-3DC4-48C3-B708-75F37E65523F}" dt="2020-03-05T11:48:05.363" v="460" actId="1036"/>
          <ac:spMkLst>
            <pc:docMk/>
            <pc:sldMk cId="1056943631" sldId="315"/>
            <ac:spMk id="10" creationId="{A1EF884E-78A0-460F-A1E0-7282CDD47D2E}"/>
          </ac:spMkLst>
        </pc:spChg>
        <pc:spChg chg="add mod">
          <ac:chgData name="Abdulhameed Hamed Mohammed" userId="72b6c4c3-b8a4-4ddf-b0f7-c9d8b1a2987e" providerId="ADAL" clId="{74050224-3DC4-48C3-B708-75F37E65523F}" dt="2020-03-05T11:48:05.363" v="460" actId="1036"/>
          <ac:spMkLst>
            <pc:docMk/>
            <pc:sldMk cId="1056943631" sldId="315"/>
            <ac:spMk id="11" creationId="{CDE87239-6025-4983-A9A3-75954D919C93}"/>
          </ac:spMkLst>
        </pc:spChg>
        <pc:picChg chg="mod">
          <ac:chgData name="Abdulhameed Hamed Mohammed" userId="72b6c4c3-b8a4-4ddf-b0f7-c9d8b1a2987e" providerId="ADAL" clId="{74050224-3DC4-48C3-B708-75F37E65523F}" dt="2020-03-05T11:48:17.331" v="463" actId="14100"/>
          <ac:picMkLst>
            <pc:docMk/>
            <pc:sldMk cId="1056943631" sldId="315"/>
            <ac:picMk id="8" creationId="{C4102ED9-706E-4633-8F44-B41E58255FC3}"/>
          </ac:picMkLst>
        </pc:picChg>
      </pc:sldChg>
      <pc:sldChg chg="addSp delSp modSp modAnim">
        <pc:chgData name="Abdulhameed Hamed Mohammed" userId="72b6c4c3-b8a4-4ddf-b0f7-c9d8b1a2987e" providerId="ADAL" clId="{74050224-3DC4-48C3-B708-75F37E65523F}" dt="2020-03-07T10:28:55.055" v="1853"/>
        <pc:sldMkLst>
          <pc:docMk/>
          <pc:sldMk cId="343333825" sldId="316"/>
        </pc:sldMkLst>
        <pc:spChg chg="del">
          <ac:chgData name="Abdulhameed Hamed Mohammed" userId="72b6c4c3-b8a4-4ddf-b0f7-c9d8b1a2987e" providerId="ADAL" clId="{74050224-3DC4-48C3-B708-75F37E65523F}" dt="2020-03-05T11:48:21.326" v="464" actId="478"/>
          <ac:spMkLst>
            <pc:docMk/>
            <pc:sldMk cId="343333825" sldId="316"/>
            <ac:spMk id="3" creationId="{69487962-1A1B-4744-A546-0097F7FFAB2B}"/>
          </ac:spMkLst>
        </pc:spChg>
        <pc:spChg chg="del">
          <ac:chgData name="Abdulhameed Hamed Mohammed" userId="72b6c4c3-b8a4-4ddf-b0f7-c9d8b1a2987e" providerId="ADAL" clId="{74050224-3DC4-48C3-B708-75F37E65523F}" dt="2020-03-05T11:48:25.436" v="465" actId="478"/>
          <ac:spMkLst>
            <pc:docMk/>
            <pc:sldMk cId="343333825" sldId="316"/>
            <ac:spMk id="4" creationId="{3A460E22-D0C4-4A38-827B-E71178E7C244}"/>
          </ac:spMkLst>
        </pc:spChg>
        <pc:spChg chg="del">
          <ac:chgData name="Abdulhameed Hamed Mohammed" userId="72b6c4c3-b8a4-4ddf-b0f7-c9d8b1a2987e" providerId="ADAL" clId="{74050224-3DC4-48C3-B708-75F37E65523F}" dt="2020-03-05T11:48:25.436" v="465" actId="478"/>
          <ac:spMkLst>
            <pc:docMk/>
            <pc:sldMk cId="343333825" sldId="316"/>
            <ac:spMk id="5" creationId="{A32F5C4C-8666-46DF-9B92-75A8E045A702}"/>
          </ac:spMkLst>
        </pc:spChg>
        <pc:spChg chg="mod">
          <ac:chgData name="Abdulhameed Hamed Mohammed" userId="72b6c4c3-b8a4-4ddf-b0f7-c9d8b1a2987e" providerId="ADAL" clId="{74050224-3DC4-48C3-B708-75F37E65523F}" dt="2020-03-05T11:48:42.460" v="522" actId="1076"/>
          <ac:spMkLst>
            <pc:docMk/>
            <pc:sldMk cId="343333825" sldId="316"/>
            <ac:spMk id="6" creationId="{6334E5B0-562B-4E11-84AA-CF7D791366D2}"/>
          </ac:spMkLst>
        </pc:spChg>
        <pc:spChg chg="mod">
          <ac:chgData name="Abdulhameed Hamed Mohammed" userId="72b6c4c3-b8a4-4ddf-b0f7-c9d8b1a2987e" providerId="ADAL" clId="{74050224-3DC4-48C3-B708-75F37E65523F}" dt="2020-03-05T11:48:39.351" v="521" actId="1076"/>
          <ac:spMkLst>
            <pc:docMk/>
            <pc:sldMk cId="343333825" sldId="316"/>
            <ac:spMk id="7" creationId="{56BF2184-CF8E-4691-9F4F-5CD3AC5E6022}"/>
          </ac:spMkLst>
        </pc:spChg>
        <pc:spChg chg="add mod">
          <ac:chgData name="Abdulhameed Hamed Mohammed" userId="72b6c4c3-b8a4-4ddf-b0f7-c9d8b1a2987e" providerId="ADAL" clId="{74050224-3DC4-48C3-B708-75F37E65523F}" dt="2020-03-05T11:48:34.792" v="520" actId="1036"/>
          <ac:spMkLst>
            <pc:docMk/>
            <pc:sldMk cId="343333825" sldId="316"/>
            <ac:spMk id="9" creationId="{43D25DC0-37C9-4F04-A521-A67B1C747899}"/>
          </ac:spMkLst>
        </pc:spChg>
        <pc:spChg chg="add mod">
          <ac:chgData name="Abdulhameed Hamed Mohammed" userId="72b6c4c3-b8a4-4ddf-b0f7-c9d8b1a2987e" providerId="ADAL" clId="{74050224-3DC4-48C3-B708-75F37E65523F}" dt="2020-03-05T11:48:34.792" v="520" actId="1036"/>
          <ac:spMkLst>
            <pc:docMk/>
            <pc:sldMk cId="343333825" sldId="316"/>
            <ac:spMk id="10" creationId="{AEDE8E78-6B9D-43C3-9A89-C8B864D835EF}"/>
          </ac:spMkLst>
        </pc:spChg>
        <pc:picChg chg="mod">
          <ac:chgData name="Abdulhameed Hamed Mohammed" userId="72b6c4c3-b8a4-4ddf-b0f7-c9d8b1a2987e" providerId="ADAL" clId="{74050224-3DC4-48C3-B708-75F37E65523F}" dt="2020-03-05T11:48:45.971" v="523" actId="14100"/>
          <ac:picMkLst>
            <pc:docMk/>
            <pc:sldMk cId="343333825" sldId="316"/>
            <ac:picMk id="8" creationId="{155AE498-2344-4FBA-8A5C-16310A923191}"/>
          </ac:picMkLst>
        </pc:picChg>
      </pc:sldChg>
      <pc:sldChg chg="modSp modAnim">
        <pc:chgData name="Abdulhameed Hamed Mohammed" userId="72b6c4c3-b8a4-4ddf-b0f7-c9d8b1a2987e" providerId="ADAL" clId="{74050224-3DC4-48C3-B708-75F37E65523F}" dt="2020-03-05T11:45:25.633" v="345"/>
        <pc:sldMkLst>
          <pc:docMk/>
          <pc:sldMk cId="898981354" sldId="320"/>
        </pc:sldMkLst>
        <pc:spChg chg="mod">
          <ac:chgData name="Abdulhameed Hamed Mohammed" userId="72b6c4c3-b8a4-4ddf-b0f7-c9d8b1a2987e" providerId="ADAL" clId="{74050224-3DC4-48C3-B708-75F37E65523F}" dt="2020-03-05T11:44:55.317" v="340" actId="1037"/>
          <ac:spMkLst>
            <pc:docMk/>
            <pc:sldMk cId="898981354" sldId="320"/>
            <ac:spMk id="3" creationId="{BC2EF9E8-C426-41D9-ADC3-97DF43280E9F}"/>
          </ac:spMkLst>
        </pc:spChg>
        <pc:spChg chg="mod">
          <ac:chgData name="Abdulhameed Hamed Mohammed" userId="72b6c4c3-b8a4-4ddf-b0f7-c9d8b1a2987e" providerId="ADAL" clId="{74050224-3DC4-48C3-B708-75F37E65523F}" dt="2020-03-05T11:45:14.863" v="344" actId="1076"/>
          <ac:spMkLst>
            <pc:docMk/>
            <pc:sldMk cId="898981354" sldId="320"/>
            <ac:spMk id="4" creationId="{6550F69A-F9AE-4BE7-9D76-F790F18150CA}"/>
          </ac:spMkLst>
        </pc:spChg>
      </pc:sldChg>
      <pc:sldChg chg="addSp delSp modSp modAnim">
        <pc:chgData name="Abdulhameed Hamed Mohammed" userId="72b6c4c3-b8a4-4ddf-b0f7-c9d8b1a2987e" providerId="ADAL" clId="{74050224-3DC4-48C3-B708-75F37E65523F}" dt="2020-03-05T11:41:50.227" v="212"/>
        <pc:sldMkLst>
          <pc:docMk/>
          <pc:sldMk cId="1283559888" sldId="321"/>
        </pc:sldMkLst>
        <pc:spChg chg="del mod">
          <ac:chgData name="Abdulhameed Hamed Mohammed" userId="72b6c4c3-b8a4-4ddf-b0f7-c9d8b1a2987e" providerId="ADAL" clId="{74050224-3DC4-48C3-B708-75F37E65523F}" dt="2020-03-05T11:41:36.646" v="186" actId="478"/>
          <ac:spMkLst>
            <pc:docMk/>
            <pc:sldMk cId="1283559888" sldId="321"/>
            <ac:spMk id="4" creationId="{4DFEED5B-0D7E-4039-A96B-6F123117FD1D}"/>
          </ac:spMkLst>
        </pc:spChg>
        <pc:spChg chg="del">
          <ac:chgData name="Abdulhameed Hamed Mohammed" userId="72b6c4c3-b8a4-4ddf-b0f7-c9d8b1a2987e" providerId="ADAL" clId="{74050224-3DC4-48C3-B708-75F37E65523F}" dt="2020-03-05T11:41:36.646" v="186" actId="478"/>
          <ac:spMkLst>
            <pc:docMk/>
            <pc:sldMk cId="1283559888" sldId="321"/>
            <ac:spMk id="5" creationId="{F17C4D17-F51D-4E75-AA94-EBF2D9DDDE48}"/>
          </ac:spMkLst>
        </pc:spChg>
        <pc:spChg chg="add mod">
          <ac:chgData name="Abdulhameed Hamed Mohammed" userId="72b6c4c3-b8a4-4ddf-b0f7-c9d8b1a2987e" providerId="ADAL" clId="{74050224-3DC4-48C3-B708-75F37E65523F}" dt="2020-03-05T11:41:46.668" v="211" actId="1035"/>
          <ac:spMkLst>
            <pc:docMk/>
            <pc:sldMk cId="1283559888" sldId="321"/>
            <ac:spMk id="6" creationId="{D979334D-EE4E-4CB2-A381-32712C67949A}"/>
          </ac:spMkLst>
        </pc:spChg>
        <pc:spChg chg="add mod">
          <ac:chgData name="Abdulhameed Hamed Mohammed" userId="72b6c4c3-b8a4-4ddf-b0f7-c9d8b1a2987e" providerId="ADAL" clId="{74050224-3DC4-48C3-B708-75F37E65523F}" dt="2020-03-05T11:41:46.668" v="211" actId="1035"/>
          <ac:spMkLst>
            <pc:docMk/>
            <pc:sldMk cId="1283559888" sldId="321"/>
            <ac:spMk id="7" creationId="{728A8D10-0E11-457C-B069-928DACDCF473}"/>
          </ac:spMkLst>
        </pc:spChg>
      </pc:sldChg>
      <pc:sldChg chg="addSp delSp modSp modAnim">
        <pc:chgData name="Abdulhameed Hamed Mohammed" userId="72b6c4c3-b8a4-4ddf-b0f7-c9d8b1a2987e" providerId="ADAL" clId="{74050224-3DC4-48C3-B708-75F37E65523F}" dt="2020-03-05T11:42:18.910" v="234"/>
        <pc:sldMkLst>
          <pc:docMk/>
          <pc:sldMk cId="2390925131" sldId="322"/>
        </pc:sldMkLst>
        <pc:spChg chg="del">
          <ac:chgData name="Abdulhameed Hamed Mohammed" userId="72b6c4c3-b8a4-4ddf-b0f7-c9d8b1a2987e" providerId="ADAL" clId="{74050224-3DC4-48C3-B708-75F37E65523F}" dt="2020-03-05T11:42:08.685" v="214" actId="478"/>
          <ac:spMkLst>
            <pc:docMk/>
            <pc:sldMk cId="2390925131" sldId="322"/>
            <ac:spMk id="4" creationId="{DF087A7B-2628-4D4C-8BC2-53ABF050ABC0}"/>
          </ac:spMkLst>
        </pc:spChg>
        <pc:spChg chg="del mod">
          <ac:chgData name="Abdulhameed Hamed Mohammed" userId="72b6c4c3-b8a4-4ddf-b0f7-c9d8b1a2987e" providerId="ADAL" clId="{74050224-3DC4-48C3-B708-75F37E65523F}" dt="2020-03-05T11:42:08.685" v="214" actId="478"/>
          <ac:spMkLst>
            <pc:docMk/>
            <pc:sldMk cId="2390925131" sldId="322"/>
            <ac:spMk id="5" creationId="{274F73CA-FE7B-44BA-9182-D71CF593198B}"/>
          </ac:spMkLst>
        </pc:spChg>
        <pc:spChg chg="add mod">
          <ac:chgData name="Abdulhameed Hamed Mohammed" userId="72b6c4c3-b8a4-4ddf-b0f7-c9d8b1a2987e" providerId="ADAL" clId="{74050224-3DC4-48C3-B708-75F37E65523F}" dt="2020-03-05T11:42:14.183" v="233" actId="1036"/>
          <ac:spMkLst>
            <pc:docMk/>
            <pc:sldMk cId="2390925131" sldId="322"/>
            <ac:spMk id="6" creationId="{110A1988-740A-4A3F-BAE0-3C5D9E10DEC3}"/>
          </ac:spMkLst>
        </pc:spChg>
        <pc:spChg chg="add mod">
          <ac:chgData name="Abdulhameed Hamed Mohammed" userId="72b6c4c3-b8a4-4ddf-b0f7-c9d8b1a2987e" providerId="ADAL" clId="{74050224-3DC4-48C3-B708-75F37E65523F}" dt="2020-03-05T11:42:14.183" v="233" actId="1036"/>
          <ac:spMkLst>
            <pc:docMk/>
            <pc:sldMk cId="2390925131" sldId="322"/>
            <ac:spMk id="7" creationId="{86656AD7-EDA6-431C-9EA2-F8B7E4B963A4}"/>
          </ac:spMkLst>
        </pc:spChg>
      </pc:sldChg>
      <pc:sldChg chg="addSp delSp modSp modAnim">
        <pc:chgData name="Abdulhameed Hamed Mohammed" userId="72b6c4c3-b8a4-4ddf-b0f7-c9d8b1a2987e" providerId="ADAL" clId="{74050224-3DC4-48C3-B708-75F37E65523F}" dt="2020-03-07T10:02:16.006" v="1118" actId="14100"/>
        <pc:sldMkLst>
          <pc:docMk/>
          <pc:sldMk cId="1535895363" sldId="323"/>
        </pc:sldMkLst>
        <pc:spChg chg="del">
          <ac:chgData name="Abdulhameed Hamed Mohammed" userId="72b6c4c3-b8a4-4ddf-b0f7-c9d8b1a2987e" providerId="ADAL" clId="{74050224-3DC4-48C3-B708-75F37E65523F}" dt="2020-03-05T11:42:28.277" v="235" actId="478"/>
          <ac:spMkLst>
            <pc:docMk/>
            <pc:sldMk cId="1535895363" sldId="323"/>
            <ac:spMk id="4" creationId="{851F2049-834E-49D1-AC4F-E8926DA67013}"/>
          </ac:spMkLst>
        </pc:spChg>
        <pc:spChg chg="del">
          <ac:chgData name="Abdulhameed Hamed Mohammed" userId="72b6c4c3-b8a4-4ddf-b0f7-c9d8b1a2987e" providerId="ADAL" clId="{74050224-3DC4-48C3-B708-75F37E65523F}" dt="2020-03-05T11:42:28.277" v="235" actId="478"/>
          <ac:spMkLst>
            <pc:docMk/>
            <pc:sldMk cId="1535895363" sldId="323"/>
            <ac:spMk id="5" creationId="{0FC2D241-AEDE-492A-BC30-FE8E3876BFEC}"/>
          </ac:spMkLst>
        </pc:spChg>
        <pc:spChg chg="add mod">
          <ac:chgData name="Abdulhameed Hamed Mohammed" userId="72b6c4c3-b8a4-4ddf-b0f7-c9d8b1a2987e" providerId="ADAL" clId="{74050224-3DC4-48C3-B708-75F37E65523F}" dt="2020-03-05T11:42:33.929" v="255" actId="1035"/>
          <ac:spMkLst>
            <pc:docMk/>
            <pc:sldMk cId="1535895363" sldId="323"/>
            <ac:spMk id="6" creationId="{5334DBDA-36F7-4076-92CA-90610B9D55E9}"/>
          </ac:spMkLst>
        </pc:spChg>
        <pc:spChg chg="add mod">
          <ac:chgData name="Abdulhameed Hamed Mohammed" userId="72b6c4c3-b8a4-4ddf-b0f7-c9d8b1a2987e" providerId="ADAL" clId="{74050224-3DC4-48C3-B708-75F37E65523F}" dt="2020-03-07T10:02:16.006" v="1118" actId="14100"/>
          <ac:spMkLst>
            <pc:docMk/>
            <pc:sldMk cId="1535895363" sldId="323"/>
            <ac:spMk id="7" creationId="{BDCFF7E2-8084-455E-A8D8-5D217555C42C}"/>
          </ac:spMkLst>
        </pc:spChg>
      </pc:sldChg>
      <pc:sldChg chg="addSp delSp modSp add delAnim modAnim">
        <pc:chgData name="Abdulhameed Hamed Mohammed" userId="72b6c4c3-b8a4-4ddf-b0f7-c9d8b1a2987e" providerId="ADAL" clId="{74050224-3DC4-48C3-B708-75F37E65523F}" dt="2020-03-07T09:53:53.728" v="827"/>
        <pc:sldMkLst>
          <pc:docMk/>
          <pc:sldMk cId="1744162902" sldId="324"/>
        </pc:sldMkLst>
        <pc:spChg chg="add mod">
          <ac:chgData name="Abdulhameed Hamed Mohammed" userId="72b6c4c3-b8a4-4ddf-b0f7-c9d8b1a2987e" providerId="ADAL" clId="{74050224-3DC4-48C3-B708-75F37E65523F}" dt="2020-03-07T09:53:47.479" v="826" actId="20577"/>
          <ac:spMkLst>
            <pc:docMk/>
            <pc:sldMk cId="1744162902" sldId="324"/>
            <ac:spMk id="3" creationId="{84256FF4-59DC-4930-819C-91EA66EFD2D8}"/>
          </ac:spMkLst>
        </pc:spChg>
        <pc:spChg chg="del mod">
          <ac:chgData name="Abdulhameed Hamed Mohammed" userId="72b6c4c3-b8a4-4ddf-b0f7-c9d8b1a2987e" providerId="ADAL" clId="{74050224-3DC4-48C3-B708-75F37E65523F}" dt="2020-03-07T09:51:08.530" v="749" actId="478"/>
          <ac:spMkLst>
            <pc:docMk/>
            <pc:sldMk cId="1744162902" sldId="324"/>
            <ac:spMk id="6" creationId="{1F5E02C3-5995-4B88-AE54-CC75DC8B4838}"/>
          </ac:spMkLst>
        </pc:spChg>
        <pc:spChg chg="add">
          <ac:chgData name="Abdulhameed Hamed Mohammed" userId="72b6c4c3-b8a4-4ddf-b0f7-c9d8b1a2987e" providerId="ADAL" clId="{74050224-3DC4-48C3-B708-75F37E65523F}" dt="2020-03-07T09:51:09.976" v="750"/>
          <ac:spMkLst>
            <pc:docMk/>
            <pc:sldMk cId="1744162902" sldId="324"/>
            <ac:spMk id="9" creationId="{3FB8F79C-EA0B-409E-8EAD-AE6B2F1FF4C5}"/>
          </ac:spMkLst>
        </pc:spChg>
        <pc:spChg chg="add">
          <ac:chgData name="Abdulhameed Hamed Mohammed" userId="72b6c4c3-b8a4-4ddf-b0f7-c9d8b1a2987e" providerId="ADAL" clId="{74050224-3DC4-48C3-B708-75F37E65523F}" dt="2020-03-07T09:51:09.976" v="750"/>
          <ac:spMkLst>
            <pc:docMk/>
            <pc:sldMk cId="1744162902" sldId="324"/>
            <ac:spMk id="11" creationId="{187A13A3-308A-4F5F-8E09-E99048EF241B}"/>
          </ac:spMkLst>
        </pc:spChg>
        <pc:spChg chg="add">
          <ac:chgData name="Abdulhameed Hamed Mohammed" userId="72b6c4c3-b8a4-4ddf-b0f7-c9d8b1a2987e" providerId="ADAL" clId="{74050224-3DC4-48C3-B708-75F37E65523F}" dt="2020-03-07T09:51:09.976" v="750"/>
          <ac:spMkLst>
            <pc:docMk/>
            <pc:sldMk cId="1744162902" sldId="324"/>
            <ac:spMk id="12" creationId="{FD9AA1E4-F5B7-48FB-8445-6496367C932F}"/>
          </ac:spMkLst>
        </pc:spChg>
        <pc:picChg chg="del">
          <ac:chgData name="Abdulhameed Hamed Mohammed" userId="72b6c4c3-b8a4-4ddf-b0f7-c9d8b1a2987e" providerId="ADAL" clId="{74050224-3DC4-48C3-B708-75F37E65523F}" dt="2020-03-07T09:46:03.620" v="640" actId="478"/>
          <ac:picMkLst>
            <pc:docMk/>
            <pc:sldMk cId="1744162902" sldId="324"/>
            <ac:picMk id="7" creationId="{85F30C06-53FF-48A8-ACE7-09907A49D062}"/>
          </ac:picMkLst>
        </pc:picChg>
        <pc:picChg chg="del">
          <ac:chgData name="Abdulhameed Hamed Mohammed" userId="72b6c4c3-b8a4-4ddf-b0f7-c9d8b1a2987e" providerId="ADAL" clId="{74050224-3DC4-48C3-B708-75F37E65523F}" dt="2020-03-07T09:47:01.490" v="651" actId="478"/>
          <ac:picMkLst>
            <pc:docMk/>
            <pc:sldMk cId="1744162902" sldId="324"/>
            <ac:picMk id="8" creationId="{8D77320A-6D1F-4043-8AE8-16CC65CD8E1A}"/>
          </ac:picMkLst>
        </pc:picChg>
        <pc:picChg chg="add">
          <ac:chgData name="Abdulhameed Hamed Mohammed" userId="72b6c4c3-b8a4-4ddf-b0f7-c9d8b1a2987e" providerId="ADAL" clId="{74050224-3DC4-48C3-B708-75F37E65523F}" dt="2020-03-07T09:51:09.976" v="750"/>
          <ac:picMkLst>
            <pc:docMk/>
            <pc:sldMk cId="1744162902" sldId="324"/>
            <ac:picMk id="10" creationId="{31747FAF-1A3A-4BE2-8521-A364297EF6CA}"/>
          </ac:picMkLst>
        </pc:picChg>
      </pc:sldChg>
      <pc:sldChg chg="modSp add">
        <pc:chgData name="Abdulhameed Hamed Mohammed" userId="72b6c4c3-b8a4-4ddf-b0f7-c9d8b1a2987e" providerId="ADAL" clId="{74050224-3DC4-48C3-B708-75F37E65523F}" dt="2020-03-07T09:56:22.371" v="986" actId="20577"/>
        <pc:sldMkLst>
          <pc:docMk/>
          <pc:sldMk cId="202993141" sldId="325"/>
        </pc:sldMkLst>
        <pc:spChg chg="mod">
          <ac:chgData name="Abdulhameed Hamed Mohammed" userId="72b6c4c3-b8a4-4ddf-b0f7-c9d8b1a2987e" providerId="ADAL" clId="{74050224-3DC4-48C3-B708-75F37E65523F}" dt="2020-03-07T09:56:22.371" v="986" actId="20577"/>
          <ac:spMkLst>
            <pc:docMk/>
            <pc:sldMk cId="202993141" sldId="325"/>
            <ac:spMk id="6" creationId="{F0AE94D8-7979-4D95-88B2-3CD36F728C52}"/>
          </ac:spMkLst>
        </pc:spChg>
      </pc:sldChg>
      <pc:sldChg chg="modSp add">
        <pc:chgData name="Abdulhameed Hamed Mohammed" userId="72b6c4c3-b8a4-4ddf-b0f7-c9d8b1a2987e" providerId="ADAL" clId="{74050224-3DC4-48C3-B708-75F37E65523F}" dt="2020-03-07T09:58:35.824" v="1003" actId="20577"/>
        <pc:sldMkLst>
          <pc:docMk/>
          <pc:sldMk cId="1983498620" sldId="326"/>
        </pc:sldMkLst>
        <pc:spChg chg="mod">
          <ac:chgData name="Abdulhameed Hamed Mohammed" userId="72b6c4c3-b8a4-4ddf-b0f7-c9d8b1a2987e" providerId="ADAL" clId="{74050224-3DC4-48C3-B708-75F37E65523F}" dt="2020-03-07T09:58:35.824" v="1003" actId="20577"/>
          <ac:spMkLst>
            <pc:docMk/>
            <pc:sldMk cId="1983498620" sldId="326"/>
            <ac:spMk id="6" creationId="{FEE93CAE-58A1-4EA0-B522-F190D72C1CD5}"/>
          </ac:spMkLst>
        </pc:spChg>
      </pc:sldChg>
      <pc:sldChg chg="modSp add modAnim">
        <pc:chgData name="Abdulhameed Hamed Mohammed" userId="72b6c4c3-b8a4-4ddf-b0f7-c9d8b1a2987e" providerId="ADAL" clId="{74050224-3DC4-48C3-B708-75F37E65523F}" dt="2020-03-07T10:01:15.557" v="1101" actId="207"/>
        <pc:sldMkLst>
          <pc:docMk/>
          <pc:sldMk cId="3918964409" sldId="327"/>
        </pc:sldMkLst>
        <pc:spChg chg="mod">
          <ac:chgData name="Abdulhameed Hamed Mohammed" userId="72b6c4c3-b8a4-4ddf-b0f7-c9d8b1a2987e" providerId="ADAL" clId="{74050224-3DC4-48C3-B708-75F37E65523F}" dt="2020-03-07T10:01:15.557" v="1101" actId="207"/>
          <ac:spMkLst>
            <pc:docMk/>
            <pc:sldMk cId="3918964409" sldId="327"/>
            <ac:spMk id="6" creationId="{AF64B2D5-6383-4738-AE5A-F3602FFFFD39}"/>
          </ac:spMkLst>
        </pc:spChg>
      </pc:sldChg>
      <pc:sldChg chg="addSp delSp modSp add delAnim modAnim">
        <pc:chgData name="Abdulhameed Hamed Mohammed" userId="72b6c4c3-b8a4-4ddf-b0f7-c9d8b1a2987e" providerId="ADAL" clId="{74050224-3DC4-48C3-B708-75F37E65523F}" dt="2020-03-07T10:05:23.396" v="1161"/>
        <pc:sldMkLst>
          <pc:docMk/>
          <pc:sldMk cId="4286793340" sldId="328"/>
        </pc:sldMkLst>
        <pc:spChg chg="mod">
          <ac:chgData name="Abdulhameed Hamed Mohammed" userId="72b6c4c3-b8a4-4ddf-b0f7-c9d8b1a2987e" providerId="ADAL" clId="{74050224-3DC4-48C3-B708-75F37E65523F}" dt="2020-03-07T10:05:17.121" v="1160" actId="113"/>
          <ac:spMkLst>
            <pc:docMk/>
            <pc:sldMk cId="4286793340" sldId="328"/>
            <ac:spMk id="6" creationId="{FA1904E6-A047-4431-A677-3B449D09405E}"/>
          </ac:spMkLst>
        </pc:spChg>
        <pc:graphicFrameChg chg="del">
          <ac:chgData name="Abdulhameed Hamed Mohammed" userId="72b6c4c3-b8a4-4ddf-b0f7-c9d8b1a2987e" providerId="ADAL" clId="{74050224-3DC4-48C3-B708-75F37E65523F}" dt="2020-03-07T10:04:13.484" v="1131" actId="478"/>
          <ac:graphicFrameMkLst>
            <pc:docMk/>
            <pc:sldMk cId="4286793340" sldId="328"/>
            <ac:graphicFrameMk id="9" creationId="{86B74B83-A2CB-46D1-8E4F-5B1B880AAD17}"/>
          </ac:graphicFrameMkLst>
        </pc:graphicFrameChg>
        <pc:graphicFrameChg chg="add mod modGraphic">
          <ac:chgData name="Abdulhameed Hamed Mohammed" userId="72b6c4c3-b8a4-4ddf-b0f7-c9d8b1a2987e" providerId="ADAL" clId="{74050224-3DC4-48C3-B708-75F37E65523F}" dt="2020-03-07T10:04:54.472" v="1140" actId="113"/>
          <ac:graphicFrameMkLst>
            <pc:docMk/>
            <pc:sldMk cId="4286793340" sldId="328"/>
            <ac:graphicFrameMk id="12" creationId="{72835A7B-A8FC-4C53-BEBF-2B8A7140BC1B}"/>
          </ac:graphicFrameMkLst>
        </pc:graphicFrameChg>
      </pc:sldChg>
      <pc:sldChg chg="modSp add">
        <pc:chgData name="Abdulhameed Hamed Mohammed" userId="72b6c4c3-b8a4-4ddf-b0f7-c9d8b1a2987e" providerId="ADAL" clId="{74050224-3DC4-48C3-B708-75F37E65523F}" dt="2020-03-07T10:07:02.392" v="1190" actId="207"/>
        <pc:sldMkLst>
          <pc:docMk/>
          <pc:sldMk cId="2517742465" sldId="329"/>
        </pc:sldMkLst>
        <pc:graphicFrameChg chg="mod modGraphic">
          <ac:chgData name="Abdulhameed Hamed Mohammed" userId="72b6c4c3-b8a4-4ddf-b0f7-c9d8b1a2987e" providerId="ADAL" clId="{74050224-3DC4-48C3-B708-75F37E65523F}" dt="2020-03-07T10:07:02.392" v="1190" actId="207"/>
          <ac:graphicFrameMkLst>
            <pc:docMk/>
            <pc:sldMk cId="2517742465" sldId="329"/>
            <ac:graphicFrameMk id="12" creationId="{545602D1-A771-4238-9B2D-2061974F2B1C}"/>
          </ac:graphicFrameMkLst>
        </pc:graphicFrameChg>
      </pc:sldChg>
      <pc:sldChg chg="modSp add">
        <pc:chgData name="Abdulhameed Hamed Mohammed" userId="72b6c4c3-b8a4-4ddf-b0f7-c9d8b1a2987e" providerId="ADAL" clId="{74050224-3DC4-48C3-B708-75F37E65523F}" dt="2020-03-07T10:08:30.307" v="1278" actId="122"/>
        <pc:sldMkLst>
          <pc:docMk/>
          <pc:sldMk cId="1411714410" sldId="330"/>
        </pc:sldMkLst>
        <pc:spChg chg="mod">
          <ac:chgData name="Abdulhameed Hamed Mohammed" userId="72b6c4c3-b8a4-4ddf-b0f7-c9d8b1a2987e" providerId="ADAL" clId="{74050224-3DC4-48C3-B708-75F37E65523F}" dt="2020-03-07T10:08:30.307" v="1278" actId="122"/>
          <ac:spMkLst>
            <pc:docMk/>
            <pc:sldMk cId="1411714410" sldId="330"/>
            <ac:spMk id="6" creationId="{64909DC2-2D30-4839-97F3-F5339A65F95E}"/>
          </ac:spMkLst>
        </pc:spChg>
      </pc:sldChg>
      <pc:sldChg chg="modSp add">
        <pc:chgData name="Abdulhameed Hamed Mohammed" userId="72b6c4c3-b8a4-4ddf-b0f7-c9d8b1a2987e" providerId="ADAL" clId="{74050224-3DC4-48C3-B708-75F37E65523F}" dt="2020-03-07T10:13:10.666" v="1393" actId="313"/>
        <pc:sldMkLst>
          <pc:docMk/>
          <pc:sldMk cId="3349143520" sldId="331"/>
        </pc:sldMkLst>
        <pc:spChg chg="mod">
          <ac:chgData name="Abdulhameed Hamed Mohammed" userId="72b6c4c3-b8a4-4ddf-b0f7-c9d8b1a2987e" providerId="ADAL" clId="{74050224-3DC4-48C3-B708-75F37E65523F}" dt="2020-03-07T10:13:10.666" v="1393" actId="313"/>
          <ac:spMkLst>
            <pc:docMk/>
            <pc:sldMk cId="3349143520" sldId="331"/>
            <ac:spMk id="6" creationId="{F236E035-45BD-41E2-BDE7-E2E1B6D81C72}"/>
          </ac:spMkLst>
        </pc:spChg>
      </pc:sldChg>
      <pc:sldChg chg="modSp add">
        <pc:chgData name="Abdulhameed Hamed Mohammed" userId="72b6c4c3-b8a4-4ddf-b0f7-c9d8b1a2987e" providerId="ADAL" clId="{74050224-3DC4-48C3-B708-75F37E65523F}" dt="2020-03-07T10:17:20.414" v="1492" actId="113"/>
        <pc:sldMkLst>
          <pc:docMk/>
          <pc:sldMk cId="2635227088" sldId="332"/>
        </pc:sldMkLst>
        <pc:spChg chg="mod">
          <ac:chgData name="Abdulhameed Hamed Mohammed" userId="72b6c4c3-b8a4-4ddf-b0f7-c9d8b1a2987e" providerId="ADAL" clId="{74050224-3DC4-48C3-B708-75F37E65523F}" dt="2020-03-07T10:17:20.414" v="1492" actId="113"/>
          <ac:spMkLst>
            <pc:docMk/>
            <pc:sldMk cId="2635227088" sldId="332"/>
            <ac:spMk id="6" creationId="{B37B4EEB-E152-4B58-A3E3-1FD8BC5C3D44}"/>
          </ac:spMkLst>
        </pc:spChg>
      </pc:sldChg>
      <pc:sldChg chg="add del">
        <pc:chgData name="Abdulhameed Hamed Mohammed" userId="72b6c4c3-b8a4-4ddf-b0f7-c9d8b1a2987e" providerId="ADAL" clId="{74050224-3DC4-48C3-B708-75F37E65523F}" dt="2020-03-07T10:17:54.247" v="1494"/>
        <pc:sldMkLst>
          <pc:docMk/>
          <pc:sldMk cId="596519401" sldId="333"/>
        </pc:sldMkLst>
      </pc:sldChg>
      <pc:sldChg chg="modSp add">
        <pc:chgData name="Abdulhameed Hamed Mohammed" userId="72b6c4c3-b8a4-4ddf-b0f7-c9d8b1a2987e" providerId="ADAL" clId="{74050224-3DC4-48C3-B708-75F37E65523F}" dt="2020-03-07T10:22:23.096" v="1702" actId="113"/>
        <pc:sldMkLst>
          <pc:docMk/>
          <pc:sldMk cId="1252003932" sldId="333"/>
        </pc:sldMkLst>
        <pc:spChg chg="mod">
          <ac:chgData name="Abdulhameed Hamed Mohammed" userId="72b6c4c3-b8a4-4ddf-b0f7-c9d8b1a2987e" providerId="ADAL" clId="{74050224-3DC4-48C3-B708-75F37E65523F}" dt="2020-03-07T10:22:23.096" v="1702" actId="113"/>
          <ac:spMkLst>
            <pc:docMk/>
            <pc:sldMk cId="1252003932" sldId="333"/>
            <ac:spMk id="6" creationId="{9F486201-94E6-4A6C-978C-0C9271733849}"/>
          </ac:spMkLst>
        </pc:spChg>
      </pc:sldChg>
      <pc:sldChg chg="modSp add">
        <pc:chgData name="Abdulhameed Hamed Mohammed" userId="72b6c4c3-b8a4-4ddf-b0f7-c9d8b1a2987e" providerId="ADAL" clId="{74050224-3DC4-48C3-B708-75F37E65523F}" dt="2020-03-07T10:25:26.181" v="1815" actId="20577"/>
        <pc:sldMkLst>
          <pc:docMk/>
          <pc:sldMk cId="1818115114" sldId="334"/>
        </pc:sldMkLst>
        <pc:spChg chg="mod">
          <ac:chgData name="Abdulhameed Hamed Mohammed" userId="72b6c4c3-b8a4-4ddf-b0f7-c9d8b1a2987e" providerId="ADAL" clId="{74050224-3DC4-48C3-B708-75F37E65523F}" dt="2020-03-07T10:25:26.181" v="1815" actId="20577"/>
          <ac:spMkLst>
            <pc:docMk/>
            <pc:sldMk cId="1818115114" sldId="334"/>
            <ac:spMk id="6" creationId="{1A8C3384-FE30-42F4-82F3-CDC35D8DBF31}"/>
          </ac:spMkLst>
        </pc:spChg>
        <pc:picChg chg="mod">
          <ac:chgData name="Abdulhameed Hamed Mohammed" userId="72b6c4c3-b8a4-4ddf-b0f7-c9d8b1a2987e" providerId="ADAL" clId="{74050224-3DC4-48C3-B708-75F37E65523F}" dt="2020-03-07T10:24:32.849" v="1771" actId="14100"/>
          <ac:picMkLst>
            <pc:docMk/>
            <pc:sldMk cId="1818115114" sldId="334"/>
            <ac:picMk id="9" creationId="{77650A3F-64BC-4643-A27F-EFCB3C77AC47}"/>
          </ac:picMkLst>
        </pc:picChg>
      </pc:sldChg>
      <pc:sldChg chg="addSp delSp modSp add modAnim">
        <pc:chgData name="Abdulhameed Hamed Mohammed" userId="72b6c4c3-b8a4-4ddf-b0f7-c9d8b1a2987e" providerId="ADAL" clId="{74050224-3DC4-48C3-B708-75F37E65523F}" dt="2020-03-07T10:28:49.273" v="1852"/>
        <pc:sldMkLst>
          <pc:docMk/>
          <pc:sldMk cId="874879632" sldId="335"/>
        </pc:sldMkLst>
        <pc:spChg chg="mod">
          <ac:chgData name="Abdulhameed Hamed Mohammed" userId="72b6c4c3-b8a4-4ddf-b0f7-c9d8b1a2987e" providerId="ADAL" clId="{74050224-3DC4-48C3-B708-75F37E65523F}" dt="2020-03-07T10:28:34.555" v="1850" actId="1035"/>
          <ac:spMkLst>
            <pc:docMk/>
            <pc:sldMk cId="874879632" sldId="335"/>
            <ac:spMk id="2" creationId="{1D13CFC6-0C10-4BC7-A17C-DCBA63CE73CE}"/>
          </ac:spMkLst>
        </pc:spChg>
        <pc:spChg chg="del mod">
          <ac:chgData name="Abdulhameed Hamed Mohammed" userId="72b6c4c3-b8a4-4ddf-b0f7-c9d8b1a2987e" providerId="ADAL" clId="{74050224-3DC4-48C3-B708-75F37E65523F}" dt="2020-03-07T10:28:08.324" v="1822" actId="478"/>
          <ac:spMkLst>
            <pc:docMk/>
            <pc:sldMk cId="874879632" sldId="335"/>
            <ac:spMk id="6" creationId="{6334E5B0-562B-4E11-84AA-CF7D791366D2}"/>
          </ac:spMkLst>
        </pc:spChg>
        <pc:spChg chg="mod">
          <ac:chgData name="Abdulhameed Hamed Mohammed" userId="72b6c4c3-b8a4-4ddf-b0f7-c9d8b1a2987e" providerId="ADAL" clId="{74050224-3DC4-48C3-B708-75F37E65523F}" dt="2020-03-07T10:28:34.555" v="1850" actId="1035"/>
          <ac:spMkLst>
            <pc:docMk/>
            <pc:sldMk cId="874879632" sldId="335"/>
            <ac:spMk id="7" creationId="{56BF2184-CF8E-4691-9F4F-5CD3AC5E6022}"/>
          </ac:spMkLst>
        </pc:spChg>
        <pc:spChg chg="mod">
          <ac:chgData name="Abdulhameed Hamed Mohammed" userId="72b6c4c3-b8a4-4ddf-b0f7-c9d8b1a2987e" providerId="ADAL" clId="{74050224-3DC4-48C3-B708-75F37E65523F}" dt="2020-03-07T10:28:34.555" v="1850" actId="1035"/>
          <ac:spMkLst>
            <pc:docMk/>
            <pc:sldMk cId="874879632" sldId="335"/>
            <ac:spMk id="9" creationId="{43D25DC0-37C9-4F04-A521-A67B1C747899}"/>
          </ac:spMkLst>
        </pc:spChg>
        <pc:spChg chg="mod">
          <ac:chgData name="Abdulhameed Hamed Mohammed" userId="72b6c4c3-b8a4-4ddf-b0f7-c9d8b1a2987e" providerId="ADAL" clId="{74050224-3DC4-48C3-B708-75F37E65523F}" dt="2020-03-07T10:28:34.555" v="1850" actId="1035"/>
          <ac:spMkLst>
            <pc:docMk/>
            <pc:sldMk cId="874879632" sldId="335"/>
            <ac:spMk id="10" creationId="{AEDE8E78-6B9D-43C3-9A89-C8B864D835EF}"/>
          </ac:spMkLst>
        </pc:spChg>
        <pc:picChg chg="add mod">
          <ac:chgData name="Abdulhameed Hamed Mohammed" userId="72b6c4c3-b8a4-4ddf-b0f7-c9d8b1a2987e" providerId="ADAL" clId="{74050224-3DC4-48C3-B708-75F37E65523F}" dt="2020-03-07T10:28:37.290" v="1851" actId="1076"/>
          <ac:picMkLst>
            <pc:docMk/>
            <pc:sldMk cId="874879632" sldId="335"/>
            <ac:picMk id="3" creationId="{86774F5B-86D2-4443-B7A1-9CC2CE7A50BE}"/>
          </ac:picMkLst>
        </pc:picChg>
        <pc:picChg chg="del">
          <ac:chgData name="Abdulhameed Hamed Mohammed" userId="72b6c4c3-b8a4-4ddf-b0f7-c9d8b1a2987e" providerId="ADAL" clId="{74050224-3DC4-48C3-B708-75F37E65523F}" dt="2020-03-07T10:27:58.572" v="1818" actId="478"/>
          <ac:picMkLst>
            <pc:docMk/>
            <pc:sldMk cId="874879632" sldId="335"/>
            <ac:picMk id="8" creationId="{155AE498-2344-4FBA-8A5C-16310A923191}"/>
          </ac:picMkLst>
        </pc:picChg>
      </pc:sldChg>
      <pc:sldMasterChg chg="setBg modSldLayout">
        <pc:chgData name="Abdulhameed Hamed Mohammed" userId="72b6c4c3-b8a4-4ddf-b0f7-c9d8b1a2987e" providerId="ADAL" clId="{74050224-3DC4-48C3-B708-75F37E65523F}" dt="2020-03-05T11:33:08.847" v="32"/>
        <pc:sldMasterMkLst>
          <pc:docMk/>
          <pc:sldMasterMk cId="4280765012" sldId="2147483648"/>
        </pc:sldMasterMkLst>
        <pc:sldLayoutChg chg="setBg">
          <pc:chgData name="Abdulhameed Hamed Mohammed" userId="72b6c4c3-b8a4-4ddf-b0f7-c9d8b1a2987e" providerId="ADAL" clId="{74050224-3DC4-48C3-B708-75F37E65523F}" dt="2020-03-05T11:32:50.401" v="31"/>
          <pc:sldLayoutMkLst>
            <pc:docMk/>
            <pc:sldMasterMk cId="4280765012" sldId="2147483648"/>
            <pc:sldLayoutMk cId="905636760" sldId="2147483649"/>
          </pc:sldLayoutMkLst>
        </pc:sldLayoutChg>
        <pc:sldLayoutChg chg="delSp setBg">
          <pc:chgData name="Abdulhameed Hamed Mohammed" userId="72b6c4c3-b8a4-4ddf-b0f7-c9d8b1a2987e" providerId="ADAL" clId="{74050224-3DC4-48C3-B708-75F37E65523F}" dt="2020-03-05T11:33:08.847" v="32"/>
          <pc:sldLayoutMkLst>
            <pc:docMk/>
            <pc:sldMasterMk cId="4280765012" sldId="2147483648"/>
            <pc:sldLayoutMk cId="4107749050" sldId="2147483650"/>
          </pc:sldLayoutMkLst>
          <pc:picChg chg="del">
            <ac:chgData name="Abdulhameed Hamed Mohammed" userId="72b6c4c3-b8a4-4ddf-b0f7-c9d8b1a2987e" providerId="ADAL" clId="{74050224-3DC4-48C3-B708-75F37E65523F}" dt="2020-03-05T11:33:08.847" v="32"/>
            <ac:picMkLst>
              <pc:docMk/>
              <pc:sldMasterMk cId="4280765012" sldId="2147483648"/>
              <pc:sldLayoutMk cId="4107749050" sldId="2147483650"/>
              <ac:picMk id="8" creationId="{A777DAA1-39F2-4CC5-BCC3-B6E1AF7954BF}"/>
            </ac:picMkLst>
          </pc:picChg>
        </pc:sldLayoutChg>
        <pc:sldLayoutChg chg="setBg">
          <pc:chgData name="Abdulhameed Hamed Mohammed" userId="72b6c4c3-b8a4-4ddf-b0f7-c9d8b1a2987e" providerId="ADAL" clId="{74050224-3DC4-48C3-B708-75F37E65523F}" dt="2020-03-05T11:32:50.401" v="31"/>
          <pc:sldLayoutMkLst>
            <pc:docMk/>
            <pc:sldMasterMk cId="4280765012" sldId="2147483648"/>
            <pc:sldLayoutMk cId="358170765" sldId="2147483651"/>
          </pc:sldLayoutMkLst>
        </pc:sldLayoutChg>
        <pc:sldLayoutChg chg="setBg">
          <pc:chgData name="Abdulhameed Hamed Mohammed" userId="72b6c4c3-b8a4-4ddf-b0f7-c9d8b1a2987e" providerId="ADAL" clId="{74050224-3DC4-48C3-B708-75F37E65523F}" dt="2020-03-05T11:32:50.401" v="31"/>
          <pc:sldLayoutMkLst>
            <pc:docMk/>
            <pc:sldMasterMk cId="4280765012" sldId="2147483648"/>
            <pc:sldLayoutMk cId="1934561116" sldId="2147483652"/>
          </pc:sldLayoutMkLst>
        </pc:sldLayoutChg>
        <pc:sldLayoutChg chg="setBg">
          <pc:chgData name="Abdulhameed Hamed Mohammed" userId="72b6c4c3-b8a4-4ddf-b0f7-c9d8b1a2987e" providerId="ADAL" clId="{74050224-3DC4-48C3-B708-75F37E65523F}" dt="2020-03-05T11:32:50.401" v="31"/>
          <pc:sldLayoutMkLst>
            <pc:docMk/>
            <pc:sldMasterMk cId="4280765012" sldId="2147483648"/>
            <pc:sldLayoutMk cId="2922307855" sldId="2147483653"/>
          </pc:sldLayoutMkLst>
        </pc:sldLayoutChg>
        <pc:sldLayoutChg chg="setBg">
          <pc:chgData name="Abdulhameed Hamed Mohammed" userId="72b6c4c3-b8a4-4ddf-b0f7-c9d8b1a2987e" providerId="ADAL" clId="{74050224-3DC4-48C3-B708-75F37E65523F}" dt="2020-03-05T11:32:50.401" v="31"/>
          <pc:sldLayoutMkLst>
            <pc:docMk/>
            <pc:sldMasterMk cId="4280765012" sldId="2147483648"/>
            <pc:sldLayoutMk cId="1095030670" sldId="2147483654"/>
          </pc:sldLayoutMkLst>
        </pc:sldLayoutChg>
        <pc:sldLayoutChg chg="setBg">
          <pc:chgData name="Abdulhameed Hamed Mohammed" userId="72b6c4c3-b8a4-4ddf-b0f7-c9d8b1a2987e" providerId="ADAL" clId="{74050224-3DC4-48C3-B708-75F37E65523F}" dt="2020-03-05T11:32:50.401" v="31"/>
          <pc:sldLayoutMkLst>
            <pc:docMk/>
            <pc:sldMasterMk cId="4280765012" sldId="2147483648"/>
            <pc:sldLayoutMk cId="3215593034" sldId="2147483655"/>
          </pc:sldLayoutMkLst>
        </pc:sldLayoutChg>
        <pc:sldLayoutChg chg="setBg">
          <pc:chgData name="Abdulhameed Hamed Mohammed" userId="72b6c4c3-b8a4-4ddf-b0f7-c9d8b1a2987e" providerId="ADAL" clId="{74050224-3DC4-48C3-B708-75F37E65523F}" dt="2020-03-05T11:32:50.401" v="31"/>
          <pc:sldLayoutMkLst>
            <pc:docMk/>
            <pc:sldMasterMk cId="4280765012" sldId="2147483648"/>
            <pc:sldLayoutMk cId="2810518136" sldId="2147483656"/>
          </pc:sldLayoutMkLst>
        </pc:sldLayoutChg>
        <pc:sldLayoutChg chg="setBg">
          <pc:chgData name="Abdulhameed Hamed Mohammed" userId="72b6c4c3-b8a4-4ddf-b0f7-c9d8b1a2987e" providerId="ADAL" clId="{74050224-3DC4-48C3-B708-75F37E65523F}" dt="2020-03-05T11:32:50.401" v="31"/>
          <pc:sldLayoutMkLst>
            <pc:docMk/>
            <pc:sldMasterMk cId="4280765012" sldId="2147483648"/>
            <pc:sldLayoutMk cId="1805427599" sldId="2147483657"/>
          </pc:sldLayoutMkLst>
        </pc:sldLayoutChg>
        <pc:sldLayoutChg chg="setBg">
          <pc:chgData name="Abdulhameed Hamed Mohammed" userId="72b6c4c3-b8a4-4ddf-b0f7-c9d8b1a2987e" providerId="ADAL" clId="{74050224-3DC4-48C3-B708-75F37E65523F}" dt="2020-03-05T11:32:50.401" v="31"/>
          <pc:sldLayoutMkLst>
            <pc:docMk/>
            <pc:sldMasterMk cId="4280765012" sldId="2147483648"/>
            <pc:sldLayoutMk cId="3495067252" sldId="2147483658"/>
          </pc:sldLayoutMkLst>
        </pc:sldLayoutChg>
        <pc:sldLayoutChg chg="setBg">
          <pc:chgData name="Abdulhameed Hamed Mohammed" userId="72b6c4c3-b8a4-4ddf-b0f7-c9d8b1a2987e" providerId="ADAL" clId="{74050224-3DC4-48C3-B708-75F37E65523F}" dt="2020-03-05T11:32:50.401" v="31"/>
          <pc:sldLayoutMkLst>
            <pc:docMk/>
            <pc:sldMasterMk cId="4280765012" sldId="2147483648"/>
            <pc:sldLayoutMk cId="1104229661" sldId="2147483659"/>
          </pc:sldLayoutMkLst>
        </pc:sldLayoutChg>
      </pc:sldMasterChg>
    </pc:docChg>
  </pc:docChgLst>
  <pc:docChgLst>
    <pc:chgData name="Abdulhameed Hamed Mohammed" userId="72b6c4c3-b8a4-4ddf-b0f7-c9d8b1a2987e" providerId="ADAL" clId="{D282388E-973B-496E-9661-0B1DD484CA9E}"/>
    <pc:docChg chg="custSel modSld">
      <pc:chgData name="Abdulhameed Hamed Mohammed" userId="72b6c4c3-b8a4-4ddf-b0f7-c9d8b1a2987e" providerId="ADAL" clId="{D282388E-973B-496E-9661-0B1DD484CA9E}" dt="2020-03-09T11:28:41.661" v="165" actId="113"/>
      <pc:docMkLst>
        <pc:docMk/>
      </pc:docMkLst>
      <pc:sldChg chg="modSp">
        <pc:chgData name="Abdulhameed Hamed Mohammed" userId="72b6c4c3-b8a4-4ddf-b0f7-c9d8b1a2987e" providerId="ADAL" clId="{D282388E-973B-496E-9661-0B1DD484CA9E}" dt="2020-03-09T10:47:38.753" v="15" actId="20577"/>
        <pc:sldMkLst>
          <pc:docMk/>
          <pc:sldMk cId="3255457237" sldId="256"/>
        </pc:sldMkLst>
        <pc:graphicFrameChg chg="modGraphic">
          <ac:chgData name="Abdulhameed Hamed Mohammed" userId="72b6c4c3-b8a4-4ddf-b0f7-c9d8b1a2987e" providerId="ADAL" clId="{D282388E-973B-496E-9661-0B1DD484CA9E}" dt="2020-03-09T10:47:38.753" v="15" actId="20577"/>
          <ac:graphicFrameMkLst>
            <pc:docMk/>
            <pc:sldMk cId="3255457237" sldId="256"/>
            <ac:graphicFrameMk id="4" creationId="{F8B08A68-7645-49B0-B69B-D359546F88B4}"/>
          </ac:graphicFrameMkLst>
        </pc:graphicFrameChg>
      </pc:sldChg>
      <pc:sldChg chg="modSp">
        <pc:chgData name="Abdulhameed Hamed Mohammed" userId="72b6c4c3-b8a4-4ddf-b0f7-c9d8b1a2987e" providerId="ADAL" clId="{D282388E-973B-496E-9661-0B1DD484CA9E}" dt="2020-03-09T10:48:02.723" v="21" actId="20577"/>
        <pc:sldMkLst>
          <pc:docMk/>
          <pc:sldMk cId="3998269406" sldId="302"/>
        </pc:sldMkLst>
        <pc:spChg chg="mod">
          <ac:chgData name="Abdulhameed Hamed Mohammed" userId="72b6c4c3-b8a4-4ddf-b0f7-c9d8b1a2987e" providerId="ADAL" clId="{D282388E-973B-496E-9661-0B1DD484CA9E}" dt="2020-03-09T10:47:59.015" v="19" actId="20577"/>
          <ac:spMkLst>
            <pc:docMk/>
            <pc:sldMk cId="3998269406" sldId="302"/>
            <ac:spMk id="3" creationId="{3BAEDE3D-BDA9-46F0-AF0C-DA88681982FD}"/>
          </ac:spMkLst>
        </pc:spChg>
        <pc:spChg chg="mod">
          <ac:chgData name="Abdulhameed Hamed Mohammed" userId="72b6c4c3-b8a4-4ddf-b0f7-c9d8b1a2987e" providerId="ADAL" clId="{D282388E-973B-496E-9661-0B1DD484CA9E}" dt="2020-03-09T10:47:54.715" v="17" actId="20577"/>
          <ac:spMkLst>
            <pc:docMk/>
            <pc:sldMk cId="3998269406" sldId="302"/>
            <ac:spMk id="4" creationId="{0C280673-98E1-470C-A473-1F9ACDF5E733}"/>
          </ac:spMkLst>
        </pc:spChg>
        <pc:spChg chg="mod">
          <ac:chgData name="Abdulhameed Hamed Mohammed" userId="72b6c4c3-b8a4-4ddf-b0f7-c9d8b1a2987e" providerId="ADAL" clId="{D282388E-973B-496E-9661-0B1DD484CA9E}" dt="2020-03-09T10:48:02.723" v="21" actId="20577"/>
          <ac:spMkLst>
            <pc:docMk/>
            <pc:sldMk cId="3998269406" sldId="302"/>
            <ac:spMk id="5" creationId="{8B1D8B75-2E51-440E-8B6A-9FA04A464160}"/>
          </ac:spMkLst>
        </pc:spChg>
      </pc:sldChg>
      <pc:sldChg chg="modSp">
        <pc:chgData name="Abdulhameed Hamed Mohammed" userId="72b6c4c3-b8a4-4ddf-b0f7-c9d8b1a2987e" providerId="ADAL" clId="{D282388E-973B-496E-9661-0B1DD484CA9E}" dt="2020-03-09T11:16:48.984" v="39" actId="207"/>
        <pc:sldMkLst>
          <pc:docMk/>
          <pc:sldMk cId="2096388360" sldId="303"/>
        </pc:sldMkLst>
        <pc:spChg chg="mod">
          <ac:chgData name="Abdulhameed Hamed Mohammed" userId="72b6c4c3-b8a4-4ddf-b0f7-c9d8b1a2987e" providerId="ADAL" clId="{D282388E-973B-496E-9661-0B1DD484CA9E}" dt="2020-03-09T11:16:48.984" v="39" actId="207"/>
          <ac:spMkLst>
            <pc:docMk/>
            <pc:sldMk cId="2096388360" sldId="303"/>
            <ac:spMk id="6" creationId="{CC956D32-DF35-4726-9C01-80803FF2A189}"/>
          </ac:spMkLst>
        </pc:spChg>
      </pc:sldChg>
      <pc:sldChg chg="modSp">
        <pc:chgData name="Abdulhameed Hamed Mohammed" userId="72b6c4c3-b8a4-4ddf-b0f7-c9d8b1a2987e" providerId="ADAL" clId="{D282388E-973B-496E-9661-0B1DD484CA9E}" dt="2020-03-09T10:49:01.029" v="26" actId="113"/>
        <pc:sldMkLst>
          <pc:docMk/>
          <pc:sldMk cId="1634251591" sldId="304"/>
        </pc:sldMkLst>
        <pc:spChg chg="mod">
          <ac:chgData name="Abdulhameed Hamed Mohammed" userId="72b6c4c3-b8a4-4ddf-b0f7-c9d8b1a2987e" providerId="ADAL" clId="{D282388E-973B-496E-9661-0B1DD484CA9E}" dt="2020-03-09T10:49:01.029" v="26" actId="113"/>
          <ac:spMkLst>
            <pc:docMk/>
            <pc:sldMk cId="1634251591" sldId="304"/>
            <ac:spMk id="9" creationId="{A521B696-7F55-4D24-A2A4-72662A1F0428}"/>
          </ac:spMkLst>
        </pc:spChg>
        <pc:spChg chg="mod">
          <ac:chgData name="Abdulhameed Hamed Mohammed" userId="72b6c4c3-b8a4-4ddf-b0f7-c9d8b1a2987e" providerId="ADAL" clId="{D282388E-973B-496E-9661-0B1DD484CA9E}" dt="2020-03-09T10:48:55.861" v="24" actId="113"/>
          <ac:spMkLst>
            <pc:docMk/>
            <pc:sldMk cId="1634251591" sldId="304"/>
            <ac:spMk id="10" creationId="{104BEE7E-874A-49F3-B511-8B5F0616B75D}"/>
          </ac:spMkLst>
        </pc:spChg>
      </pc:sldChg>
      <pc:sldChg chg="modSp">
        <pc:chgData name="Abdulhameed Hamed Mohammed" userId="72b6c4c3-b8a4-4ddf-b0f7-c9d8b1a2987e" providerId="ADAL" clId="{D282388E-973B-496E-9661-0B1DD484CA9E}" dt="2020-03-09T11:16:11.991" v="37" actId="1076"/>
        <pc:sldMkLst>
          <pc:docMk/>
          <pc:sldMk cId="3728010915" sldId="305"/>
        </pc:sldMkLst>
        <pc:spChg chg="mod">
          <ac:chgData name="Abdulhameed Hamed Mohammed" userId="72b6c4c3-b8a4-4ddf-b0f7-c9d8b1a2987e" providerId="ADAL" clId="{D282388E-973B-496E-9661-0B1DD484CA9E}" dt="2020-03-09T11:15:18.149" v="33" actId="207"/>
          <ac:spMkLst>
            <pc:docMk/>
            <pc:sldMk cId="3728010915" sldId="305"/>
            <ac:spMk id="6" creationId="{0BD62C4A-FAA6-469F-BF16-25A172477A4F}"/>
          </ac:spMkLst>
        </pc:spChg>
        <pc:spChg chg="mod">
          <ac:chgData name="Abdulhameed Hamed Mohammed" userId="72b6c4c3-b8a4-4ddf-b0f7-c9d8b1a2987e" providerId="ADAL" clId="{D282388E-973B-496E-9661-0B1DD484CA9E}" dt="2020-03-09T11:16:11.991" v="37" actId="1076"/>
          <ac:spMkLst>
            <pc:docMk/>
            <pc:sldMk cId="3728010915" sldId="305"/>
            <ac:spMk id="8" creationId="{4382C421-7630-4EA2-AC69-C9725B4FB973}"/>
          </ac:spMkLst>
        </pc:spChg>
      </pc:sldChg>
      <pc:sldChg chg="modSp">
        <pc:chgData name="Abdulhameed Hamed Mohammed" userId="72b6c4c3-b8a4-4ddf-b0f7-c9d8b1a2987e" providerId="ADAL" clId="{D282388E-973B-496E-9661-0B1DD484CA9E}" dt="2020-03-09T11:17:49.644" v="45" actId="113"/>
        <pc:sldMkLst>
          <pc:docMk/>
          <pc:sldMk cId="3772303307" sldId="306"/>
        </pc:sldMkLst>
        <pc:spChg chg="mod">
          <ac:chgData name="Abdulhameed Hamed Mohammed" userId="72b6c4c3-b8a4-4ddf-b0f7-c9d8b1a2987e" providerId="ADAL" clId="{D282388E-973B-496E-9661-0B1DD484CA9E}" dt="2020-03-09T11:17:49.644" v="45" actId="113"/>
          <ac:spMkLst>
            <pc:docMk/>
            <pc:sldMk cId="3772303307" sldId="306"/>
            <ac:spMk id="6" creationId="{F0AE94D8-7979-4D95-88B2-3CD36F728C52}"/>
          </ac:spMkLst>
        </pc:spChg>
      </pc:sldChg>
      <pc:sldChg chg="modSp">
        <pc:chgData name="Abdulhameed Hamed Mohammed" userId="72b6c4c3-b8a4-4ddf-b0f7-c9d8b1a2987e" providerId="ADAL" clId="{D282388E-973B-496E-9661-0B1DD484CA9E}" dt="2020-03-09T11:18:23.777" v="51" actId="113"/>
        <pc:sldMkLst>
          <pc:docMk/>
          <pc:sldMk cId="1316628020" sldId="307"/>
        </pc:sldMkLst>
        <pc:spChg chg="mod">
          <ac:chgData name="Abdulhameed Hamed Mohammed" userId="72b6c4c3-b8a4-4ddf-b0f7-c9d8b1a2987e" providerId="ADAL" clId="{D282388E-973B-496E-9661-0B1DD484CA9E}" dt="2020-03-09T11:18:23.777" v="51" actId="113"/>
          <ac:spMkLst>
            <pc:docMk/>
            <pc:sldMk cId="1316628020" sldId="307"/>
            <ac:spMk id="6" creationId="{FEE93CAE-58A1-4EA0-B522-F190D72C1CD5}"/>
          </ac:spMkLst>
        </pc:spChg>
      </pc:sldChg>
      <pc:sldChg chg="modSp">
        <pc:chgData name="Abdulhameed Hamed Mohammed" userId="72b6c4c3-b8a4-4ddf-b0f7-c9d8b1a2987e" providerId="ADAL" clId="{D282388E-973B-496E-9661-0B1DD484CA9E}" dt="2020-03-09T11:18:54.827" v="55" actId="113"/>
        <pc:sldMkLst>
          <pc:docMk/>
          <pc:sldMk cId="2410396901" sldId="308"/>
        </pc:sldMkLst>
        <pc:spChg chg="mod">
          <ac:chgData name="Abdulhameed Hamed Mohammed" userId="72b6c4c3-b8a4-4ddf-b0f7-c9d8b1a2987e" providerId="ADAL" clId="{D282388E-973B-496E-9661-0B1DD484CA9E}" dt="2020-03-09T11:18:54.827" v="55" actId="113"/>
          <ac:spMkLst>
            <pc:docMk/>
            <pc:sldMk cId="2410396901" sldId="308"/>
            <ac:spMk id="6" creationId="{AF64B2D5-6383-4738-AE5A-F3602FFFFD39}"/>
          </ac:spMkLst>
        </pc:spChg>
      </pc:sldChg>
      <pc:sldChg chg="modSp">
        <pc:chgData name="Abdulhameed Hamed Mohammed" userId="72b6c4c3-b8a4-4ddf-b0f7-c9d8b1a2987e" providerId="ADAL" clId="{D282388E-973B-496E-9661-0B1DD484CA9E}" dt="2020-03-09T11:21:06.165" v="117" actId="113"/>
        <pc:sldMkLst>
          <pc:docMk/>
          <pc:sldMk cId="2643238361" sldId="309"/>
        </pc:sldMkLst>
        <pc:spChg chg="mod">
          <ac:chgData name="Abdulhameed Hamed Mohammed" userId="72b6c4c3-b8a4-4ddf-b0f7-c9d8b1a2987e" providerId="ADAL" clId="{D282388E-973B-496E-9661-0B1DD484CA9E}" dt="2020-03-09T11:21:06.165" v="117" actId="113"/>
          <ac:spMkLst>
            <pc:docMk/>
            <pc:sldMk cId="2643238361" sldId="309"/>
            <ac:spMk id="6" creationId="{FA1904E6-A047-4431-A677-3B449D09405E}"/>
          </ac:spMkLst>
        </pc:spChg>
        <pc:graphicFrameChg chg="modGraphic">
          <ac:chgData name="Abdulhameed Hamed Mohammed" userId="72b6c4c3-b8a4-4ddf-b0f7-c9d8b1a2987e" providerId="ADAL" clId="{D282388E-973B-496E-9661-0B1DD484CA9E}" dt="2020-03-09T11:20:46.505" v="113" actId="207"/>
          <ac:graphicFrameMkLst>
            <pc:docMk/>
            <pc:sldMk cId="2643238361" sldId="309"/>
            <ac:graphicFrameMk id="9" creationId="{86B74B83-A2CB-46D1-8E4F-5B1B880AAD17}"/>
          </ac:graphicFrameMkLst>
        </pc:graphicFrameChg>
      </pc:sldChg>
      <pc:sldChg chg="modSp">
        <pc:chgData name="Abdulhameed Hamed Mohammed" userId="72b6c4c3-b8a4-4ddf-b0f7-c9d8b1a2987e" providerId="ADAL" clId="{D282388E-973B-496E-9661-0B1DD484CA9E}" dt="2020-03-09T11:22:06.245" v="128" actId="20577"/>
        <pc:sldMkLst>
          <pc:docMk/>
          <pc:sldMk cId="2167399447" sldId="310"/>
        </pc:sldMkLst>
        <pc:spChg chg="mod">
          <ac:chgData name="Abdulhameed Hamed Mohammed" userId="72b6c4c3-b8a4-4ddf-b0f7-c9d8b1a2987e" providerId="ADAL" clId="{D282388E-973B-496E-9661-0B1DD484CA9E}" dt="2020-03-09T11:22:06.245" v="128" actId="20577"/>
          <ac:spMkLst>
            <pc:docMk/>
            <pc:sldMk cId="2167399447" sldId="310"/>
            <ac:spMk id="6" creationId="{E614653D-E6A3-4197-8EBD-D76661E644B5}"/>
          </ac:spMkLst>
        </pc:spChg>
        <pc:graphicFrameChg chg="modGraphic">
          <ac:chgData name="Abdulhameed Hamed Mohammed" userId="72b6c4c3-b8a4-4ddf-b0f7-c9d8b1a2987e" providerId="ADAL" clId="{D282388E-973B-496E-9661-0B1DD484CA9E}" dt="2020-03-09T11:21:51.266" v="125" actId="207"/>
          <ac:graphicFrameMkLst>
            <pc:docMk/>
            <pc:sldMk cId="2167399447" sldId="310"/>
            <ac:graphicFrameMk id="12" creationId="{545602D1-A771-4238-9B2D-2061974F2B1C}"/>
          </ac:graphicFrameMkLst>
        </pc:graphicFrameChg>
      </pc:sldChg>
      <pc:sldChg chg="modSp">
        <pc:chgData name="Abdulhameed Hamed Mohammed" userId="72b6c4c3-b8a4-4ddf-b0f7-c9d8b1a2987e" providerId="ADAL" clId="{D282388E-973B-496E-9661-0B1DD484CA9E}" dt="2020-03-09T11:26:43.299" v="145" actId="113"/>
        <pc:sldMkLst>
          <pc:docMk/>
          <pc:sldMk cId="510891229" sldId="313"/>
        </pc:sldMkLst>
        <pc:spChg chg="mod">
          <ac:chgData name="Abdulhameed Hamed Mohammed" userId="72b6c4c3-b8a4-4ddf-b0f7-c9d8b1a2987e" providerId="ADAL" clId="{D282388E-973B-496E-9661-0B1DD484CA9E}" dt="2020-03-09T11:26:43.299" v="145" actId="113"/>
          <ac:spMkLst>
            <pc:docMk/>
            <pc:sldMk cId="510891229" sldId="313"/>
            <ac:spMk id="6" creationId="{B37B4EEB-E152-4B58-A3E3-1FD8BC5C3D44}"/>
          </ac:spMkLst>
        </pc:spChg>
      </pc:sldChg>
      <pc:sldChg chg="modSp">
        <pc:chgData name="Abdulhameed Hamed Mohammed" userId="72b6c4c3-b8a4-4ddf-b0f7-c9d8b1a2987e" providerId="ADAL" clId="{D282388E-973B-496E-9661-0B1DD484CA9E}" dt="2020-03-09T11:27:12.691" v="150" actId="113"/>
        <pc:sldMkLst>
          <pc:docMk/>
          <pc:sldMk cId="159251698" sldId="314"/>
        </pc:sldMkLst>
        <pc:spChg chg="mod">
          <ac:chgData name="Abdulhameed Hamed Mohammed" userId="72b6c4c3-b8a4-4ddf-b0f7-c9d8b1a2987e" providerId="ADAL" clId="{D282388E-973B-496E-9661-0B1DD484CA9E}" dt="2020-03-09T11:27:12.691" v="150" actId="113"/>
          <ac:spMkLst>
            <pc:docMk/>
            <pc:sldMk cId="159251698" sldId="314"/>
            <ac:spMk id="6" creationId="{9F486201-94E6-4A6C-978C-0C9271733849}"/>
          </ac:spMkLst>
        </pc:spChg>
      </pc:sldChg>
      <pc:sldChg chg="modSp">
        <pc:chgData name="Abdulhameed Hamed Mohammed" userId="72b6c4c3-b8a4-4ddf-b0f7-c9d8b1a2987e" providerId="ADAL" clId="{D282388E-973B-496E-9661-0B1DD484CA9E}" dt="2020-03-09T11:27:58.703" v="159" actId="113"/>
        <pc:sldMkLst>
          <pc:docMk/>
          <pc:sldMk cId="1056943631" sldId="315"/>
        </pc:sldMkLst>
        <pc:spChg chg="mod">
          <ac:chgData name="Abdulhameed Hamed Mohammed" userId="72b6c4c3-b8a4-4ddf-b0f7-c9d8b1a2987e" providerId="ADAL" clId="{D282388E-973B-496E-9661-0B1DD484CA9E}" dt="2020-03-09T11:27:58.703" v="159" actId="113"/>
          <ac:spMkLst>
            <pc:docMk/>
            <pc:sldMk cId="1056943631" sldId="315"/>
            <ac:spMk id="6" creationId="{1A8C3384-FE30-42F4-82F3-CDC35D8DBF31}"/>
          </ac:spMkLst>
        </pc:spChg>
      </pc:sldChg>
      <pc:sldChg chg="modSp">
        <pc:chgData name="Abdulhameed Hamed Mohammed" userId="72b6c4c3-b8a4-4ddf-b0f7-c9d8b1a2987e" providerId="ADAL" clId="{D282388E-973B-496E-9661-0B1DD484CA9E}" dt="2020-03-09T11:28:41.661" v="165" actId="113"/>
        <pc:sldMkLst>
          <pc:docMk/>
          <pc:sldMk cId="343333825" sldId="316"/>
        </pc:sldMkLst>
        <pc:spChg chg="mod">
          <ac:chgData name="Abdulhameed Hamed Mohammed" userId="72b6c4c3-b8a4-4ddf-b0f7-c9d8b1a2987e" providerId="ADAL" clId="{D282388E-973B-496E-9661-0B1DD484CA9E}" dt="2020-03-09T11:28:41.661" v="165" actId="113"/>
          <ac:spMkLst>
            <pc:docMk/>
            <pc:sldMk cId="343333825" sldId="316"/>
            <ac:spMk id="6" creationId="{6334E5B0-562B-4E11-84AA-CF7D791366D2}"/>
          </ac:spMkLst>
        </pc:spChg>
      </pc:sldChg>
      <pc:sldChg chg="modSp">
        <pc:chgData name="Abdulhameed Hamed Mohammed" userId="72b6c4c3-b8a4-4ddf-b0f7-c9d8b1a2987e" providerId="ADAL" clId="{D282388E-973B-496E-9661-0B1DD484CA9E}" dt="2020-03-09T11:23:12.737" v="138" actId="1076"/>
        <pc:sldMkLst>
          <pc:docMk/>
          <pc:sldMk cId="898981354" sldId="320"/>
        </pc:sldMkLst>
        <pc:picChg chg="mod">
          <ac:chgData name="Abdulhameed Hamed Mohammed" userId="72b6c4c3-b8a4-4ddf-b0f7-c9d8b1a2987e" providerId="ADAL" clId="{D282388E-973B-496E-9661-0B1DD484CA9E}" dt="2020-03-09T11:23:12.737" v="138" actId="1076"/>
          <ac:picMkLst>
            <pc:docMk/>
            <pc:sldMk cId="898981354" sldId="320"/>
            <ac:picMk id="6" creationId="{7DF21EDC-8248-42FE-913C-1B8A9295ADB3}"/>
          </ac:picMkLst>
        </pc:picChg>
      </pc:sldChg>
      <pc:sldChg chg="modSp">
        <pc:chgData name="Abdulhameed Hamed Mohammed" userId="72b6c4c3-b8a4-4ddf-b0f7-c9d8b1a2987e" providerId="ADAL" clId="{D282388E-973B-496E-9661-0B1DD484CA9E}" dt="2020-03-09T11:20:17.881" v="108" actId="1076"/>
        <pc:sldMkLst>
          <pc:docMk/>
          <pc:sldMk cId="1283559888" sldId="321"/>
        </pc:sldMkLst>
        <pc:spChg chg="mod">
          <ac:chgData name="Abdulhameed Hamed Mohammed" userId="72b6c4c3-b8a4-4ddf-b0f7-c9d8b1a2987e" providerId="ADAL" clId="{D282388E-973B-496E-9661-0B1DD484CA9E}" dt="2020-03-09T11:20:07.725" v="106" actId="1036"/>
          <ac:spMkLst>
            <pc:docMk/>
            <pc:sldMk cId="1283559888" sldId="321"/>
            <ac:spMk id="3" creationId="{1CD3C9E6-1CCF-45FF-AE2B-4BFAFB487745}"/>
          </ac:spMkLst>
        </pc:spChg>
        <pc:spChg chg="mod">
          <ac:chgData name="Abdulhameed Hamed Mohammed" userId="72b6c4c3-b8a4-4ddf-b0f7-c9d8b1a2987e" providerId="ADAL" clId="{D282388E-973B-496E-9661-0B1DD484CA9E}" dt="2020-03-09T11:20:07.725" v="106" actId="1036"/>
          <ac:spMkLst>
            <pc:docMk/>
            <pc:sldMk cId="1283559888" sldId="321"/>
            <ac:spMk id="6" creationId="{D979334D-EE4E-4CB2-A381-32712C67949A}"/>
          </ac:spMkLst>
        </pc:spChg>
        <pc:spChg chg="mod">
          <ac:chgData name="Abdulhameed Hamed Mohammed" userId="72b6c4c3-b8a4-4ddf-b0f7-c9d8b1a2987e" providerId="ADAL" clId="{D282388E-973B-496E-9661-0B1DD484CA9E}" dt="2020-03-09T11:20:07.725" v="106" actId="1036"/>
          <ac:spMkLst>
            <pc:docMk/>
            <pc:sldMk cId="1283559888" sldId="321"/>
            <ac:spMk id="7" creationId="{728A8D10-0E11-457C-B069-928DACDCF473}"/>
          </ac:spMkLst>
        </pc:spChg>
        <pc:picChg chg="mod">
          <ac:chgData name="Abdulhameed Hamed Mohammed" userId="72b6c4c3-b8a4-4ddf-b0f7-c9d8b1a2987e" providerId="ADAL" clId="{D282388E-973B-496E-9661-0B1DD484CA9E}" dt="2020-03-09T11:20:17.881" v="108" actId="1076"/>
          <ac:picMkLst>
            <pc:docMk/>
            <pc:sldMk cId="1283559888" sldId="321"/>
            <ac:picMk id="2" creationId="{73C9C0F7-3650-4CAA-8318-92D0F8F17346}"/>
          </ac:picMkLst>
        </pc:picChg>
      </pc:sldChg>
      <pc:sldChg chg="modSp">
        <pc:chgData name="Abdulhameed Hamed Mohammed" userId="72b6c4c3-b8a4-4ddf-b0f7-c9d8b1a2987e" providerId="ADAL" clId="{D282388E-973B-496E-9661-0B1DD484CA9E}" dt="2020-03-09T11:20:23.867" v="109" actId="1076"/>
        <pc:sldMkLst>
          <pc:docMk/>
          <pc:sldMk cId="2390925131" sldId="322"/>
        </pc:sldMkLst>
        <pc:picChg chg="mod">
          <ac:chgData name="Abdulhameed Hamed Mohammed" userId="72b6c4c3-b8a4-4ddf-b0f7-c9d8b1a2987e" providerId="ADAL" clId="{D282388E-973B-496E-9661-0B1DD484CA9E}" dt="2020-03-09T11:20:23.867" v="109" actId="1076"/>
          <ac:picMkLst>
            <pc:docMk/>
            <pc:sldMk cId="2390925131" sldId="322"/>
            <ac:picMk id="2" creationId="{BD372581-AC8B-40FE-B628-96999C62373E}"/>
          </ac:picMkLst>
        </pc:picChg>
      </pc:sldChg>
      <pc:sldChg chg="modSp">
        <pc:chgData name="Abdulhameed Hamed Mohammed" userId="72b6c4c3-b8a4-4ddf-b0f7-c9d8b1a2987e" providerId="ADAL" clId="{D282388E-973B-496E-9661-0B1DD484CA9E}" dt="2020-03-09T11:20:28.497" v="110" actId="1076"/>
        <pc:sldMkLst>
          <pc:docMk/>
          <pc:sldMk cId="1535895363" sldId="323"/>
        </pc:sldMkLst>
        <pc:picChg chg="mod">
          <ac:chgData name="Abdulhameed Hamed Mohammed" userId="72b6c4c3-b8a4-4ddf-b0f7-c9d8b1a2987e" providerId="ADAL" clId="{D282388E-973B-496E-9661-0B1DD484CA9E}" dt="2020-03-09T11:20:28.497" v="110" actId="1076"/>
          <ac:picMkLst>
            <pc:docMk/>
            <pc:sldMk cId="1535895363" sldId="323"/>
            <ac:picMk id="2" creationId="{99CF1B9D-0609-43D2-8EB0-DA6A30EE496C}"/>
          </ac:picMkLst>
        </pc:picChg>
      </pc:sldChg>
      <pc:sldChg chg="modSp">
        <pc:chgData name="Abdulhameed Hamed Mohammed" userId="72b6c4c3-b8a4-4ddf-b0f7-c9d8b1a2987e" providerId="ADAL" clId="{D282388E-973B-496E-9661-0B1DD484CA9E}" dt="2020-03-09T10:49:23.759" v="31" actId="207"/>
        <pc:sldMkLst>
          <pc:docMk/>
          <pc:sldMk cId="1744162902" sldId="324"/>
        </pc:sldMkLst>
        <pc:spChg chg="mod">
          <ac:chgData name="Abdulhameed Hamed Mohammed" userId="72b6c4c3-b8a4-4ddf-b0f7-c9d8b1a2987e" providerId="ADAL" clId="{D282388E-973B-496E-9661-0B1DD484CA9E}" dt="2020-03-09T10:49:23.759" v="31" actId="207"/>
          <ac:spMkLst>
            <pc:docMk/>
            <pc:sldMk cId="1744162902" sldId="324"/>
            <ac:spMk id="3" creationId="{84256FF4-59DC-4930-819C-91EA66EFD2D8}"/>
          </ac:spMkLst>
        </pc:spChg>
        <pc:spChg chg="mod">
          <ac:chgData name="Abdulhameed Hamed Mohammed" userId="72b6c4c3-b8a4-4ddf-b0f7-c9d8b1a2987e" providerId="ADAL" clId="{D282388E-973B-496E-9661-0B1DD484CA9E}" dt="2020-03-09T10:49:17.483" v="30" actId="113"/>
          <ac:spMkLst>
            <pc:docMk/>
            <pc:sldMk cId="1744162902" sldId="324"/>
            <ac:spMk id="11" creationId="{187A13A3-308A-4F5F-8E09-E99048EF241B}"/>
          </ac:spMkLst>
        </pc:spChg>
        <pc:spChg chg="mod">
          <ac:chgData name="Abdulhameed Hamed Mohammed" userId="72b6c4c3-b8a4-4ddf-b0f7-c9d8b1a2987e" providerId="ADAL" clId="{D282388E-973B-496E-9661-0B1DD484CA9E}" dt="2020-03-09T10:49:12.194" v="28" actId="207"/>
          <ac:spMkLst>
            <pc:docMk/>
            <pc:sldMk cId="1744162902" sldId="324"/>
            <ac:spMk id="12" creationId="{FD9AA1E4-F5B7-48FB-8445-6496367C932F}"/>
          </ac:spMkLst>
        </pc:spChg>
      </pc:sldChg>
      <pc:sldChg chg="modSp">
        <pc:chgData name="Abdulhameed Hamed Mohammed" userId="72b6c4c3-b8a4-4ddf-b0f7-c9d8b1a2987e" providerId="ADAL" clId="{D282388E-973B-496E-9661-0B1DD484CA9E}" dt="2020-03-09T11:18:05.848" v="48" actId="113"/>
        <pc:sldMkLst>
          <pc:docMk/>
          <pc:sldMk cId="202993141" sldId="325"/>
        </pc:sldMkLst>
        <pc:spChg chg="mod">
          <ac:chgData name="Abdulhameed Hamed Mohammed" userId="72b6c4c3-b8a4-4ddf-b0f7-c9d8b1a2987e" providerId="ADAL" clId="{D282388E-973B-496E-9661-0B1DD484CA9E}" dt="2020-03-09T11:18:05.848" v="48" actId="113"/>
          <ac:spMkLst>
            <pc:docMk/>
            <pc:sldMk cId="202993141" sldId="325"/>
            <ac:spMk id="6" creationId="{F0AE94D8-7979-4D95-88B2-3CD36F728C52}"/>
          </ac:spMkLst>
        </pc:spChg>
      </pc:sldChg>
      <pc:sldChg chg="modSp">
        <pc:chgData name="Abdulhameed Hamed Mohammed" userId="72b6c4c3-b8a4-4ddf-b0f7-c9d8b1a2987e" providerId="ADAL" clId="{D282388E-973B-496E-9661-0B1DD484CA9E}" dt="2020-03-09T11:18:42.707" v="54" actId="6549"/>
        <pc:sldMkLst>
          <pc:docMk/>
          <pc:sldMk cId="1983498620" sldId="326"/>
        </pc:sldMkLst>
        <pc:spChg chg="mod">
          <ac:chgData name="Abdulhameed Hamed Mohammed" userId="72b6c4c3-b8a4-4ddf-b0f7-c9d8b1a2987e" providerId="ADAL" clId="{D282388E-973B-496E-9661-0B1DD484CA9E}" dt="2020-03-09T11:18:42.707" v="54" actId="6549"/>
          <ac:spMkLst>
            <pc:docMk/>
            <pc:sldMk cId="1983498620" sldId="326"/>
            <ac:spMk id="6" creationId="{FEE93CAE-58A1-4EA0-B522-F190D72C1CD5}"/>
          </ac:spMkLst>
        </pc:spChg>
      </pc:sldChg>
      <pc:sldChg chg="modSp">
        <pc:chgData name="Abdulhameed Hamed Mohammed" userId="72b6c4c3-b8a4-4ddf-b0f7-c9d8b1a2987e" providerId="ADAL" clId="{D282388E-973B-496E-9661-0B1DD484CA9E}" dt="2020-03-09T11:19:44.334" v="61" actId="113"/>
        <pc:sldMkLst>
          <pc:docMk/>
          <pc:sldMk cId="3918964409" sldId="327"/>
        </pc:sldMkLst>
        <pc:spChg chg="mod">
          <ac:chgData name="Abdulhameed Hamed Mohammed" userId="72b6c4c3-b8a4-4ddf-b0f7-c9d8b1a2987e" providerId="ADAL" clId="{D282388E-973B-496E-9661-0B1DD484CA9E}" dt="2020-03-09T11:19:44.334" v="61" actId="113"/>
          <ac:spMkLst>
            <pc:docMk/>
            <pc:sldMk cId="3918964409" sldId="327"/>
            <ac:spMk id="6" creationId="{AF64B2D5-6383-4738-AE5A-F3602FFFFD39}"/>
          </ac:spMkLst>
        </pc:spChg>
      </pc:sldChg>
      <pc:sldChg chg="modSp">
        <pc:chgData name="Abdulhameed Hamed Mohammed" userId="72b6c4c3-b8a4-4ddf-b0f7-c9d8b1a2987e" providerId="ADAL" clId="{D282388E-973B-496E-9661-0B1DD484CA9E}" dt="2020-03-09T11:21:36.378" v="123" actId="207"/>
        <pc:sldMkLst>
          <pc:docMk/>
          <pc:sldMk cId="4286793340" sldId="328"/>
        </pc:sldMkLst>
        <pc:spChg chg="mod">
          <ac:chgData name="Abdulhameed Hamed Mohammed" userId="72b6c4c3-b8a4-4ddf-b0f7-c9d8b1a2987e" providerId="ADAL" clId="{D282388E-973B-496E-9661-0B1DD484CA9E}" dt="2020-03-09T11:21:36.378" v="123" actId="207"/>
          <ac:spMkLst>
            <pc:docMk/>
            <pc:sldMk cId="4286793340" sldId="328"/>
            <ac:spMk id="6" creationId="{FA1904E6-A047-4431-A677-3B449D09405E}"/>
          </ac:spMkLst>
        </pc:spChg>
        <pc:graphicFrameChg chg="modGraphic">
          <ac:chgData name="Abdulhameed Hamed Mohammed" userId="72b6c4c3-b8a4-4ddf-b0f7-c9d8b1a2987e" providerId="ADAL" clId="{D282388E-973B-496E-9661-0B1DD484CA9E}" dt="2020-03-09T11:21:27.734" v="121" actId="207"/>
          <ac:graphicFrameMkLst>
            <pc:docMk/>
            <pc:sldMk cId="4286793340" sldId="328"/>
            <ac:graphicFrameMk id="12" creationId="{72835A7B-A8FC-4C53-BEBF-2B8A7140BC1B}"/>
          </ac:graphicFrameMkLst>
        </pc:graphicFrameChg>
      </pc:sldChg>
      <pc:sldChg chg="modSp">
        <pc:chgData name="Abdulhameed Hamed Mohammed" userId="72b6c4c3-b8a4-4ddf-b0f7-c9d8b1a2987e" providerId="ADAL" clId="{D282388E-973B-496E-9661-0B1DD484CA9E}" dt="2020-03-09T11:22:42.435" v="134" actId="207"/>
        <pc:sldMkLst>
          <pc:docMk/>
          <pc:sldMk cId="2517742465" sldId="329"/>
        </pc:sldMkLst>
        <pc:spChg chg="mod">
          <ac:chgData name="Abdulhameed Hamed Mohammed" userId="72b6c4c3-b8a4-4ddf-b0f7-c9d8b1a2987e" providerId="ADAL" clId="{D282388E-973B-496E-9661-0B1DD484CA9E}" dt="2020-03-09T11:22:42.435" v="134" actId="207"/>
          <ac:spMkLst>
            <pc:docMk/>
            <pc:sldMk cId="2517742465" sldId="329"/>
            <ac:spMk id="6" creationId="{E614653D-E6A3-4197-8EBD-D76661E644B5}"/>
          </ac:spMkLst>
        </pc:spChg>
      </pc:sldChg>
      <pc:sldChg chg="modSp">
        <pc:chgData name="Abdulhameed Hamed Mohammed" userId="72b6c4c3-b8a4-4ddf-b0f7-c9d8b1a2987e" providerId="ADAL" clId="{D282388E-973B-496E-9661-0B1DD484CA9E}" dt="2020-03-09T11:23:03.246" v="137" actId="207"/>
        <pc:sldMkLst>
          <pc:docMk/>
          <pc:sldMk cId="1411714410" sldId="330"/>
        </pc:sldMkLst>
        <pc:spChg chg="mod">
          <ac:chgData name="Abdulhameed Hamed Mohammed" userId="72b6c4c3-b8a4-4ddf-b0f7-c9d8b1a2987e" providerId="ADAL" clId="{D282388E-973B-496E-9661-0B1DD484CA9E}" dt="2020-03-09T11:23:03.246" v="137" actId="207"/>
          <ac:spMkLst>
            <pc:docMk/>
            <pc:sldMk cId="1411714410" sldId="330"/>
            <ac:spMk id="6" creationId="{64909DC2-2D30-4839-97F3-F5339A65F95E}"/>
          </ac:spMkLst>
        </pc:spChg>
      </pc:sldChg>
      <pc:sldChg chg="modSp">
        <pc:chgData name="Abdulhameed Hamed Mohammed" userId="72b6c4c3-b8a4-4ddf-b0f7-c9d8b1a2987e" providerId="ADAL" clId="{D282388E-973B-496E-9661-0B1DD484CA9E}" dt="2020-03-09T11:25:44.166" v="141" actId="207"/>
        <pc:sldMkLst>
          <pc:docMk/>
          <pc:sldMk cId="3349143520" sldId="331"/>
        </pc:sldMkLst>
        <pc:spChg chg="mod">
          <ac:chgData name="Abdulhameed Hamed Mohammed" userId="72b6c4c3-b8a4-4ddf-b0f7-c9d8b1a2987e" providerId="ADAL" clId="{D282388E-973B-496E-9661-0B1DD484CA9E}" dt="2020-03-09T11:25:44.166" v="141" actId="207"/>
          <ac:spMkLst>
            <pc:docMk/>
            <pc:sldMk cId="3349143520" sldId="331"/>
            <ac:spMk id="6" creationId="{F236E035-45BD-41E2-BDE7-E2E1B6D81C72}"/>
          </ac:spMkLst>
        </pc:spChg>
      </pc:sldChg>
      <pc:sldChg chg="modSp">
        <pc:chgData name="Abdulhameed Hamed Mohammed" userId="72b6c4c3-b8a4-4ddf-b0f7-c9d8b1a2987e" providerId="ADAL" clId="{D282388E-973B-496E-9661-0B1DD484CA9E}" dt="2020-03-09T11:26:57.652" v="148" actId="113"/>
        <pc:sldMkLst>
          <pc:docMk/>
          <pc:sldMk cId="2635227088" sldId="332"/>
        </pc:sldMkLst>
        <pc:spChg chg="mod">
          <ac:chgData name="Abdulhameed Hamed Mohammed" userId="72b6c4c3-b8a4-4ddf-b0f7-c9d8b1a2987e" providerId="ADAL" clId="{D282388E-973B-496E-9661-0B1DD484CA9E}" dt="2020-03-09T11:26:57.652" v="148" actId="113"/>
          <ac:spMkLst>
            <pc:docMk/>
            <pc:sldMk cId="2635227088" sldId="332"/>
            <ac:spMk id="6" creationId="{B37B4EEB-E152-4B58-A3E3-1FD8BC5C3D44}"/>
          </ac:spMkLst>
        </pc:spChg>
      </pc:sldChg>
      <pc:sldChg chg="modSp">
        <pc:chgData name="Abdulhameed Hamed Mohammed" userId="72b6c4c3-b8a4-4ddf-b0f7-c9d8b1a2987e" providerId="ADAL" clId="{D282388E-973B-496E-9661-0B1DD484CA9E}" dt="2020-03-09T11:27:41.325" v="156" actId="113"/>
        <pc:sldMkLst>
          <pc:docMk/>
          <pc:sldMk cId="1252003932" sldId="333"/>
        </pc:sldMkLst>
        <pc:spChg chg="mod">
          <ac:chgData name="Abdulhameed Hamed Mohammed" userId="72b6c4c3-b8a4-4ddf-b0f7-c9d8b1a2987e" providerId="ADAL" clId="{D282388E-973B-496E-9661-0B1DD484CA9E}" dt="2020-03-09T11:27:41.325" v="156" actId="113"/>
          <ac:spMkLst>
            <pc:docMk/>
            <pc:sldMk cId="1252003932" sldId="333"/>
            <ac:spMk id="6" creationId="{9F486201-94E6-4A6C-978C-0C9271733849}"/>
          </ac:spMkLst>
        </pc:spChg>
      </pc:sldChg>
      <pc:sldChg chg="modSp">
        <pc:chgData name="Abdulhameed Hamed Mohammed" userId="72b6c4c3-b8a4-4ddf-b0f7-c9d8b1a2987e" providerId="ADAL" clId="{D282388E-973B-496E-9661-0B1DD484CA9E}" dt="2020-03-09T11:28:31.138" v="164" actId="207"/>
        <pc:sldMkLst>
          <pc:docMk/>
          <pc:sldMk cId="1818115114" sldId="334"/>
        </pc:sldMkLst>
        <pc:spChg chg="mod">
          <ac:chgData name="Abdulhameed Hamed Mohammed" userId="72b6c4c3-b8a4-4ddf-b0f7-c9d8b1a2987e" providerId="ADAL" clId="{D282388E-973B-496E-9661-0B1DD484CA9E}" dt="2020-03-09T11:28:31.138" v="164" actId="207"/>
          <ac:spMkLst>
            <pc:docMk/>
            <pc:sldMk cId="1818115114" sldId="334"/>
            <ac:spMk id="6" creationId="{1A8C3384-FE30-42F4-82F3-CDC35D8DBF3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BC1625-47BC-4F13-8F01-8628739B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38400" y="381000"/>
            <a:ext cx="7162800" cy="118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96ACFDA-0EC6-45CA-B2F7-DB6AF7160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F8B08A68-7645-49B0-B69B-D359546F88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934476"/>
              </p:ext>
            </p:extLst>
          </p:nvPr>
        </p:nvGraphicFramePr>
        <p:xfrm>
          <a:off x="2032000" y="2253044"/>
          <a:ext cx="81280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2206">
                  <a:extLst>
                    <a:ext uri="{9D8B030D-6E8A-4147-A177-3AD203B41FA5}">
                      <a16:colId xmlns:a16="http://schemas.microsoft.com/office/drawing/2014/main" val="1016024147"/>
                    </a:ext>
                  </a:extLst>
                </a:gridCol>
                <a:gridCol w="2635794">
                  <a:extLst>
                    <a:ext uri="{9D8B030D-6E8A-4147-A177-3AD203B41FA5}">
                      <a16:colId xmlns:a16="http://schemas.microsoft.com/office/drawing/2014/main" val="8799906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4400" b="1" dirty="0">
                          <a:solidFill>
                            <a:schemeClr val="bg1"/>
                          </a:solidFill>
                          <a:latin typeface="Arabic Typesetting" panose="03020402040406030203" pitchFamily="66" charset="-78"/>
                        </a:rPr>
                        <a:t>العلوم</a:t>
                      </a:r>
                      <a:endParaRPr lang="en-US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b="1" dirty="0">
                          <a:solidFill>
                            <a:schemeClr val="bg1"/>
                          </a:solidFill>
                          <a:latin typeface="Arabic Typesetting" panose="03020402040406030203" pitchFamily="66" charset="-78"/>
                        </a:rPr>
                        <a:t>المادة</a:t>
                      </a:r>
                      <a:endParaRPr lang="en-US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888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EG" sz="4400" b="1" dirty="0">
                          <a:solidFill>
                            <a:schemeClr val="bg1"/>
                          </a:solidFill>
                          <a:latin typeface="Arabic Typesetting" panose="03020402040406030203" pitchFamily="66" charset="-78"/>
                        </a:rPr>
                        <a:t>الثالث</a:t>
                      </a:r>
                      <a:r>
                        <a:rPr lang="ar-BH" sz="4400" b="1" dirty="0">
                          <a:solidFill>
                            <a:schemeClr val="bg1"/>
                          </a:solidFill>
                          <a:latin typeface="Arabic Typesetting" panose="03020402040406030203" pitchFamily="66" charset="-78"/>
                        </a:rPr>
                        <a:t> الابتدائي</a:t>
                      </a:r>
                      <a:endParaRPr lang="en-US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b="1" dirty="0">
                          <a:solidFill>
                            <a:schemeClr val="bg1"/>
                          </a:solidFill>
                          <a:latin typeface="Arabic Typesetting" panose="03020402040406030203" pitchFamily="66" charset="-78"/>
                        </a:rPr>
                        <a:t>الصف</a:t>
                      </a:r>
                      <a:endParaRPr lang="en-US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410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400" b="1" dirty="0">
                          <a:solidFill>
                            <a:schemeClr val="bg1"/>
                          </a:solidFill>
                          <a:latin typeface="Arabic Typesetting" panose="03020402040406030203" pitchFamily="66" charset="-78"/>
                        </a:rPr>
                        <a:t>الخامسة (المادة)</a:t>
                      </a:r>
                      <a:endParaRPr lang="en-US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E864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b="1" dirty="0">
                          <a:solidFill>
                            <a:schemeClr val="bg1"/>
                          </a:solidFill>
                          <a:latin typeface="Arabic Typesetting" panose="03020402040406030203" pitchFamily="66" charset="-78"/>
                        </a:rPr>
                        <a:t>الوحدة</a:t>
                      </a:r>
                      <a:endParaRPr lang="en-US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E86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070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400" b="1" dirty="0">
                          <a:solidFill>
                            <a:schemeClr val="bg1"/>
                          </a:solidFill>
                          <a:latin typeface="Arabic Typesetting" panose="03020402040406030203" pitchFamily="66" charset="-78"/>
                        </a:rPr>
                        <a:t>التاسع (</a:t>
                      </a:r>
                      <a:r>
                        <a:rPr lang="ar-EG" sz="4400" b="1" dirty="0">
                          <a:solidFill>
                            <a:schemeClr val="bg1"/>
                          </a:solidFill>
                          <a:latin typeface="Arabic Typesetting" panose="03020402040406030203" pitchFamily="66" charset="-78"/>
                        </a:rPr>
                        <a:t>ملاحظة المواد</a:t>
                      </a:r>
                      <a:r>
                        <a:rPr lang="ar-BH" sz="4400" b="1" dirty="0">
                          <a:solidFill>
                            <a:schemeClr val="bg1"/>
                          </a:solidFill>
                          <a:latin typeface="Arabic Typesetting" panose="03020402040406030203" pitchFamily="66" charset="-78"/>
                        </a:rPr>
                        <a:t>)</a:t>
                      </a:r>
                      <a:endParaRPr lang="en-US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b="1" dirty="0">
                          <a:solidFill>
                            <a:schemeClr val="bg1"/>
                          </a:solidFill>
                          <a:latin typeface="Arabic Typesetting" panose="03020402040406030203" pitchFamily="66" charset="-78"/>
                        </a:rPr>
                        <a:t>الفصل</a:t>
                      </a:r>
                      <a:endParaRPr lang="en-US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270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EG" sz="4400" b="1" dirty="0">
                          <a:solidFill>
                            <a:schemeClr val="bg1"/>
                          </a:solidFill>
                        </a:rPr>
                        <a:t>المادة وقياسها </a:t>
                      </a:r>
                      <a:endParaRPr lang="en-US" sz="4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4400" b="1" dirty="0">
                          <a:solidFill>
                            <a:schemeClr val="bg1"/>
                          </a:solidFill>
                        </a:rPr>
                        <a:t>الدرس </a:t>
                      </a:r>
                      <a:r>
                        <a:rPr lang="ar-BH" sz="4400" b="1" dirty="0">
                          <a:solidFill>
                            <a:schemeClr val="bg1"/>
                          </a:solidFill>
                        </a:rPr>
                        <a:t>الأول</a:t>
                      </a:r>
                      <a:endParaRPr lang="en-US" sz="4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661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EG" sz="4400" b="1" dirty="0">
                          <a:solidFill>
                            <a:schemeClr val="bg1"/>
                          </a:solidFill>
                        </a:rPr>
                        <a:t>52</a:t>
                      </a:r>
                      <a:endParaRPr lang="en-US" sz="4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4400" b="1" dirty="0">
                          <a:solidFill>
                            <a:schemeClr val="bg1"/>
                          </a:solidFill>
                        </a:rPr>
                        <a:t>رقم الصفحة</a:t>
                      </a:r>
                      <a:endParaRPr lang="en-US" sz="4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C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8984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69AC6-9E4F-4BCC-86E1-2DADB261C6BB}"/>
              </a:ext>
            </a:extLst>
          </p:cNvPr>
          <p:cNvSpPr txBox="1">
            <a:spLocks/>
          </p:cNvSpPr>
          <p:nvPr/>
        </p:nvSpPr>
        <p:spPr>
          <a:xfrm>
            <a:off x="1932072" y="271042"/>
            <a:ext cx="8378529" cy="602541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مم تتكون المادة؟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E93CAE-58A1-4EA0-B522-F190D72C1CD5}"/>
              </a:ext>
            </a:extLst>
          </p:cNvPr>
          <p:cNvSpPr/>
          <p:nvPr/>
        </p:nvSpPr>
        <p:spPr>
          <a:xfrm>
            <a:off x="5630091" y="2612571"/>
            <a:ext cx="6035039" cy="37098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endParaRPr lang="ar-BH" sz="2400" dirty="0">
              <a:cs typeface="+mj-cs"/>
            </a:endParaRPr>
          </a:p>
          <a:p>
            <a:pPr algn="r" rtl="1"/>
            <a:endParaRPr lang="ar-BH" sz="2400" dirty="0">
              <a:cs typeface="+mj-cs"/>
            </a:endParaRPr>
          </a:p>
          <a:p>
            <a:pPr algn="r" rtl="1"/>
            <a:endParaRPr lang="ar-BH" sz="2400" dirty="0">
              <a:cs typeface="+mj-cs"/>
            </a:endParaRPr>
          </a:p>
          <a:p>
            <a:pPr algn="r" rtl="1"/>
            <a:endParaRPr lang="ar-BH" sz="2400" dirty="0">
              <a:cs typeface="+mj-cs"/>
            </a:endParaRPr>
          </a:p>
          <a:p>
            <a:pPr algn="just" rtl="1"/>
            <a:r>
              <a:rPr lang="ar-BH" sz="2400" b="1" dirty="0">
                <a:cs typeface="+mj-cs"/>
              </a:rPr>
              <a:t>تخيّل أن هذه العناصر الصغيرة هي التي تتكوّن منها المواد  </a:t>
            </a:r>
          </a:p>
          <a:p>
            <a:pPr algn="just" rtl="1"/>
            <a:r>
              <a:rPr lang="ar-BH" sz="2400" b="1" dirty="0">
                <a:cs typeface="+mj-cs"/>
              </a:rPr>
              <a:t>عرّف العنصر؟</a:t>
            </a:r>
          </a:p>
          <a:p>
            <a:pPr algn="ctr"/>
            <a:r>
              <a:rPr lang="ar-BH" sz="3200" dirty="0">
                <a:cs typeface="+mj-cs"/>
              </a:rPr>
              <a:t>--------------------------------------------------------------------------------------</a:t>
            </a:r>
            <a:endParaRPr lang="ar-BH" dirty="0"/>
          </a:p>
          <a:p>
            <a:pPr algn="ctr"/>
            <a:endParaRPr lang="ar-BH" dirty="0"/>
          </a:p>
          <a:p>
            <a:pPr algn="ctr"/>
            <a:endParaRPr lang="ar-BH" dirty="0"/>
          </a:p>
          <a:p>
            <a:pPr algn="ctr"/>
            <a:endParaRPr lang="ar-BH" dirty="0"/>
          </a:p>
          <a:p>
            <a:pPr algn="ctr"/>
            <a:endParaRPr lang="ar-BH" dirty="0"/>
          </a:p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484BA8C-73A6-4346-9A1D-4DEBE30FCD7E}"/>
              </a:ext>
            </a:extLst>
          </p:cNvPr>
          <p:cNvSpPr/>
          <p:nvPr/>
        </p:nvSpPr>
        <p:spPr>
          <a:xfrm>
            <a:off x="5024761" y="1597021"/>
            <a:ext cx="3140664" cy="8587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0000CC"/>
                </a:solidFill>
                <a:cs typeface="+mj-cs"/>
              </a:rPr>
              <a:t>إثراء</a:t>
            </a:r>
            <a:endParaRPr lang="en-US" sz="2800" b="1" dirty="0">
              <a:solidFill>
                <a:srgbClr val="0000CC"/>
              </a:solidFill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5952A2-B996-4B3D-AF59-1FFAEE7C3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16" y="2895014"/>
            <a:ext cx="3338593" cy="2809664"/>
          </a:xfrm>
          <a:prstGeom prst="rect">
            <a:avLst/>
          </a:prstGeom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id="{D921C497-5D0C-4AC3-9386-56A5B490784F}"/>
              </a:ext>
            </a:extLst>
          </p:cNvPr>
          <p:cNvSpPr/>
          <p:nvPr/>
        </p:nvSpPr>
        <p:spPr>
          <a:xfrm>
            <a:off x="3784509" y="3338000"/>
            <a:ext cx="1586418" cy="319600"/>
          </a:xfrm>
          <a:prstGeom prst="leftArrow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BD102E-9C14-4E37-B2C2-132E9D298624}"/>
              </a:ext>
            </a:extLst>
          </p:cNvPr>
          <p:cNvSpPr/>
          <p:nvPr/>
        </p:nvSpPr>
        <p:spPr>
          <a:xfrm>
            <a:off x="9413165" y="861252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الأول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C4F29-C9A6-485D-A687-4E28B7804A5E}"/>
              </a:ext>
            </a:extLst>
          </p:cNvPr>
          <p:cNvSpPr/>
          <p:nvPr/>
        </p:nvSpPr>
        <p:spPr>
          <a:xfrm>
            <a:off x="77158" y="861252"/>
            <a:ext cx="9082137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ar-BH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/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التعرُّف على المفاهيم التّالية: </a:t>
            </a:r>
            <a:r>
              <a:rPr lang="ar-BH" sz="28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العنصر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 النِّظام </a:t>
            </a:r>
            <a:r>
              <a:rPr lang="ar-BH" sz="28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المتري.</a:t>
            </a:r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/>
            <a:endParaRPr lang="ar-BH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1662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69AC6-9E4F-4BCC-86E1-2DADB261C6BB}"/>
              </a:ext>
            </a:extLst>
          </p:cNvPr>
          <p:cNvSpPr txBox="1">
            <a:spLocks/>
          </p:cNvSpPr>
          <p:nvPr/>
        </p:nvSpPr>
        <p:spPr>
          <a:xfrm>
            <a:off x="1801444" y="278493"/>
            <a:ext cx="8378529" cy="602541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مم تتكون المادة؟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E93CAE-58A1-4EA0-B522-F190D72C1CD5}"/>
              </a:ext>
            </a:extLst>
          </p:cNvPr>
          <p:cNvSpPr/>
          <p:nvPr/>
        </p:nvSpPr>
        <p:spPr>
          <a:xfrm>
            <a:off x="5355771" y="2775023"/>
            <a:ext cx="5772338" cy="35797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endParaRPr lang="ar-BH" sz="2400" dirty="0">
              <a:cs typeface="+mj-cs"/>
            </a:endParaRPr>
          </a:p>
          <a:p>
            <a:pPr algn="r" rtl="1"/>
            <a:endParaRPr lang="ar-BH" sz="2400" dirty="0">
              <a:cs typeface="+mj-cs"/>
            </a:endParaRPr>
          </a:p>
          <a:p>
            <a:pPr algn="r" rtl="1"/>
            <a:endParaRPr lang="ar-BH" sz="2400" dirty="0">
              <a:cs typeface="+mj-cs"/>
            </a:endParaRPr>
          </a:p>
          <a:p>
            <a:pPr algn="r" rtl="1"/>
            <a:endParaRPr lang="ar-BH" sz="2400" dirty="0">
              <a:cs typeface="+mj-cs"/>
            </a:endParaRPr>
          </a:p>
          <a:p>
            <a:pPr algn="r" rtl="1"/>
            <a:r>
              <a:rPr lang="ar-BH" sz="2400" b="1" dirty="0">
                <a:cs typeface="+mj-cs"/>
              </a:rPr>
              <a:t>تخيّل أن هذه العناصر الصغيرة هي التي تتكوّن منها المواد  عرّف العنصر؟</a:t>
            </a:r>
          </a:p>
          <a:p>
            <a:pPr algn="ctr"/>
            <a:r>
              <a:rPr lang="ar-EG" sz="3200" dirty="0">
                <a:solidFill>
                  <a:srgbClr val="00B050"/>
                </a:solidFill>
                <a:cs typeface="+mj-cs"/>
              </a:rPr>
              <a:t>العنصر هو وحدة بناء المادة</a:t>
            </a:r>
            <a:r>
              <a:rPr lang="ar-BH" sz="3200" dirty="0">
                <a:solidFill>
                  <a:srgbClr val="00B050"/>
                </a:solidFill>
                <a:cs typeface="+mj-cs"/>
              </a:rPr>
              <a:t>.</a:t>
            </a:r>
            <a:r>
              <a:rPr lang="ar-EG" sz="3200" dirty="0">
                <a:solidFill>
                  <a:srgbClr val="00B050"/>
                </a:solidFill>
                <a:cs typeface="+mj-cs"/>
              </a:rPr>
              <a:t> </a:t>
            </a:r>
            <a:endParaRPr lang="ar-BH" sz="3200" dirty="0">
              <a:solidFill>
                <a:srgbClr val="00B050"/>
              </a:solidFill>
              <a:cs typeface="+mj-cs"/>
            </a:endParaRPr>
          </a:p>
          <a:p>
            <a:pPr algn="ctr"/>
            <a:endParaRPr lang="ar-BH" dirty="0"/>
          </a:p>
          <a:p>
            <a:pPr algn="ctr"/>
            <a:endParaRPr lang="ar-BH" dirty="0"/>
          </a:p>
          <a:p>
            <a:pPr algn="ctr"/>
            <a:endParaRPr lang="ar-BH" dirty="0"/>
          </a:p>
          <a:p>
            <a:pPr algn="ctr"/>
            <a:endParaRPr lang="ar-BH" dirty="0"/>
          </a:p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484BA8C-73A6-4346-9A1D-4DEBE30FCD7E}"/>
              </a:ext>
            </a:extLst>
          </p:cNvPr>
          <p:cNvSpPr/>
          <p:nvPr/>
        </p:nvSpPr>
        <p:spPr>
          <a:xfrm>
            <a:off x="5024761" y="1776549"/>
            <a:ext cx="3140664" cy="8360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0000CC"/>
                </a:solidFill>
                <a:cs typeface="+mj-cs"/>
              </a:rPr>
              <a:t>إثراء</a:t>
            </a:r>
            <a:endParaRPr lang="en-US" sz="2800" b="1" dirty="0">
              <a:solidFill>
                <a:srgbClr val="0000CC"/>
              </a:solidFill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5952A2-B996-4B3D-AF59-1FFAEE7C3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10" y="2775023"/>
            <a:ext cx="3149379" cy="2650427"/>
          </a:xfrm>
          <a:prstGeom prst="rect">
            <a:avLst/>
          </a:prstGeom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id="{D921C497-5D0C-4AC3-9386-56A5B490784F}"/>
              </a:ext>
            </a:extLst>
          </p:cNvPr>
          <p:cNvSpPr/>
          <p:nvPr/>
        </p:nvSpPr>
        <p:spPr>
          <a:xfrm>
            <a:off x="3604334" y="3338000"/>
            <a:ext cx="1586418" cy="319600"/>
          </a:xfrm>
          <a:prstGeom prst="leftArrow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BD102E-9C14-4E37-B2C2-132E9D298624}"/>
              </a:ext>
            </a:extLst>
          </p:cNvPr>
          <p:cNvSpPr/>
          <p:nvPr/>
        </p:nvSpPr>
        <p:spPr>
          <a:xfrm>
            <a:off x="9491542" y="861252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الأول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C4F29-C9A6-485D-A687-4E28B7804A5E}"/>
              </a:ext>
            </a:extLst>
          </p:cNvPr>
          <p:cNvSpPr/>
          <p:nvPr/>
        </p:nvSpPr>
        <p:spPr>
          <a:xfrm>
            <a:off x="77158" y="861252"/>
            <a:ext cx="9082137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ar-BH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/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التعرُّف على المفاهيم التّالية: </a:t>
            </a:r>
            <a:r>
              <a:rPr lang="ar-BH" sz="28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العنصر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 النِّظام </a:t>
            </a:r>
            <a:r>
              <a:rPr lang="ar-BH" sz="28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المتري.</a:t>
            </a:r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/>
            <a:endParaRPr lang="ar-BH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8349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C3CE1-F1B3-46B6-907E-16448DBCC112}"/>
              </a:ext>
            </a:extLst>
          </p:cNvPr>
          <p:cNvSpPr txBox="1">
            <a:spLocks/>
          </p:cNvSpPr>
          <p:nvPr/>
        </p:nvSpPr>
        <p:spPr>
          <a:xfrm>
            <a:off x="1723067" y="214882"/>
            <a:ext cx="8378529" cy="602541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خواص أخرى للمادة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1D8C6E-0D13-4726-BD19-C4523D21E7C2}"/>
              </a:ext>
            </a:extLst>
          </p:cNvPr>
          <p:cNvSpPr/>
          <p:nvPr/>
        </p:nvSpPr>
        <p:spPr>
          <a:xfrm>
            <a:off x="9469434" y="975857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الثاني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475847-37D9-4D51-90F1-910DA9F36CC2}"/>
              </a:ext>
            </a:extLst>
          </p:cNvPr>
          <p:cNvSpPr/>
          <p:nvPr/>
        </p:nvSpPr>
        <p:spPr>
          <a:xfrm>
            <a:off x="203769" y="975857"/>
            <a:ext cx="9160373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 rtl="1"/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وصف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بعض خصائص المادة مثل : </a:t>
            </a:r>
            <a:r>
              <a:rPr lang="ar-BH" sz="28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المغناطيسيَّة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‘ الطَّفو، </a:t>
            </a:r>
            <a:r>
              <a:rPr lang="ar-BH" sz="28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الغوص</a:t>
            </a:r>
            <a:r>
              <a:rPr lang="ar-BH" sz="28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/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64B2D5-6383-4738-AE5A-F3602FFFFD39}"/>
              </a:ext>
            </a:extLst>
          </p:cNvPr>
          <p:cNvSpPr/>
          <p:nvPr/>
        </p:nvSpPr>
        <p:spPr>
          <a:xfrm>
            <a:off x="203770" y="1764606"/>
            <a:ext cx="8649942" cy="4492503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2400" dirty="0" smtClean="0">
                <a:solidFill>
                  <a:schemeClr val="tx1"/>
                </a:solidFill>
                <a:cs typeface="+mj-cs"/>
              </a:rPr>
              <a:t>- </a:t>
            </a:r>
            <a:r>
              <a:rPr lang="ar-BH" sz="2800" b="1" dirty="0">
                <a:solidFill>
                  <a:schemeClr val="tx1"/>
                </a:solidFill>
                <a:cs typeface="+mj-cs"/>
              </a:rPr>
              <a:t>حاول إدخال كرة تنس في كوب ماء ثم حاول إدخال كرة قدم في كوب ماء، ماذا نستنتج؟ لماذا لم تدخل كرة القدم في الكوب؟</a:t>
            </a:r>
          </a:p>
          <a:p>
            <a:pPr algn="r"/>
            <a:r>
              <a:rPr lang="ar-BH" sz="2800" b="1" dirty="0">
                <a:solidFill>
                  <a:schemeClr val="tx1"/>
                </a:solidFill>
                <a:cs typeface="+mj-cs"/>
              </a:rPr>
              <a:t>إذًا يتشابهان في ------------------- ويختلفان في ---------------------- </a:t>
            </a:r>
            <a:r>
              <a:rPr lang="ar-BH" sz="2800" b="1" dirty="0" smtClean="0">
                <a:solidFill>
                  <a:schemeClr val="tx1"/>
                </a:solidFill>
                <a:cs typeface="+mj-cs"/>
              </a:rPr>
              <a:t>- ضع </a:t>
            </a:r>
            <a:r>
              <a:rPr lang="ar-BH" sz="2800" b="1" dirty="0">
                <a:solidFill>
                  <a:schemeClr val="tx1"/>
                </a:solidFill>
                <a:cs typeface="+mj-cs"/>
              </a:rPr>
              <a:t>في يدك كتاب العلوم على راحة يدك بماذا تشعر؟</a:t>
            </a:r>
          </a:p>
          <a:p>
            <a:pPr algn="r"/>
            <a:r>
              <a:rPr lang="ar-BH" sz="2800" b="1" dirty="0">
                <a:solidFill>
                  <a:schemeClr val="tx1"/>
                </a:solidFill>
                <a:cs typeface="+mj-cs"/>
              </a:rPr>
              <a:t>--------------------------- </a:t>
            </a:r>
          </a:p>
          <a:p>
            <a:pPr algn="r"/>
            <a:r>
              <a:rPr lang="ar-BH" sz="2800" b="1" dirty="0">
                <a:solidFill>
                  <a:schemeClr val="tx1"/>
                </a:solidFill>
                <a:cs typeface="+mj-cs"/>
              </a:rPr>
              <a:t>إذًا المادة </a:t>
            </a:r>
            <a:r>
              <a:rPr lang="ar-BH" sz="2800" b="1" dirty="0" smtClean="0">
                <a:solidFill>
                  <a:schemeClr val="tx1"/>
                </a:solidFill>
                <a:cs typeface="+mj-cs"/>
              </a:rPr>
              <a:t>لها: ---------------------------------------------------------</a:t>
            </a:r>
            <a:endParaRPr lang="ar-BH" sz="2800" b="1" dirty="0">
              <a:solidFill>
                <a:schemeClr val="tx1"/>
              </a:solidFill>
              <a:cs typeface="+mj-cs"/>
            </a:endParaRPr>
          </a:p>
          <a:p>
            <a:pPr algn="r"/>
            <a:r>
              <a:rPr lang="ar-BH" sz="2800" b="1" dirty="0">
                <a:solidFill>
                  <a:schemeClr val="tx1"/>
                </a:solidFill>
                <a:cs typeface="+mj-cs"/>
              </a:rPr>
              <a:t>- ألمس كرة التنس وكرة القدم، كيف يختلفان؟</a:t>
            </a:r>
          </a:p>
          <a:p>
            <a:pPr algn="r"/>
            <a:r>
              <a:rPr lang="ar-BH" sz="2800" dirty="0">
                <a:solidFill>
                  <a:schemeClr val="tx1"/>
                </a:solidFill>
                <a:cs typeface="+mj-cs"/>
              </a:rPr>
              <a:t>-------------------------------------------------------------------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F91EDAE-6796-4357-AD36-D80ECD311D1D}"/>
              </a:ext>
            </a:extLst>
          </p:cNvPr>
          <p:cNvSpPr/>
          <p:nvPr/>
        </p:nvSpPr>
        <p:spPr>
          <a:xfrm>
            <a:off x="8952070" y="1893585"/>
            <a:ext cx="3140664" cy="122956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FF0000"/>
                </a:solidFill>
                <a:cs typeface="+mj-cs"/>
              </a:rPr>
              <a:t>المعرفة السابقة</a:t>
            </a:r>
            <a:endParaRPr lang="en-US" b="1" dirty="0">
              <a:solidFill>
                <a:srgbClr val="FF000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1039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C3CE1-F1B3-46B6-907E-16448DBCC112}"/>
              </a:ext>
            </a:extLst>
          </p:cNvPr>
          <p:cNvSpPr txBox="1">
            <a:spLocks/>
          </p:cNvSpPr>
          <p:nvPr/>
        </p:nvSpPr>
        <p:spPr>
          <a:xfrm>
            <a:off x="2049638" y="240493"/>
            <a:ext cx="8378529" cy="602541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خواص أخرى للمادة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1D8C6E-0D13-4726-BD19-C4523D21E7C2}"/>
              </a:ext>
            </a:extLst>
          </p:cNvPr>
          <p:cNvSpPr/>
          <p:nvPr/>
        </p:nvSpPr>
        <p:spPr>
          <a:xfrm>
            <a:off x="9469434" y="975856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الثاني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475847-37D9-4D51-90F1-910DA9F36CC2}"/>
              </a:ext>
            </a:extLst>
          </p:cNvPr>
          <p:cNvSpPr/>
          <p:nvPr/>
        </p:nvSpPr>
        <p:spPr>
          <a:xfrm>
            <a:off x="203769" y="975857"/>
            <a:ext cx="9160373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ar-BH" sz="36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  <a:p>
            <a:pPr algn="r" rtl="1"/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وصف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بعض خصائص المادة مثل : </a:t>
            </a:r>
            <a:r>
              <a:rPr lang="ar-BH" sz="28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المغناطيسيَّة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‘ الطَّفو، </a:t>
            </a:r>
            <a:r>
              <a:rPr lang="ar-BH" sz="28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الغوص</a:t>
            </a:r>
            <a:r>
              <a:rPr lang="ar-BH" sz="28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/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64B2D5-6383-4738-AE5A-F3602FFFFD39}"/>
              </a:ext>
            </a:extLst>
          </p:cNvPr>
          <p:cNvSpPr/>
          <p:nvPr/>
        </p:nvSpPr>
        <p:spPr>
          <a:xfrm>
            <a:off x="575090" y="1970842"/>
            <a:ext cx="8268464" cy="4364644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2400" b="1" dirty="0">
                <a:cs typeface="+mj-cs"/>
              </a:rPr>
              <a:t>- </a:t>
            </a:r>
            <a:r>
              <a:rPr lang="ar-BH" sz="3000" b="1" dirty="0">
                <a:cs typeface="+mj-cs"/>
              </a:rPr>
              <a:t>حاول إدخال كرة تنس في كوب ماء ثم حاول إدخال كرة قدم في كوب ماء ، ماذا نستنتج؟ لماذا لم تدخل كرة القدم في الكوب؟</a:t>
            </a:r>
          </a:p>
          <a:p>
            <a:pPr algn="r"/>
            <a:r>
              <a:rPr lang="ar-BH" sz="3000" b="1" dirty="0">
                <a:cs typeface="+mj-cs"/>
              </a:rPr>
              <a:t>إذًا يتشابهان في </a:t>
            </a:r>
            <a:r>
              <a:rPr lang="ar-EG" sz="3000" dirty="0">
                <a:solidFill>
                  <a:srgbClr val="0000CC"/>
                </a:solidFill>
                <a:cs typeface="+mj-cs"/>
              </a:rPr>
              <a:t>الش</a:t>
            </a:r>
            <a:r>
              <a:rPr lang="ar-BH" sz="3000" dirty="0">
                <a:solidFill>
                  <a:srgbClr val="0000CC"/>
                </a:solidFill>
                <a:cs typeface="+mj-cs"/>
              </a:rPr>
              <a:t>ّ</a:t>
            </a:r>
            <a:r>
              <a:rPr lang="ar-EG" sz="3000" dirty="0">
                <a:solidFill>
                  <a:srgbClr val="0000CC"/>
                </a:solidFill>
                <a:cs typeface="+mj-cs"/>
              </a:rPr>
              <a:t>كل </a:t>
            </a:r>
            <a:r>
              <a:rPr lang="ar-BH" sz="3000" b="1" dirty="0">
                <a:cs typeface="+mj-cs"/>
              </a:rPr>
              <a:t>ويختلفان في </a:t>
            </a:r>
            <a:r>
              <a:rPr lang="ar-EG" sz="3000" dirty="0">
                <a:solidFill>
                  <a:srgbClr val="0000CC"/>
                </a:solidFill>
                <a:cs typeface="+mj-cs"/>
              </a:rPr>
              <a:t>الحجم</a:t>
            </a:r>
            <a:r>
              <a:rPr lang="ar-BH" sz="3000" dirty="0">
                <a:solidFill>
                  <a:srgbClr val="002060"/>
                </a:solidFill>
                <a:cs typeface="+mj-cs"/>
              </a:rPr>
              <a:t>.</a:t>
            </a:r>
            <a:endParaRPr lang="ar-EG" sz="3000" dirty="0">
              <a:solidFill>
                <a:srgbClr val="002060"/>
              </a:solidFill>
              <a:cs typeface="+mj-cs"/>
            </a:endParaRPr>
          </a:p>
          <a:p>
            <a:pPr algn="r" rtl="1"/>
            <a:r>
              <a:rPr lang="ar-BH" sz="3000" b="1" dirty="0">
                <a:cs typeface="+mj-cs"/>
              </a:rPr>
              <a:t>- ضع في يدك كتاب العلوم على راحة يدك بماذا تشعر؟</a:t>
            </a:r>
          </a:p>
          <a:p>
            <a:pPr algn="r" rtl="1"/>
            <a:r>
              <a:rPr lang="ar-BH" sz="3000" dirty="0">
                <a:solidFill>
                  <a:srgbClr val="00B050"/>
                </a:solidFill>
                <a:cs typeface="+mj-cs"/>
              </a:rPr>
              <a:t>   </a:t>
            </a:r>
            <a:r>
              <a:rPr lang="ar-EG" sz="3000" dirty="0">
                <a:solidFill>
                  <a:srgbClr val="0000CC"/>
                </a:solidFill>
                <a:cs typeface="+mj-cs"/>
              </a:rPr>
              <a:t>ثقل الكتاب</a:t>
            </a:r>
            <a:r>
              <a:rPr lang="ar-BH" sz="3000" dirty="0">
                <a:solidFill>
                  <a:srgbClr val="002060"/>
                </a:solidFill>
                <a:cs typeface="+mj-cs"/>
              </a:rPr>
              <a:t>.</a:t>
            </a:r>
            <a:r>
              <a:rPr lang="ar-EG" sz="3000" dirty="0">
                <a:solidFill>
                  <a:srgbClr val="002060"/>
                </a:solidFill>
                <a:cs typeface="+mj-cs"/>
              </a:rPr>
              <a:t> </a:t>
            </a:r>
          </a:p>
          <a:p>
            <a:pPr marL="457200" indent="-457200" algn="r" rtl="1">
              <a:buFontTx/>
              <a:buChar char="-"/>
            </a:pPr>
            <a:r>
              <a:rPr lang="ar-BH" sz="3000" b="1" dirty="0">
                <a:cs typeface="+mj-cs"/>
              </a:rPr>
              <a:t>إذًا المادة لها</a:t>
            </a:r>
            <a:r>
              <a:rPr lang="ar-BH" sz="3000" b="1" dirty="0">
                <a:solidFill>
                  <a:srgbClr val="002060"/>
                </a:solidFill>
                <a:cs typeface="+mj-cs"/>
              </a:rPr>
              <a:t> </a:t>
            </a:r>
            <a:r>
              <a:rPr lang="ar-EG" sz="3000" dirty="0">
                <a:solidFill>
                  <a:srgbClr val="0000CC"/>
                </a:solidFill>
                <a:cs typeface="+mj-cs"/>
              </a:rPr>
              <a:t>وزن</a:t>
            </a:r>
            <a:r>
              <a:rPr lang="ar-BH" sz="3000" dirty="0">
                <a:solidFill>
                  <a:srgbClr val="002060"/>
                </a:solidFill>
                <a:cs typeface="+mj-cs"/>
              </a:rPr>
              <a:t>.</a:t>
            </a:r>
            <a:r>
              <a:rPr lang="ar-EG" sz="3000" dirty="0">
                <a:solidFill>
                  <a:srgbClr val="002060"/>
                </a:solidFill>
                <a:cs typeface="+mj-cs"/>
              </a:rPr>
              <a:t> </a:t>
            </a:r>
            <a:endParaRPr lang="ar-BH" sz="3000" dirty="0">
              <a:solidFill>
                <a:srgbClr val="002060"/>
              </a:solidFill>
              <a:cs typeface="+mj-cs"/>
            </a:endParaRPr>
          </a:p>
          <a:p>
            <a:pPr algn="r"/>
            <a:r>
              <a:rPr lang="ar-BH" sz="3000" b="1" dirty="0">
                <a:cs typeface="+mj-cs"/>
              </a:rPr>
              <a:t>- المس كرة التنس وكرة القدم، كيف يختلفان؟</a:t>
            </a:r>
          </a:p>
          <a:p>
            <a:pPr algn="r" rtl="1"/>
            <a:r>
              <a:rPr lang="ar-EG" sz="3000" dirty="0">
                <a:solidFill>
                  <a:srgbClr val="0000CC"/>
                </a:solidFill>
                <a:cs typeface="+mj-cs"/>
              </a:rPr>
              <a:t>كرة التنس ملمسها خشن بينما كرة القدم ملمسها ناعم</a:t>
            </a:r>
            <a:r>
              <a:rPr lang="ar-BH" sz="3000" dirty="0">
                <a:solidFill>
                  <a:srgbClr val="00B050"/>
                </a:solidFill>
                <a:cs typeface="+mj-cs"/>
              </a:rPr>
              <a:t>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F91EDAE-6796-4357-AD36-D80ECD311D1D}"/>
              </a:ext>
            </a:extLst>
          </p:cNvPr>
          <p:cNvSpPr/>
          <p:nvPr/>
        </p:nvSpPr>
        <p:spPr>
          <a:xfrm>
            <a:off x="8952070" y="1858754"/>
            <a:ext cx="3140664" cy="122956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0000CC"/>
                </a:solidFill>
                <a:cs typeface="+mj-cs"/>
              </a:rPr>
              <a:t>المعرفة السابقة</a:t>
            </a:r>
            <a:endParaRPr lang="en-US" b="1" dirty="0">
              <a:solidFill>
                <a:srgbClr val="0000CC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1896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tter">
            <a:hlinkClick r:id="" action="ppaction://media"/>
            <a:extLst>
              <a:ext uri="{FF2B5EF4-FFF2-40B4-BE49-F238E27FC236}">
                <a16:creationId xmlns:a16="http://schemas.microsoft.com/office/drawing/2014/main" id="{73C9C0F7-3650-4CAA-8318-92D0F8F173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7922" y="881713"/>
            <a:ext cx="8077200" cy="502306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CD3C9E6-1CCF-45FF-AE2B-4BFAFB487745}"/>
              </a:ext>
            </a:extLst>
          </p:cNvPr>
          <p:cNvSpPr txBox="1">
            <a:spLocks/>
          </p:cNvSpPr>
          <p:nvPr/>
        </p:nvSpPr>
        <p:spPr>
          <a:xfrm>
            <a:off x="1383431" y="156724"/>
            <a:ext cx="8378529" cy="602541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خواص أخرى للمادة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79334D-EE4E-4CB2-A381-32712C67949A}"/>
              </a:ext>
            </a:extLst>
          </p:cNvPr>
          <p:cNvSpPr/>
          <p:nvPr/>
        </p:nvSpPr>
        <p:spPr>
          <a:xfrm>
            <a:off x="9568700" y="636817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الثاني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8A8D10-0E11-457C-B069-928DACDCF473}"/>
              </a:ext>
            </a:extLst>
          </p:cNvPr>
          <p:cNvSpPr/>
          <p:nvPr/>
        </p:nvSpPr>
        <p:spPr>
          <a:xfrm>
            <a:off x="362416" y="636817"/>
            <a:ext cx="9160373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 rtl="1"/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وصف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بعض خصائص المادة مثل : </a:t>
            </a:r>
            <a:r>
              <a:rPr lang="ar-BH" sz="28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المغناطيسيَّة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‘ الطَّفو، </a:t>
            </a:r>
            <a:r>
              <a:rPr lang="ar-BH" sz="28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الغوص.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/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355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rmal conductivety">
            <a:hlinkClick r:id="" action="ppaction://media"/>
            <a:extLst>
              <a:ext uri="{FF2B5EF4-FFF2-40B4-BE49-F238E27FC236}">
                <a16:creationId xmlns:a16="http://schemas.microsoft.com/office/drawing/2014/main" id="{BD372581-AC8B-40FE-B628-96999C6237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2158" y="780180"/>
            <a:ext cx="8077200" cy="501895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2C25A8C-0767-4FC3-BB83-1505096785AD}"/>
              </a:ext>
            </a:extLst>
          </p:cNvPr>
          <p:cNvSpPr txBox="1">
            <a:spLocks/>
          </p:cNvSpPr>
          <p:nvPr/>
        </p:nvSpPr>
        <p:spPr>
          <a:xfrm>
            <a:off x="1659802" y="177639"/>
            <a:ext cx="8378529" cy="602541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خواص أخرى للمادة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0A1988-740A-4A3F-BAE0-3C5D9E10DEC3}"/>
              </a:ext>
            </a:extLst>
          </p:cNvPr>
          <p:cNvSpPr/>
          <p:nvPr/>
        </p:nvSpPr>
        <p:spPr>
          <a:xfrm>
            <a:off x="9429358" y="712659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الثاني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656AD7-EDA6-431C-9EA2-F8B7E4B963A4}"/>
              </a:ext>
            </a:extLst>
          </p:cNvPr>
          <p:cNvSpPr/>
          <p:nvPr/>
        </p:nvSpPr>
        <p:spPr>
          <a:xfrm>
            <a:off x="268985" y="695139"/>
            <a:ext cx="9160373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 rtl="1"/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وصف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بعض خصائص المادة مثل : </a:t>
            </a:r>
            <a:r>
              <a:rPr lang="ar-BH" sz="28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المغناطيسيَّة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‘ الطَّفو، </a:t>
            </a:r>
            <a:r>
              <a:rPr lang="ar-BH" sz="28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الغوص</a:t>
            </a:r>
            <a:r>
              <a:rPr lang="ar-BH" sz="28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/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9092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getism">
            <a:hlinkClick r:id="" action="ppaction://media"/>
            <a:extLst>
              <a:ext uri="{FF2B5EF4-FFF2-40B4-BE49-F238E27FC236}">
                <a16:creationId xmlns:a16="http://schemas.microsoft.com/office/drawing/2014/main" id="{99CF1B9D-0609-43D2-8EB0-DA6A30EE49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1159" y="593020"/>
            <a:ext cx="8077200" cy="504246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4A2AEF2-E98B-4423-A34F-84727D0B70ED}"/>
              </a:ext>
            </a:extLst>
          </p:cNvPr>
          <p:cNvSpPr txBox="1">
            <a:spLocks/>
          </p:cNvSpPr>
          <p:nvPr/>
        </p:nvSpPr>
        <p:spPr>
          <a:xfrm>
            <a:off x="799830" y="78378"/>
            <a:ext cx="8378529" cy="602541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خواص أخرى للمادة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34DBDA-36F7-4076-92CA-90610B9D55E9}"/>
              </a:ext>
            </a:extLst>
          </p:cNvPr>
          <p:cNvSpPr/>
          <p:nvPr/>
        </p:nvSpPr>
        <p:spPr>
          <a:xfrm>
            <a:off x="9402854" y="684461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الثاني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BB0D63-DA58-48DD-ACCB-FB9AB9864608}"/>
              </a:ext>
            </a:extLst>
          </p:cNvPr>
          <p:cNvSpPr/>
          <p:nvPr/>
        </p:nvSpPr>
        <p:spPr>
          <a:xfrm>
            <a:off x="79803" y="578334"/>
            <a:ext cx="9160373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 rtl="1"/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وصف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بعض خصائص المادة مثل : (المغناطيسيَّة‘ الطَّفو، الغوص)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/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3589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F030A-0BAF-41D0-AE43-2AD5D5A30608}"/>
              </a:ext>
            </a:extLst>
          </p:cNvPr>
          <p:cNvSpPr txBox="1">
            <a:spLocks/>
          </p:cNvSpPr>
          <p:nvPr/>
        </p:nvSpPr>
        <p:spPr>
          <a:xfrm>
            <a:off x="1696940" y="285590"/>
            <a:ext cx="8378529" cy="602541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خواص أخرى للمادة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1904E6-A047-4431-A677-3B449D09405E}"/>
              </a:ext>
            </a:extLst>
          </p:cNvPr>
          <p:cNvSpPr/>
          <p:nvPr/>
        </p:nvSpPr>
        <p:spPr>
          <a:xfrm>
            <a:off x="4470246" y="1680344"/>
            <a:ext cx="4791319" cy="47059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2400" b="1" dirty="0">
                <a:solidFill>
                  <a:schemeClr val="tx1"/>
                </a:solidFill>
                <a:cs typeface="+mj-cs"/>
              </a:rPr>
              <a:t>أحضر قلم رصاص ، ممحاة ، مسمارًا ، كرة زجاجية وضعها في إناء به ماء، صنّف المواد في الجدول الآتي بوضع علامة صح في المكان المناسب:</a:t>
            </a:r>
          </a:p>
          <a:p>
            <a:pPr algn="r" rtl="1"/>
            <a:endParaRPr lang="ar-BH" sz="2400" dirty="0">
              <a:cs typeface="+mj-cs"/>
            </a:endParaRPr>
          </a:p>
          <a:p>
            <a:pPr algn="r" rtl="1"/>
            <a:endParaRPr lang="ar-BH" sz="2400" dirty="0">
              <a:cs typeface="+mj-cs"/>
            </a:endParaRPr>
          </a:p>
          <a:p>
            <a:pPr algn="r" rtl="1"/>
            <a:endParaRPr lang="ar-BH" sz="2400" dirty="0">
              <a:cs typeface="+mj-cs"/>
            </a:endParaRPr>
          </a:p>
          <a:p>
            <a:pPr algn="r" rtl="1"/>
            <a:endParaRPr lang="ar-BH" sz="2400" dirty="0">
              <a:cs typeface="+mj-cs"/>
            </a:endParaRPr>
          </a:p>
          <a:p>
            <a:pPr algn="r" rtl="1"/>
            <a:endParaRPr lang="ar-BH" sz="2400" dirty="0">
              <a:cs typeface="+mj-cs"/>
            </a:endParaRPr>
          </a:p>
          <a:p>
            <a:pPr algn="r" rtl="1"/>
            <a:endParaRPr lang="ar-BH" sz="2400" dirty="0">
              <a:cs typeface="+mj-cs"/>
            </a:endParaRPr>
          </a:p>
          <a:p>
            <a:pPr algn="r" rtl="1"/>
            <a:r>
              <a:rPr lang="ar-BH" b="1" dirty="0">
                <a:solidFill>
                  <a:schemeClr val="tx1"/>
                </a:solidFill>
                <a:cs typeface="+mj-cs"/>
              </a:rPr>
              <a:t>نستنتج من النشاط أن المادة تتميّز بخاصيّة:-------------------و</a:t>
            </a:r>
            <a:r>
              <a:rPr lang="ar-BH" dirty="0">
                <a:solidFill>
                  <a:schemeClr val="tx1"/>
                </a:solidFill>
                <a:cs typeface="+mj-cs"/>
              </a:rPr>
              <a:t>---------------------------------------------------------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4DDFBB4-5D94-49D2-86FF-8DBF9BE02BCF}"/>
              </a:ext>
            </a:extLst>
          </p:cNvPr>
          <p:cNvSpPr/>
          <p:nvPr/>
        </p:nvSpPr>
        <p:spPr>
          <a:xfrm>
            <a:off x="9364142" y="1856588"/>
            <a:ext cx="2576693" cy="105892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</a:rPr>
              <a:t>نشاط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F45023-7363-4073-ACD9-1FDA6C7B9CD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7" t="31121" r="37999" b="7564"/>
          <a:stretch/>
        </p:blipFill>
        <p:spPr bwMode="auto">
          <a:xfrm>
            <a:off x="368600" y="1680344"/>
            <a:ext cx="3497580" cy="47059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6B74B83-A2CB-46D1-8E4F-5B1B880AAD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209385"/>
              </p:ext>
            </p:extLst>
          </p:nvPr>
        </p:nvGraphicFramePr>
        <p:xfrm>
          <a:off x="4963885" y="3650359"/>
          <a:ext cx="3935928" cy="182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11976">
                  <a:extLst>
                    <a:ext uri="{9D8B030D-6E8A-4147-A177-3AD203B41FA5}">
                      <a16:colId xmlns:a16="http://schemas.microsoft.com/office/drawing/2014/main" val="3925963236"/>
                    </a:ext>
                  </a:extLst>
                </a:gridCol>
                <a:gridCol w="1311976">
                  <a:extLst>
                    <a:ext uri="{9D8B030D-6E8A-4147-A177-3AD203B41FA5}">
                      <a16:colId xmlns:a16="http://schemas.microsoft.com/office/drawing/2014/main" val="2246422348"/>
                    </a:ext>
                  </a:extLst>
                </a:gridCol>
                <a:gridCol w="1311976">
                  <a:extLst>
                    <a:ext uri="{9D8B030D-6E8A-4147-A177-3AD203B41FA5}">
                      <a16:colId xmlns:a16="http://schemas.microsoft.com/office/drawing/2014/main" val="3565061728"/>
                    </a:ext>
                  </a:extLst>
                </a:gridCol>
              </a:tblGrid>
              <a:tr h="363070">
                <a:tc>
                  <a:txBody>
                    <a:bodyPr/>
                    <a:lstStyle/>
                    <a:p>
                      <a:pPr algn="ctr" rtl="1"/>
                      <a:r>
                        <a:rPr lang="ar-BH" dirty="0"/>
                        <a:t>لا تطفو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dirty="0"/>
                        <a:t>تطفو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dirty="0"/>
                        <a:t>المادة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521209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algn="r" rtl="1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BH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قلم رصاص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1702939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algn="r" rtl="1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EG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ممحاة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8566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algn="r" rtl="1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BH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مسمارًا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548042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algn="r" rtl="1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BH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كرة زجاجية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25093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565E8755-80E0-4C95-AEEA-3713A66BDEA9}"/>
              </a:ext>
            </a:extLst>
          </p:cNvPr>
          <p:cNvSpPr/>
          <p:nvPr/>
        </p:nvSpPr>
        <p:spPr>
          <a:xfrm>
            <a:off x="9506475" y="888131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الثاني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BB0D63-DA58-48DD-ACCB-FB9AB9864608}"/>
              </a:ext>
            </a:extLst>
          </p:cNvPr>
          <p:cNvSpPr/>
          <p:nvPr/>
        </p:nvSpPr>
        <p:spPr>
          <a:xfrm>
            <a:off x="79803" y="904909"/>
            <a:ext cx="9160373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 rtl="1"/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وصف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بعض خصائص المادة مثل : (المغناطيسيَّة‘ الطَّفو، الغوص)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/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4323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10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F030A-0BAF-41D0-AE43-2AD5D5A30608}"/>
              </a:ext>
            </a:extLst>
          </p:cNvPr>
          <p:cNvSpPr txBox="1">
            <a:spLocks/>
          </p:cNvSpPr>
          <p:nvPr/>
        </p:nvSpPr>
        <p:spPr>
          <a:xfrm>
            <a:off x="1958199" y="268703"/>
            <a:ext cx="8378529" cy="602541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خواص أخرى للمادة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1904E6-A047-4431-A677-3B449D09405E}"/>
              </a:ext>
            </a:extLst>
          </p:cNvPr>
          <p:cNvSpPr/>
          <p:nvPr/>
        </p:nvSpPr>
        <p:spPr>
          <a:xfrm>
            <a:off x="4271554" y="1695069"/>
            <a:ext cx="4950823" cy="46912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2400" b="1" dirty="0">
                <a:solidFill>
                  <a:schemeClr val="tx1"/>
                </a:solidFill>
                <a:cs typeface="+mj-cs"/>
              </a:rPr>
              <a:t>أحضر قلم رصاص ، ممحاة ، مسمار ، كرة زجاجية وضعها في إناء به ماء، صنّف المواد في الجدول الآتي بوضع علامة صح في المكان المناسب:</a:t>
            </a:r>
          </a:p>
          <a:p>
            <a:pPr algn="r" rtl="1"/>
            <a:endParaRPr lang="ar-BH" sz="2400" dirty="0">
              <a:cs typeface="+mj-cs"/>
            </a:endParaRPr>
          </a:p>
          <a:p>
            <a:pPr algn="r" rtl="1"/>
            <a:endParaRPr lang="ar-BH" sz="2400" dirty="0">
              <a:cs typeface="+mj-cs"/>
            </a:endParaRPr>
          </a:p>
          <a:p>
            <a:pPr algn="r" rtl="1"/>
            <a:endParaRPr lang="ar-BH" sz="2400" dirty="0">
              <a:cs typeface="+mj-cs"/>
            </a:endParaRPr>
          </a:p>
          <a:p>
            <a:pPr algn="r" rtl="1"/>
            <a:endParaRPr lang="ar-BH" sz="2400" dirty="0">
              <a:cs typeface="+mj-cs"/>
            </a:endParaRPr>
          </a:p>
          <a:p>
            <a:pPr algn="r" rtl="1"/>
            <a:endParaRPr lang="ar-BH" sz="2400" dirty="0">
              <a:cs typeface="+mj-cs"/>
            </a:endParaRPr>
          </a:p>
          <a:p>
            <a:pPr algn="r" rtl="1"/>
            <a:endParaRPr lang="ar-BH" sz="2400" dirty="0">
              <a:cs typeface="+mj-cs"/>
            </a:endParaRPr>
          </a:p>
          <a:p>
            <a:pPr algn="r" rtl="1"/>
            <a:r>
              <a:rPr lang="ar-BH" dirty="0">
                <a:solidFill>
                  <a:schemeClr val="tx1"/>
                </a:solidFill>
                <a:cs typeface="+mj-cs"/>
              </a:rPr>
              <a:t>نستنتج من النشاط أن المادة تتميّز بخاصيّة:</a:t>
            </a:r>
          </a:p>
          <a:p>
            <a:pPr algn="r" rtl="1"/>
            <a:r>
              <a:rPr lang="ar-BH" b="1" dirty="0">
                <a:solidFill>
                  <a:srgbClr val="00B050"/>
                </a:solidFill>
                <a:cs typeface="+mj-cs"/>
              </a:rPr>
              <a:t>   </a:t>
            </a:r>
            <a:r>
              <a:rPr lang="ar-EG" b="1" dirty="0">
                <a:solidFill>
                  <a:srgbClr val="00B050"/>
                </a:solidFill>
                <a:cs typeface="+mj-cs"/>
              </a:rPr>
              <a:t>الطفو والغوص </a:t>
            </a:r>
            <a:endParaRPr lang="ar-BH" b="1" dirty="0">
              <a:solidFill>
                <a:srgbClr val="00B050"/>
              </a:solidFill>
              <a:cs typeface="+mj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4DDFBB4-5D94-49D2-86FF-8DBF9BE02BCF}"/>
              </a:ext>
            </a:extLst>
          </p:cNvPr>
          <p:cNvSpPr/>
          <p:nvPr/>
        </p:nvSpPr>
        <p:spPr>
          <a:xfrm>
            <a:off x="9364142" y="1856588"/>
            <a:ext cx="2576693" cy="105892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</a:rPr>
              <a:t>نشاط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F45023-7363-4073-ACD9-1FDA6C7B9CD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7" t="31121" r="37999" b="7564"/>
          <a:stretch/>
        </p:blipFill>
        <p:spPr bwMode="auto">
          <a:xfrm>
            <a:off x="368600" y="1680344"/>
            <a:ext cx="3497580" cy="47059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65E8755-80E0-4C95-AEEA-3713A66BDEA9}"/>
              </a:ext>
            </a:extLst>
          </p:cNvPr>
          <p:cNvSpPr/>
          <p:nvPr/>
        </p:nvSpPr>
        <p:spPr>
          <a:xfrm>
            <a:off x="9456371" y="871244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الثاني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2835A7B-A8FC-4C53-BEBF-2B8A7140B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245370"/>
              </p:ext>
            </p:extLst>
          </p:nvPr>
        </p:nvGraphicFramePr>
        <p:xfrm>
          <a:off x="4767943" y="3650359"/>
          <a:ext cx="4131870" cy="182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77290">
                  <a:extLst>
                    <a:ext uri="{9D8B030D-6E8A-4147-A177-3AD203B41FA5}">
                      <a16:colId xmlns:a16="http://schemas.microsoft.com/office/drawing/2014/main" val="3925963236"/>
                    </a:ext>
                  </a:extLst>
                </a:gridCol>
                <a:gridCol w="1377290">
                  <a:extLst>
                    <a:ext uri="{9D8B030D-6E8A-4147-A177-3AD203B41FA5}">
                      <a16:colId xmlns:a16="http://schemas.microsoft.com/office/drawing/2014/main" val="2246422348"/>
                    </a:ext>
                  </a:extLst>
                </a:gridCol>
                <a:gridCol w="1377290">
                  <a:extLst>
                    <a:ext uri="{9D8B030D-6E8A-4147-A177-3AD203B41FA5}">
                      <a16:colId xmlns:a16="http://schemas.microsoft.com/office/drawing/2014/main" val="3565061728"/>
                    </a:ext>
                  </a:extLst>
                </a:gridCol>
              </a:tblGrid>
              <a:tr h="363070">
                <a:tc>
                  <a:txBody>
                    <a:bodyPr/>
                    <a:lstStyle/>
                    <a:p>
                      <a:pPr algn="ctr" rtl="1"/>
                      <a:r>
                        <a:rPr lang="ar-BH" b="1" dirty="0"/>
                        <a:t>لا تطفو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b="1" dirty="0"/>
                        <a:t>تطفو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b="1" dirty="0"/>
                        <a:t>المادة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521209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algn="ctr" rtl="1"/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قلم رصاص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1702939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algn="ctr" rtl="1"/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ممحاة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8566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مسمار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548042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كرة زجاجية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250934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A2BB0D63-DA58-48DD-ACCB-FB9AB9864608}"/>
              </a:ext>
            </a:extLst>
          </p:cNvPr>
          <p:cNvSpPr/>
          <p:nvPr/>
        </p:nvSpPr>
        <p:spPr>
          <a:xfrm>
            <a:off x="79803" y="904909"/>
            <a:ext cx="9160373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 rtl="1"/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وصف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بعض خصائص المادة مثل : (المغناطيسيَّة‘ الطَّفو، الغوص)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/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8679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10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435BB-C7F8-4B37-928C-77940FE76955}"/>
              </a:ext>
            </a:extLst>
          </p:cNvPr>
          <p:cNvSpPr txBox="1">
            <a:spLocks/>
          </p:cNvSpPr>
          <p:nvPr/>
        </p:nvSpPr>
        <p:spPr>
          <a:xfrm>
            <a:off x="1427733" y="261364"/>
            <a:ext cx="8378529" cy="602541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خواص أخرى للمادة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14653D-E6A3-4197-8EBD-D76661E644B5}"/>
              </a:ext>
            </a:extLst>
          </p:cNvPr>
          <p:cNvSpPr/>
          <p:nvPr/>
        </p:nvSpPr>
        <p:spPr>
          <a:xfrm>
            <a:off x="4552248" y="1883100"/>
            <a:ext cx="4687928" cy="42564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2000" dirty="0">
                <a:solidFill>
                  <a:schemeClr val="tx1"/>
                </a:solidFill>
                <a:cs typeface="+mj-cs"/>
              </a:rPr>
              <a:t>أحضر قلم رصاص ، ممحاة ، مسمارًا ، كرة زجاجية وقربها من المغناطيس وسجل ملاحظاتك في الجدول التالي:</a:t>
            </a:r>
          </a:p>
          <a:p>
            <a:pPr algn="r" rtl="1"/>
            <a:endParaRPr lang="ar-BH" sz="2400" dirty="0">
              <a:cs typeface="+mj-cs"/>
            </a:endParaRPr>
          </a:p>
          <a:p>
            <a:pPr algn="r" rtl="1"/>
            <a:endParaRPr lang="ar-BH" sz="2400" dirty="0">
              <a:cs typeface="+mj-cs"/>
            </a:endParaRPr>
          </a:p>
          <a:p>
            <a:pPr algn="r" rtl="1"/>
            <a:endParaRPr lang="ar-BH" sz="2400" dirty="0">
              <a:cs typeface="+mj-cs"/>
            </a:endParaRPr>
          </a:p>
          <a:p>
            <a:pPr algn="r" rtl="1"/>
            <a:endParaRPr lang="ar-BH" sz="2400" dirty="0">
              <a:cs typeface="+mj-cs"/>
            </a:endParaRPr>
          </a:p>
          <a:p>
            <a:pPr algn="r" rtl="1"/>
            <a:endParaRPr lang="ar-BH" sz="2400" dirty="0">
              <a:cs typeface="+mj-cs"/>
            </a:endParaRPr>
          </a:p>
          <a:p>
            <a:pPr algn="r" rtl="1"/>
            <a:endParaRPr lang="ar-BH" sz="2400" dirty="0">
              <a:cs typeface="+mj-cs"/>
            </a:endParaRPr>
          </a:p>
          <a:p>
            <a:pPr algn="r" rtl="1"/>
            <a:r>
              <a:rPr lang="ar-BH" b="1" dirty="0">
                <a:solidFill>
                  <a:schemeClr val="tx1"/>
                </a:solidFill>
                <a:cs typeface="+mj-cs"/>
              </a:rPr>
              <a:t>نستنتج من النشاط أن بعض المواد</a:t>
            </a:r>
            <a:r>
              <a:rPr lang="ar-BH" b="1" dirty="0" smtClean="0">
                <a:solidFill>
                  <a:schemeClr val="tx1"/>
                </a:solidFill>
                <a:cs typeface="+mj-cs"/>
              </a:rPr>
              <a:t>:-------------------------للمغناطيس </a:t>
            </a:r>
            <a:r>
              <a:rPr lang="ar-BH" b="1" dirty="0">
                <a:solidFill>
                  <a:schemeClr val="tx1"/>
                </a:solidFill>
                <a:cs typeface="+mj-cs"/>
              </a:rPr>
              <a:t>، ومعظم المواد لا-</a:t>
            </a:r>
            <a:r>
              <a:rPr lang="ar-BH" b="1" dirty="0" smtClean="0">
                <a:solidFill>
                  <a:schemeClr val="tx1"/>
                </a:solidFill>
                <a:cs typeface="+mj-cs"/>
              </a:rPr>
              <a:t>------------------------------</a:t>
            </a:r>
            <a:endParaRPr lang="ar-BH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EF7E3F1-9770-47A5-BB56-28DDEF06944F}"/>
              </a:ext>
            </a:extLst>
          </p:cNvPr>
          <p:cNvSpPr/>
          <p:nvPr/>
        </p:nvSpPr>
        <p:spPr>
          <a:xfrm>
            <a:off x="9351868" y="1586583"/>
            <a:ext cx="2623300" cy="13133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400" b="1" dirty="0" smtClean="0">
                <a:solidFill>
                  <a:srgbClr val="FF0000"/>
                </a:solidFill>
                <a:cs typeface="+mj-cs"/>
              </a:rPr>
              <a:t>نشاط</a:t>
            </a:r>
          </a:p>
          <a:p>
            <a:pPr algn="ctr"/>
            <a:r>
              <a:rPr lang="ar-BH" sz="2400" b="1" dirty="0" smtClean="0">
                <a:solidFill>
                  <a:srgbClr val="FF0000"/>
                </a:solidFill>
                <a:cs typeface="+mj-cs"/>
              </a:rPr>
              <a:t> </a:t>
            </a:r>
            <a:r>
              <a:rPr lang="ar-BH" sz="2400" b="1" dirty="0">
                <a:solidFill>
                  <a:srgbClr val="FF0000"/>
                </a:solidFill>
                <a:cs typeface="+mj-cs"/>
              </a:rPr>
              <a:t>ا</a:t>
            </a:r>
            <a:r>
              <a:rPr lang="ar-BH" sz="2400" b="1" dirty="0" smtClean="0">
                <a:solidFill>
                  <a:srgbClr val="FF0000"/>
                </a:solidFill>
                <a:cs typeface="+mj-cs"/>
              </a:rPr>
              <a:t>لخاصيّة </a:t>
            </a:r>
            <a:r>
              <a:rPr lang="ar-BH" sz="2400" b="1" dirty="0">
                <a:solidFill>
                  <a:srgbClr val="FF0000"/>
                </a:solidFill>
                <a:cs typeface="+mj-cs"/>
              </a:rPr>
              <a:t>المغناطيسية</a:t>
            </a:r>
            <a:endParaRPr lang="en-US" sz="2400" b="1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074E6-8BE5-4B93-B1D1-38A3EEDFDC1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7" t="31121" r="37999" b="7564"/>
          <a:stretch/>
        </p:blipFill>
        <p:spPr bwMode="auto">
          <a:xfrm>
            <a:off x="726408" y="1883099"/>
            <a:ext cx="3578305" cy="42564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87770E1-F4F4-49B5-9AC4-20E902CF7ECE}"/>
              </a:ext>
            </a:extLst>
          </p:cNvPr>
          <p:cNvSpPr/>
          <p:nvPr/>
        </p:nvSpPr>
        <p:spPr>
          <a:xfrm>
            <a:off x="9351868" y="904909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الثاني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B0D63-DA58-48DD-ACCB-FB9AB9864608}"/>
              </a:ext>
            </a:extLst>
          </p:cNvPr>
          <p:cNvSpPr/>
          <p:nvPr/>
        </p:nvSpPr>
        <p:spPr>
          <a:xfrm>
            <a:off x="79803" y="904909"/>
            <a:ext cx="9160373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 rtl="1"/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وصف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بعض خصائص المادة مثل : (المغناطيسيَّة‘ الطَّفو، الغوص)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/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45602D1-A771-4238-9B2D-2061974F2B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45050"/>
              </p:ext>
            </p:extLst>
          </p:nvPr>
        </p:nvGraphicFramePr>
        <p:xfrm>
          <a:off x="5313105" y="3123248"/>
          <a:ext cx="3613212" cy="182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04404">
                  <a:extLst>
                    <a:ext uri="{9D8B030D-6E8A-4147-A177-3AD203B41FA5}">
                      <a16:colId xmlns:a16="http://schemas.microsoft.com/office/drawing/2014/main" val="3925963236"/>
                    </a:ext>
                  </a:extLst>
                </a:gridCol>
                <a:gridCol w="1204404">
                  <a:extLst>
                    <a:ext uri="{9D8B030D-6E8A-4147-A177-3AD203B41FA5}">
                      <a16:colId xmlns:a16="http://schemas.microsoft.com/office/drawing/2014/main" val="2246422348"/>
                    </a:ext>
                  </a:extLst>
                </a:gridCol>
                <a:gridCol w="1204404">
                  <a:extLst>
                    <a:ext uri="{9D8B030D-6E8A-4147-A177-3AD203B41FA5}">
                      <a16:colId xmlns:a16="http://schemas.microsoft.com/office/drawing/2014/main" val="3565061728"/>
                    </a:ext>
                  </a:extLst>
                </a:gridCol>
              </a:tblGrid>
              <a:tr h="363070">
                <a:tc>
                  <a:txBody>
                    <a:bodyPr/>
                    <a:lstStyle/>
                    <a:p>
                      <a:pPr algn="ctr" rtl="1"/>
                      <a:r>
                        <a:rPr lang="ar-EG" b="1" dirty="0"/>
                        <a:t>لا تنجذب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b="1" dirty="0"/>
                        <a:t>تنجذب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b="1" dirty="0"/>
                        <a:t>المادة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521209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algn="ctr" rtl="1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قلم رصاص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1702939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algn="ctr" rtl="1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ممحاة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8566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algn="ctr" rtl="1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مسمارًا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548042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algn="ctr" rtl="1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كرة زجاجية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2509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739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BE1746C-C126-423E-ACD8-73B4D5503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1EA1C7-AB99-4A07-A830-D8E383377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40B126-B7CC-4BD4-B238-75ED75AD4B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66" r="29019" b="24261"/>
          <a:stretch/>
        </p:blipFill>
        <p:spPr>
          <a:xfrm>
            <a:off x="2541741" y="94957"/>
            <a:ext cx="6630396" cy="670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2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435BB-C7F8-4B37-928C-77940FE76955}"/>
              </a:ext>
            </a:extLst>
          </p:cNvPr>
          <p:cNvSpPr txBox="1">
            <a:spLocks/>
          </p:cNvSpPr>
          <p:nvPr/>
        </p:nvSpPr>
        <p:spPr>
          <a:xfrm>
            <a:off x="1466921" y="236070"/>
            <a:ext cx="8378529" cy="602541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خواص أخرى للمادة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14653D-E6A3-4197-8EBD-D76661E644B5}"/>
              </a:ext>
            </a:extLst>
          </p:cNvPr>
          <p:cNvSpPr/>
          <p:nvPr/>
        </p:nvSpPr>
        <p:spPr>
          <a:xfrm>
            <a:off x="4552247" y="1750423"/>
            <a:ext cx="4812683" cy="44544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20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أحضر قلم رصاص ، ممحاة ، مسمارًا ، كرة زجاجية وقرّبها من المغناطيس وسجّل ملاحظاتك في الجدول التالي:</a:t>
            </a:r>
          </a:p>
          <a:p>
            <a:pPr algn="r" rtl="1"/>
            <a:endParaRPr lang="ar-BH" sz="2400" dirty="0">
              <a:cs typeface="+mj-cs"/>
            </a:endParaRPr>
          </a:p>
          <a:p>
            <a:pPr algn="r" rtl="1"/>
            <a:endParaRPr lang="ar-BH" sz="2400" dirty="0">
              <a:cs typeface="+mj-cs"/>
            </a:endParaRPr>
          </a:p>
          <a:p>
            <a:pPr algn="r" rtl="1"/>
            <a:endParaRPr lang="ar-BH" sz="2400" dirty="0">
              <a:cs typeface="+mj-cs"/>
            </a:endParaRPr>
          </a:p>
          <a:p>
            <a:pPr algn="r" rtl="1"/>
            <a:endParaRPr lang="ar-BH" sz="2400" dirty="0">
              <a:cs typeface="+mj-cs"/>
            </a:endParaRPr>
          </a:p>
          <a:p>
            <a:pPr algn="r" rtl="1"/>
            <a:endParaRPr lang="ar-BH" sz="2400" dirty="0">
              <a:cs typeface="+mj-cs"/>
            </a:endParaRPr>
          </a:p>
          <a:p>
            <a:pPr algn="r" rtl="1"/>
            <a:endParaRPr lang="ar-BH" sz="2400" dirty="0">
              <a:cs typeface="+mj-cs"/>
            </a:endParaRPr>
          </a:p>
          <a:p>
            <a:pPr algn="r" rtl="1"/>
            <a:r>
              <a:rPr lang="ar-BH" b="1" dirty="0">
                <a:solidFill>
                  <a:schemeClr val="tx1"/>
                </a:solidFill>
                <a:cs typeface="+mj-cs"/>
              </a:rPr>
              <a:t>نستنتج من النشاط أن بعض المواد:</a:t>
            </a:r>
            <a:r>
              <a:rPr lang="ar-BH" b="1" dirty="0">
                <a:solidFill>
                  <a:srgbClr val="00B050"/>
                </a:solidFill>
                <a:cs typeface="+mj-cs"/>
              </a:rPr>
              <a:t> </a:t>
            </a:r>
            <a:r>
              <a:rPr lang="ar-BH" sz="2000" b="1" dirty="0">
                <a:solidFill>
                  <a:srgbClr val="00B050"/>
                </a:solidFill>
                <a:cs typeface="+mj-cs"/>
              </a:rPr>
              <a:t>تنجذب</a:t>
            </a:r>
            <a:r>
              <a:rPr lang="ar-BH" b="1" dirty="0">
                <a:solidFill>
                  <a:srgbClr val="00B050"/>
                </a:solidFill>
                <a:cs typeface="+mj-cs"/>
              </a:rPr>
              <a:t> </a:t>
            </a:r>
            <a:r>
              <a:rPr lang="ar-BH" b="1" dirty="0">
                <a:solidFill>
                  <a:schemeClr val="tx1"/>
                </a:solidFill>
                <a:cs typeface="+mj-cs"/>
              </a:rPr>
              <a:t>للمغناطيس ومعظم المواد </a:t>
            </a:r>
            <a:r>
              <a:rPr lang="ar-BH" dirty="0">
                <a:solidFill>
                  <a:srgbClr val="00B050"/>
                </a:solidFill>
                <a:cs typeface="+mj-cs"/>
              </a:rPr>
              <a:t>لا </a:t>
            </a:r>
            <a:r>
              <a:rPr lang="ar-BH" b="1" dirty="0">
                <a:solidFill>
                  <a:srgbClr val="00B050"/>
                </a:solidFill>
                <a:cs typeface="+mj-cs"/>
              </a:rPr>
              <a:t>تنجذب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EF7E3F1-9770-47A5-BB56-28DDEF06944F}"/>
              </a:ext>
            </a:extLst>
          </p:cNvPr>
          <p:cNvSpPr/>
          <p:nvPr/>
        </p:nvSpPr>
        <p:spPr>
          <a:xfrm>
            <a:off x="9487711" y="1537323"/>
            <a:ext cx="2525486" cy="124506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rgbClr val="FF0000"/>
                </a:solidFill>
                <a:cs typeface="+mj-cs"/>
              </a:rPr>
              <a:t>نشاط </a:t>
            </a:r>
            <a:endParaRPr lang="ar-BH" sz="2400" b="1" dirty="0" smtClean="0">
              <a:solidFill>
                <a:srgbClr val="FF0000"/>
              </a:solidFill>
              <a:cs typeface="+mj-cs"/>
            </a:endParaRPr>
          </a:p>
          <a:p>
            <a:pPr algn="ctr"/>
            <a:r>
              <a:rPr lang="ar-BH" sz="2400" b="1" dirty="0">
                <a:solidFill>
                  <a:srgbClr val="FF0000"/>
                </a:solidFill>
                <a:cs typeface="+mj-cs"/>
              </a:rPr>
              <a:t>ا</a:t>
            </a:r>
            <a:r>
              <a:rPr lang="ar-BH" sz="2400" b="1" dirty="0" smtClean="0">
                <a:solidFill>
                  <a:srgbClr val="FF0000"/>
                </a:solidFill>
                <a:cs typeface="+mj-cs"/>
              </a:rPr>
              <a:t>لخاصيّة </a:t>
            </a:r>
            <a:r>
              <a:rPr lang="ar-BH" sz="2400" b="1" dirty="0">
                <a:solidFill>
                  <a:srgbClr val="FF0000"/>
                </a:solidFill>
                <a:cs typeface="+mj-cs"/>
              </a:rPr>
              <a:t>المغناطيسية</a:t>
            </a:r>
            <a:endParaRPr lang="en-US" sz="2400" b="1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074E6-8BE5-4B93-B1D1-38A3EEDFDC1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7" t="31121" r="37999" b="7564"/>
          <a:stretch/>
        </p:blipFill>
        <p:spPr bwMode="auto">
          <a:xfrm>
            <a:off x="726408" y="1750423"/>
            <a:ext cx="3578305" cy="44544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87770E1-F4F4-49B5-9AC4-20E902CF7ECE}"/>
              </a:ext>
            </a:extLst>
          </p:cNvPr>
          <p:cNvSpPr/>
          <p:nvPr/>
        </p:nvSpPr>
        <p:spPr>
          <a:xfrm>
            <a:off x="9364931" y="838611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الثاني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45602D1-A771-4238-9B2D-2061974F2B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112148"/>
              </p:ext>
            </p:extLst>
          </p:nvPr>
        </p:nvGraphicFramePr>
        <p:xfrm>
          <a:off x="5313105" y="3123248"/>
          <a:ext cx="3613212" cy="182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04404">
                  <a:extLst>
                    <a:ext uri="{9D8B030D-6E8A-4147-A177-3AD203B41FA5}">
                      <a16:colId xmlns:a16="http://schemas.microsoft.com/office/drawing/2014/main" val="3925963236"/>
                    </a:ext>
                  </a:extLst>
                </a:gridCol>
                <a:gridCol w="1204404">
                  <a:extLst>
                    <a:ext uri="{9D8B030D-6E8A-4147-A177-3AD203B41FA5}">
                      <a16:colId xmlns:a16="http://schemas.microsoft.com/office/drawing/2014/main" val="2246422348"/>
                    </a:ext>
                  </a:extLst>
                </a:gridCol>
                <a:gridCol w="1204404">
                  <a:extLst>
                    <a:ext uri="{9D8B030D-6E8A-4147-A177-3AD203B41FA5}">
                      <a16:colId xmlns:a16="http://schemas.microsoft.com/office/drawing/2014/main" val="3565061728"/>
                    </a:ext>
                  </a:extLst>
                </a:gridCol>
              </a:tblGrid>
              <a:tr h="363070">
                <a:tc>
                  <a:txBody>
                    <a:bodyPr/>
                    <a:lstStyle/>
                    <a:p>
                      <a:pPr algn="ctr" rtl="1"/>
                      <a:r>
                        <a:rPr lang="ar-EG" b="1" dirty="0"/>
                        <a:t>لا تنجذب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b="1" dirty="0"/>
                        <a:t>تنجذب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b="1" dirty="0"/>
                        <a:t>المادة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521209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قلم رصاص 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1702939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ممحاة 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8566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algn="ctr" rtl="1"/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مسمارًا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548042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كرة زجاجية 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250934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A2BB0D63-DA58-48DD-ACCB-FB9AB9864608}"/>
              </a:ext>
            </a:extLst>
          </p:cNvPr>
          <p:cNvSpPr/>
          <p:nvPr/>
        </p:nvSpPr>
        <p:spPr>
          <a:xfrm>
            <a:off x="79803" y="904909"/>
            <a:ext cx="9160373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 rtl="1"/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وصف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بعض خصائص المادة مثل : (المغناطيسيَّة‘ الطَّفو، الغوص)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/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1774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10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8A0FC-4749-4981-AFE6-16F89FBF6802}"/>
              </a:ext>
            </a:extLst>
          </p:cNvPr>
          <p:cNvSpPr txBox="1">
            <a:spLocks/>
          </p:cNvSpPr>
          <p:nvPr/>
        </p:nvSpPr>
        <p:spPr>
          <a:xfrm>
            <a:off x="1853695" y="173907"/>
            <a:ext cx="8378529" cy="602541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خواص أخرى للمادة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909DC2-2D30-4839-97F3-F5339A65F95E}"/>
              </a:ext>
            </a:extLst>
          </p:cNvPr>
          <p:cNvSpPr/>
          <p:nvPr/>
        </p:nvSpPr>
        <p:spPr>
          <a:xfrm>
            <a:off x="4048216" y="1768686"/>
            <a:ext cx="5004343" cy="4320184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endParaRPr lang="ar-BH" sz="2000" dirty="0">
              <a:solidFill>
                <a:schemeClr val="accent2">
                  <a:lumMod val="75000"/>
                </a:schemeClr>
              </a:solidFill>
              <a:cs typeface="+mj-cs"/>
            </a:endParaRPr>
          </a:p>
          <a:p>
            <a:pPr algn="r" rtl="1"/>
            <a:r>
              <a:rPr lang="ar-BH" sz="2000" b="1" dirty="0">
                <a:solidFill>
                  <a:schemeClr val="tx1"/>
                </a:solidFill>
                <a:cs typeface="+mj-cs"/>
              </a:rPr>
              <a:t>- فكّر لماذا لا تصل الحرارة إلى مقبض المقلاة ؟</a:t>
            </a:r>
          </a:p>
          <a:p>
            <a:pPr algn="r" rtl="1"/>
            <a:r>
              <a:rPr lang="ar-BH" sz="20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-----------------------------------------------------</a:t>
            </a:r>
          </a:p>
          <a:p>
            <a:pPr algn="r" rtl="1"/>
            <a:r>
              <a:rPr lang="ar-BH" sz="2000" b="1" dirty="0">
                <a:solidFill>
                  <a:schemeClr val="tx1"/>
                </a:solidFill>
                <a:cs typeface="+mj-cs"/>
              </a:rPr>
              <a:t>- ما خاصيّة الألمنيوم التي تجعل منه مادّة صالحة لصناعة الأواني؟</a:t>
            </a:r>
          </a:p>
          <a:p>
            <a:pPr algn="r" rtl="1"/>
            <a:r>
              <a:rPr lang="ar-BH" sz="20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-----------------------------------------------------</a:t>
            </a:r>
          </a:p>
          <a:p>
            <a:pPr algn="r" rtl="1"/>
            <a:r>
              <a:rPr lang="ar-BH" sz="2000" b="1" dirty="0">
                <a:solidFill>
                  <a:schemeClr val="tx1"/>
                </a:solidFill>
                <a:cs typeface="+mj-cs"/>
              </a:rPr>
              <a:t>- اختر مادة تنجذب إلى المغناطيس وتغوص في الماء وتوصل الحرارة؟</a:t>
            </a:r>
          </a:p>
          <a:p>
            <a:pPr algn="r" rtl="1"/>
            <a:r>
              <a:rPr lang="ar-BH" sz="20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---------------------------------------------------------------------------------------------------------------------------------------------------------------------------</a:t>
            </a:r>
            <a:endParaRPr lang="ar-BH" sz="2400" dirty="0">
              <a:cs typeface="+mj-cs"/>
            </a:endParaRPr>
          </a:p>
          <a:p>
            <a:pPr algn="r" rtl="1"/>
            <a:endParaRPr lang="ar-BH" sz="2400" dirty="0">
              <a:cs typeface="+mj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0CCC9AC-8E2A-41B1-A3A0-BF73370966D6}"/>
              </a:ext>
            </a:extLst>
          </p:cNvPr>
          <p:cNvSpPr/>
          <p:nvPr/>
        </p:nvSpPr>
        <p:spPr>
          <a:xfrm>
            <a:off x="9418320" y="1578956"/>
            <a:ext cx="2603863" cy="12818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000" b="1" dirty="0" smtClean="0">
                <a:solidFill>
                  <a:srgbClr val="FF0000"/>
                </a:solidFill>
                <a:cs typeface="+mj-cs"/>
              </a:rPr>
              <a:t>نشاط</a:t>
            </a:r>
          </a:p>
          <a:p>
            <a:pPr algn="ctr"/>
            <a:r>
              <a:rPr lang="ar-BH" sz="2000" b="1" dirty="0" smtClean="0">
                <a:solidFill>
                  <a:srgbClr val="FF0000"/>
                </a:solidFill>
                <a:cs typeface="+mj-cs"/>
              </a:rPr>
              <a:t> </a:t>
            </a:r>
            <a:r>
              <a:rPr lang="ar-BH" sz="2000" b="1" dirty="0">
                <a:solidFill>
                  <a:srgbClr val="FF0000"/>
                </a:solidFill>
                <a:cs typeface="+mj-cs"/>
              </a:rPr>
              <a:t>لخاصيّة توصيل الحرارة</a:t>
            </a:r>
            <a:endParaRPr lang="en-US" sz="2000" b="1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FBD584-6525-4AA7-A41D-393386383C4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7" t="31121" r="37999" b="7564"/>
          <a:stretch/>
        </p:blipFill>
        <p:spPr bwMode="auto">
          <a:xfrm>
            <a:off x="873089" y="1768686"/>
            <a:ext cx="2922751" cy="43201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75BCFE1-8BD4-4739-A730-FF7F3B4D69F4}"/>
              </a:ext>
            </a:extLst>
          </p:cNvPr>
          <p:cNvSpPr/>
          <p:nvPr/>
        </p:nvSpPr>
        <p:spPr>
          <a:xfrm>
            <a:off x="9242757" y="776447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الثاني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BB0D63-DA58-48DD-ACCB-FB9AB9864608}"/>
              </a:ext>
            </a:extLst>
          </p:cNvPr>
          <p:cNvSpPr/>
          <p:nvPr/>
        </p:nvSpPr>
        <p:spPr>
          <a:xfrm>
            <a:off x="40614" y="813468"/>
            <a:ext cx="9160373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 rtl="1"/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وصف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بعض خصائص المادة مثل : (المغناطيسيَّة‘ الطَّفو، الغوص)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/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5340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8A0FC-4749-4981-AFE6-16F89FBF6802}"/>
              </a:ext>
            </a:extLst>
          </p:cNvPr>
          <p:cNvSpPr txBox="1">
            <a:spLocks/>
          </p:cNvSpPr>
          <p:nvPr/>
        </p:nvSpPr>
        <p:spPr>
          <a:xfrm>
            <a:off x="1723067" y="184676"/>
            <a:ext cx="8378529" cy="602541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خواص أخرى للمادة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909DC2-2D30-4839-97F3-F5339A65F95E}"/>
              </a:ext>
            </a:extLst>
          </p:cNvPr>
          <p:cNvSpPr/>
          <p:nvPr/>
        </p:nvSpPr>
        <p:spPr>
          <a:xfrm>
            <a:off x="3944984" y="1907177"/>
            <a:ext cx="5225142" cy="4297680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endParaRPr lang="ar-BH" sz="2000" dirty="0">
              <a:solidFill>
                <a:schemeClr val="accent2">
                  <a:lumMod val="75000"/>
                </a:schemeClr>
              </a:solidFill>
              <a:cs typeface="+mj-cs"/>
            </a:endParaRPr>
          </a:p>
          <a:p>
            <a:pPr algn="r" rtl="1"/>
            <a:r>
              <a:rPr lang="ar-BH" sz="2000" b="1" dirty="0">
                <a:solidFill>
                  <a:schemeClr val="tx1"/>
                </a:solidFill>
                <a:cs typeface="+mj-cs"/>
              </a:rPr>
              <a:t>- فكّر لماذا لا تصل الحرارة إلى مقبض المقلاة ؟</a:t>
            </a:r>
          </a:p>
          <a:p>
            <a:pPr algn="r" rtl="1"/>
            <a:r>
              <a:rPr lang="ar-BH" sz="2000" b="1" dirty="0">
                <a:solidFill>
                  <a:srgbClr val="0000CC"/>
                </a:solidFill>
                <a:cs typeface="+mj-cs"/>
              </a:rPr>
              <a:t>  </a:t>
            </a:r>
            <a:r>
              <a:rPr lang="ar-EG" sz="2000" b="1" dirty="0">
                <a:solidFill>
                  <a:srgbClr val="0000CC"/>
                </a:solidFill>
                <a:cs typeface="+mj-cs"/>
              </a:rPr>
              <a:t>لأن مقبض المقلاة من الخشب وهو لا يوصل الحرارة</a:t>
            </a:r>
            <a:r>
              <a:rPr lang="ar-BH" sz="2000" b="1" dirty="0">
                <a:solidFill>
                  <a:srgbClr val="0000CC"/>
                </a:solidFill>
                <a:cs typeface="+mj-cs"/>
              </a:rPr>
              <a:t>.</a:t>
            </a:r>
          </a:p>
          <a:p>
            <a:pPr algn="r" rtl="1"/>
            <a:endParaRPr lang="ar-BH" sz="2000" b="1" dirty="0">
              <a:solidFill>
                <a:srgbClr val="00B050"/>
              </a:solidFill>
              <a:cs typeface="+mj-cs"/>
            </a:endParaRPr>
          </a:p>
          <a:p>
            <a:pPr algn="r" rtl="1"/>
            <a:r>
              <a:rPr lang="ar-BH" sz="2000" dirty="0">
                <a:solidFill>
                  <a:schemeClr val="tx1"/>
                </a:solidFill>
                <a:cs typeface="+mj-cs"/>
              </a:rPr>
              <a:t>-</a:t>
            </a:r>
            <a:r>
              <a:rPr lang="ar-BH" sz="20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 </a:t>
            </a:r>
            <a:r>
              <a:rPr lang="ar-BH" sz="2000" b="1" dirty="0">
                <a:solidFill>
                  <a:schemeClr val="tx1"/>
                </a:solidFill>
                <a:cs typeface="+mj-cs"/>
              </a:rPr>
              <a:t>ما خاصيّة الألمنيوم التي تجعل منه مادّة صالحة لصناعة الأواني؟</a:t>
            </a:r>
          </a:p>
          <a:p>
            <a:pPr algn="r" rtl="1"/>
            <a:r>
              <a:rPr lang="ar-BH" sz="2000" b="1" dirty="0">
                <a:solidFill>
                  <a:srgbClr val="0000CC"/>
                </a:solidFill>
                <a:cs typeface="+mj-cs"/>
              </a:rPr>
              <a:t>  </a:t>
            </a:r>
            <a:r>
              <a:rPr lang="ar-EG" sz="2000" b="1" dirty="0">
                <a:solidFill>
                  <a:srgbClr val="0000CC"/>
                </a:solidFill>
                <a:cs typeface="+mj-cs"/>
              </a:rPr>
              <a:t>لأنه يوصل الحرارة</a:t>
            </a:r>
            <a:r>
              <a:rPr lang="ar-BH" sz="2000" b="1" dirty="0">
                <a:solidFill>
                  <a:srgbClr val="0000CC"/>
                </a:solidFill>
                <a:cs typeface="+mj-cs"/>
              </a:rPr>
              <a:t>.</a:t>
            </a:r>
          </a:p>
          <a:p>
            <a:pPr algn="r" rtl="1"/>
            <a:endParaRPr lang="ar-BH" sz="2000" b="1" dirty="0">
              <a:solidFill>
                <a:srgbClr val="002060"/>
              </a:solidFill>
              <a:cs typeface="+mj-cs"/>
            </a:endParaRPr>
          </a:p>
          <a:p>
            <a:pPr algn="r" rtl="1"/>
            <a:r>
              <a:rPr lang="ar-BH" sz="2000" b="1" dirty="0">
                <a:solidFill>
                  <a:schemeClr val="tx1"/>
                </a:solidFill>
                <a:cs typeface="+mj-cs"/>
              </a:rPr>
              <a:t>- اختر مادة تنجذب إلى المغناطيس وتغوص في الماء وتوصل الحرارة؟</a:t>
            </a:r>
          </a:p>
          <a:p>
            <a:pPr algn="r" rtl="1"/>
            <a:r>
              <a:rPr lang="ar-BH" sz="2000" b="1" dirty="0">
                <a:solidFill>
                  <a:srgbClr val="0000CC"/>
                </a:solidFill>
                <a:cs typeface="+mj-cs"/>
              </a:rPr>
              <a:t>   </a:t>
            </a:r>
            <a:r>
              <a:rPr lang="ar-EG" sz="2000" b="1" dirty="0">
                <a:solidFill>
                  <a:srgbClr val="0000CC"/>
                </a:solidFill>
                <a:cs typeface="+mj-cs"/>
              </a:rPr>
              <a:t>مسمار الحديد</a:t>
            </a:r>
            <a:r>
              <a:rPr lang="ar-BH" sz="2000" b="1" dirty="0">
                <a:solidFill>
                  <a:srgbClr val="0000CC"/>
                </a:solidFill>
                <a:cs typeface="+mj-cs"/>
              </a:rPr>
              <a:t>.</a:t>
            </a:r>
            <a:r>
              <a:rPr lang="ar-EG" sz="2000" b="1" dirty="0">
                <a:solidFill>
                  <a:srgbClr val="0000CC"/>
                </a:solidFill>
                <a:cs typeface="+mj-cs"/>
              </a:rPr>
              <a:t> </a:t>
            </a:r>
            <a:endParaRPr lang="ar-BH" sz="2400" b="1" dirty="0">
              <a:solidFill>
                <a:srgbClr val="0000CC"/>
              </a:solidFill>
              <a:cs typeface="+mj-cs"/>
            </a:endParaRPr>
          </a:p>
          <a:p>
            <a:pPr algn="r" rtl="1"/>
            <a:endParaRPr lang="ar-BH" sz="2400" dirty="0">
              <a:cs typeface="+mj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0CCC9AC-8E2A-41B1-A3A0-BF73370966D6}"/>
              </a:ext>
            </a:extLst>
          </p:cNvPr>
          <p:cNvSpPr/>
          <p:nvPr/>
        </p:nvSpPr>
        <p:spPr>
          <a:xfrm>
            <a:off x="9371305" y="1768686"/>
            <a:ext cx="2616926" cy="13272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000" b="1" dirty="0" smtClean="0">
                <a:solidFill>
                  <a:srgbClr val="FF0000"/>
                </a:solidFill>
                <a:cs typeface="+mj-cs"/>
              </a:rPr>
              <a:t>نشاط</a:t>
            </a:r>
          </a:p>
          <a:p>
            <a:pPr algn="ctr"/>
            <a:r>
              <a:rPr lang="ar-BH" sz="2000" b="1" dirty="0" smtClean="0">
                <a:solidFill>
                  <a:srgbClr val="FF0000"/>
                </a:solidFill>
                <a:cs typeface="+mj-cs"/>
              </a:rPr>
              <a:t> </a:t>
            </a:r>
            <a:r>
              <a:rPr lang="ar-BH" sz="2000" b="1" dirty="0">
                <a:solidFill>
                  <a:srgbClr val="FF0000"/>
                </a:solidFill>
                <a:cs typeface="+mj-cs"/>
              </a:rPr>
              <a:t>لخاصيّة توصيل الحرارة</a:t>
            </a:r>
            <a:endParaRPr lang="en-US" sz="2000" b="1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FBD584-6525-4AA7-A41D-393386383C4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7" t="31121" r="37999" b="7564"/>
          <a:stretch/>
        </p:blipFill>
        <p:spPr bwMode="auto">
          <a:xfrm>
            <a:off x="873089" y="1907177"/>
            <a:ext cx="2922751" cy="42976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75BCFE1-8BD4-4739-A730-FF7F3B4D69F4}"/>
              </a:ext>
            </a:extLst>
          </p:cNvPr>
          <p:cNvSpPr/>
          <p:nvPr/>
        </p:nvSpPr>
        <p:spPr>
          <a:xfrm>
            <a:off x="9364931" y="861717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الثاني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89291D-2082-4E46-8C40-C75ED6504CEE}"/>
              </a:ext>
            </a:extLst>
          </p:cNvPr>
          <p:cNvSpPr/>
          <p:nvPr/>
        </p:nvSpPr>
        <p:spPr>
          <a:xfrm>
            <a:off x="209006" y="861717"/>
            <a:ext cx="8961119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 rtl="1"/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وصف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بعض خصائص المادة مثل : (المغناطيسيَّة‘ الطَّفو، الغوص)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 rtl="1"/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1171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easurment tools">
            <a:hlinkClick r:id="" action="ppaction://media"/>
            <a:extLst>
              <a:ext uri="{FF2B5EF4-FFF2-40B4-BE49-F238E27FC236}">
                <a16:creationId xmlns:a16="http://schemas.microsoft.com/office/drawing/2014/main" id="{7DF21EDC-8248-42FE-913C-1B8A9295AD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2975" y="815269"/>
            <a:ext cx="8077200" cy="50161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A8A905-6797-4609-A5F4-B66BEB08F730}"/>
              </a:ext>
            </a:extLst>
          </p:cNvPr>
          <p:cNvSpPr txBox="1">
            <a:spLocks/>
          </p:cNvSpPr>
          <p:nvPr/>
        </p:nvSpPr>
        <p:spPr>
          <a:xfrm>
            <a:off x="1621976" y="95163"/>
            <a:ext cx="8378529" cy="602541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كيف تقاس المادة؟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2EF9E8-C426-41D9-ADC3-97DF43280E9F}"/>
              </a:ext>
            </a:extLst>
          </p:cNvPr>
          <p:cNvSpPr/>
          <p:nvPr/>
        </p:nvSpPr>
        <p:spPr>
          <a:xfrm>
            <a:off x="9533313" y="598651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الثالث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50F69A-F9AE-4BE7-9D76-F790F18150CA}"/>
              </a:ext>
            </a:extLst>
          </p:cNvPr>
          <p:cNvSpPr/>
          <p:nvPr/>
        </p:nvSpPr>
        <p:spPr>
          <a:xfrm>
            <a:off x="259922" y="598651"/>
            <a:ext cx="8975803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قياس 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المادة باستعمال أدوات قياس معياريّة مثل: </a:t>
            </a:r>
            <a:r>
              <a:rPr lang="ar-BH" sz="24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المسطرة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، المخبار، الدَّوْرق ،الكأس </a:t>
            </a:r>
            <a:r>
              <a:rPr lang="ar-BH" sz="24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المدرَّج.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9898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58BB2-348C-4681-A375-C6892DDF6DE5}"/>
              </a:ext>
            </a:extLst>
          </p:cNvPr>
          <p:cNvSpPr txBox="1">
            <a:spLocks/>
          </p:cNvSpPr>
          <p:nvPr/>
        </p:nvSpPr>
        <p:spPr>
          <a:xfrm>
            <a:off x="1692588" y="426244"/>
            <a:ext cx="8378529" cy="602541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كيف تقاس المادة؟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36E035-45BD-41E2-BDE7-E2E1B6D81C72}"/>
              </a:ext>
            </a:extLst>
          </p:cNvPr>
          <p:cNvSpPr/>
          <p:nvPr/>
        </p:nvSpPr>
        <p:spPr>
          <a:xfrm>
            <a:off x="600891" y="2251753"/>
            <a:ext cx="8778240" cy="3915873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2400" dirty="0">
                <a:cs typeface="+mj-cs"/>
              </a:rPr>
              <a:t>- قس طول كتاب العلوم باستخدام أصابعك، كم اصبعًا يبلغ طول الكتاب؟</a:t>
            </a:r>
          </a:p>
          <a:p>
            <a:pPr algn="r" rtl="1"/>
            <a:r>
              <a:rPr lang="ar-BH" sz="2400" dirty="0">
                <a:cs typeface="+mj-cs"/>
              </a:rPr>
              <a:t>-------------------------------------------------------------------------------</a:t>
            </a:r>
          </a:p>
          <a:p>
            <a:pPr algn="r" rtl="1"/>
            <a:r>
              <a:rPr lang="ar-BH" sz="2400" dirty="0">
                <a:cs typeface="+mj-cs"/>
              </a:rPr>
              <a:t>- دع أحد أفراد أسرتك يقيس طول الكتاب بنفس الطّريقة، هل تتوقّع أن تكون النّتيجة واحدة؟ هل هذه الطّريقة صحيحة في القياس؟ لماذا؟</a:t>
            </a:r>
          </a:p>
          <a:p>
            <a:pPr algn="r" rtl="1"/>
            <a:r>
              <a:rPr lang="ar-BH" sz="2400" dirty="0">
                <a:cs typeface="+mj-cs"/>
              </a:rPr>
              <a:t>-------------------------------------------------------------------------------</a:t>
            </a:r>
          </a:p>
          <a:p>
            <a:pPr algn="r" rtl="1"/>
            <a:r>
              <a:rPr lang="ar-BH" sz="2400" dirty="0">
                <a:cs typeface="+mj-cs"/>
              </a:rPr>
              <a:t>- بماذا تقترح أن نقيس الكتاب بطريقةٍ صحيحةٍ؟</a:t>
            </a:r>
          </a:p>
          <a:p>
            <a:pPr algn="r" rtl="1"/>
            <a:r>
              <a:rPr lang="ar-BH" sz="2400" dirty="0">
                <a:cs typeface="+mj-cs"/>
              </a:rPr>
              <a:t>-------------------------------------------------------------------------------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4EB9CF-0E2C-418E-9EDE-4BB711C0E9E3}"/>
              </a:ext>
            </a:extLst>
          </p:cNvPr>
          <p:cNvSpPr/>
          <p:nvPr/>
        </p:nvSpPr>
        <p:spPr>
          <a:xfrm>
            <a:off x="9532717" y="2251753"/>
            <a:ext cx="2576693" cy="8901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FF0000"/>
                </a:solidFill>
                <a:cs typeface="+mj-cs"/>
              </a:rPr>
              <a:t>نشاط</a:t>
            </a:r>
            <a:endParaRPr lang="en-US" sz="2800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599554-FD37-4933-9AF6-EFA9B9FE88C5}"/>
              </a:ext>
            </a:extLst>
          </p:cNvPr>
          <p:cNvSpPr/>
          <p:nvPr/>
        </p:nvSpPr>
        <p:spPr>
          <a:xfrm>
            <a:off x="9509414" y="1226336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الثالث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40A163-6712-4185-AA60-F6F3C53A9F73}"/>
              </a:ext>
            </a:extLst>
          </p:cNvPr>
          <p:cNvSpPr/>
          <p:nvPr/>
        </p:nvSpPr>
        <p:spPr>
          <a:xfrm>
            <a:off x="265570" y="1226336"/>
            <a:ext cx="8975803" cy="7722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قياس 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المادة باستعمال أدوات قياس معياريّة مثل: (المسطرة، المخبار، الدَّوْرق ،الكأس المدرَّج).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8496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58BB2-348C-4681-A375-C6892DDF6DE5}"/>
              </a:ext>
            </a:extLst>
          </p:cNvPr>
          <p:cNvSpPr txBox="1">
            <a:spLocks/>
          </p:cNvSpPr>
          <p:nvPr/>
        </p:nvSpPr>
        <p:spPr>
          <a:xfrm>
            <a:off x="1614211" y="245773"/>
            <a:ext cx="8378529" cy="602541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كيف تقاس المادة؟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36E035-45BD-41E2-BDE7-E2E1B6D81C72}"/>
              </a:ext>
            </a:extLst>
          </p:cNvPr>
          <p:cNvSpPr/>
          <p:nvPr/>
        </p:nvSpPr>
        <p:spPr>
          <a:xfrm>
            <a:off x="535577" y="2251753"/>
            <a:ext cx="8705797" cy="4044544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2400" dirty="0">
                <a:cs typeface="+mj-cs"/>
              </a:rPr>
              <a:t>- قس طول كتاب العلوم باستخدام أصابعك، كم اصبعاً يبلغ طول الكتاب؟</a:t>
            </a:r>
          </a:p>
          <a:p>
            <a:pPr algn="r" rtl="1"/>
            <a:r>
              <a:rPr lang="ar-BH" sz="2400" b="1" dirty="0">
                <a:solidFill>
                  <a:srgbClr val="002060"/>
                </a:solidFill>
                <a:cs typeface="+mj-cs"/>
              </a:rPr>
              <a:t>    </a:t>
            </a:r>
            <a:r>
              <a:rPr lang="ar-EG" sz="2400" b="1" dirty="0">
                <a:solidFill>
                  <a:srgbClr val="00B050"/>
                </a:solidFill>
                <a:cs typeface="+mj-cs"/>
              </a:rPr>
              <a:t>حوالي 25 </a:t>
            </a:r>
            <a:r>
              <a:rPr lang="ar-BH" sz="2400" b="1" dirty="0">
                <a:solidFill>
                  <a:srgbClr val="00B050"/>
                </a:solidFill>
                <a:cs typeface="+mj-cs"/>
              </a:rPr>
              <a:t>ا</a:t>
            </a:r>
            <a:r>
              <a:rPr lang="ar-EG" sz="2400" b="1" dirty="0">
                <a:solidFill>
                  <a:srgbClr val="00B050"/>
                </a:solidFill>
                <a:cs typeface="+mj-cs"/>
              </a:rPr>
              <a:t>صبع</a:t>
            </a:r>
            <a:r>
              <a:rPr lang="ar-BH" sz="2400" b="1" dirty="0">
                <a:solidFill>
                  <a:srgbClr val="00B050"/>
                </a:solidFill>
                <a:cs typeface="+mj-cs"/>
              </a:rPr>
              <a:t>ًا.</a:t>
            </a:r>
          </a:p>
          <a:p>
            <a:pPr algn="ctr" rtl="1"/>
            <a:endParaRPr lang="ar-BH" sz="2000" b="1" dirty="0">
              <a:solidFill>
                <a:srgbClr val="FF0000"/>
              </a:solidFill>
              <a:cs typeface="+mj-cs"/>
            </a:endParaRPr>
          </a:p>
          <a:p>
            <a:pPr marL="342900" indent="-342900" algn="r" rtl="1">
              <a:buFontTx/>
              <a:buChar char="-"/>
            </a:pPr>
            <a:r>
              <a:rPr lang="ar-BH" sz="2400" dirty="0">
                <a:cs typeface="+mj-cs"/>
              </a:rPr>
              <a:t>دع أحد أفراد أسرتك يقيس طول الكتاب بنفس الطريقة، هل تتوقع أن تكون النتيجة واحدة؟ هل هذه الطريقة صحيحة في القياس؟ لماذا؟</a:t>
            </a:r>
          </a:p>
          <a:p>
            <a:pPr algn="r" rtl="1"/>
            <a:endParaRPr lang="ar-BH" sz="1400" dirty="0">
              <a:cs typeface="+mj-cs"/>
            </a:endParaRPr>
          </a:p>
          <a:p>
            <a:pPr algn="r" rtl="1"/>
            <a:r>
              <a:rPr lang="ar-BH" sz="2400" b="1" dirty="0">
                <a:solidFill>
                  <a:srgbClr val="00B050"/>
                </a:solidFill>
                <a:cs typeface="+mj-cs"/>
              </a:rPr>
              <a:t>  </a:t>
            </a:r>
            <a:r>
              <a:rPr lang="ar-EG" sz="2400" b="1" dirty="0">
                <a:solidFill>
                  <a:srgbClr val="00B050"/>
                </a:solidFill>
                <a:cs typeface="+mj-cs"/>
              </a:rPr>
              <a:t>حوالي 15 </a:t>
            </a:r>
            <a:r>
              <a:rPr lang="ar-BH" sz="2400" b="1" dirty="0">
                <a:solidFill>
                  <a:srgbClr val="00B050"/>
                </a:solidFill>
                <a:cs typeface="+mj-cs"/>
              </a:rPr>
              <a:t>اصبعًا.</a:t>
            </a:r>
            <a:r>
              <a:rPr lang="ar-EG" sz="2400" b="1" dirty="0">
                <a:solidFill>
                  <a:srgbClr val="00B050"/>
                </a:solidFill>
                <a:cs typeface="+mj-cs"/>
              </a:rPr>
              <a:t> </a:t>
            </a:r>
            <a:endParaRPr lang="ar-BH" sz="2400" b="1" dirty="0">
              <a:solidFill>
                <a:srgbClr val="00B050"/>
              </a:solidFill>
              <a:cs typeface="+mj-cs"/>
            </a:endParaRPr>
          </a:p>
          <a:p>
            <a:pPr algn="r" rtl="1"/>
            <a:r>
              <a:rPr lang="ar-EG" sz="2400" b="1" dirty="0">
                <a:solidFill>
                  <a:srgbClr val="00B050"/>
                </a:solidFill>
                <a:cs typeface="+mj-cs"/>
              </a:rPr>
              <a:t> </a:t>
            </a:r>
            <a:r>
              <a:rPr lang="ar-BH" sz="2400" b="1" dirty="0">
                <a:solidFill>
                  <a:srgbClr val="00B050"/>
                </a:solidFill>
                <a:cs typeface="+mj-cs"/>
              </a:rPr>
              <a:t> </a:t>
            </a:r>
            <a:r>
              <a:rPr lang="ar-EG" sz="2400" b="1" dirty="0">
                <a:solidFill>
                  <a:srgbClr val="00B050"/>
                </a:solidFill>
                <a:cs typeface="+mj-cs"/>
              </a:rPr>
              <a:t>لا</a:t>
            </a:r>
            <a:r>
              <a:rPr lang="ar-BH" sz="2400" b="1" dirty="0">
                <a:solidFill>
                  <a:srgbClr val="00B050"/>
                </a:solidFill>
                <a:cs typeface="+mj-cs"/>
              </a:rPr>
              <a:t>،</a:t>
            </a:r>
            <a:r>
              <a:rPr lang="ar-EG" sz="2400" b="1" dirty="0">
                <a:solidFill>
                  <a:srgbClr val="00B050"/>
                </a:solidFill>
                <a:cs typeface="+mj-cs"/>
              </a:rPr>
              <a:t> لاختلاف سمك اصبع الشخص الكبير عن الشخص الصغير</a:t>
            </a:r>
            <a:r>
              <a:rPr lang="ar-BH" sz="2400" b="1" dirty="0">
                <a:solidFill>
                  <a:srgbClr val="00B050"/>
                </a:solidFill>
                <a:cs typeface="+mj-cs"/>
              </a:rPr>
              <a:t>.</a:t>
            </a:r>
          </a:p>
          <a:p>
            <a:pPr algn="r" rtl="1"/>
            <a:r>
              <a:rPr lang="ar-EG" sz="2400" b="1" dirty="0">
                <a:solidFill>
                  <a:srgbClr val="002060"/>
                </a:solidFill>
                <a:cs typeface="+mj-cs"/>
              </a:rPr>
              <a:t> </a:t>
            </a:r>
            <a:endParaRPr lang="ar-BH" sz="2400" b="1" dirty="0">
              <a:solidFill>
                <a:srgbClr val="002060"/>
              </a:solidFill>
              <a:cs typeface="+mj-cs"/>
            </a:endParaRPr>
          </a:p>
          <a:p>
            <a:pPr marL="342900" indent="-342900" algn="r" rtl="1">
              <a:buFontTx/>
              <a:buChar char="-"/>
            </a:pPr>
            <a:r>
              <a:rPr lang="ar-BH" sz="2400" dirty="0">
                <a:cs typeface="+mj-cs"/>
              </a:rPr>
              <a:t>بماذا تقترح أن نقيس الكتاب بطريقةٍ صحيحةٍ؟</a:t>
            </a:r>
          </a:p>
          <a:p>
            <a:pPr algn="r" rtl="1"/>
            <a:endParaRPr lang="ar-BH" sz="1200" dirty="0">
              <a:cs typeface="+mj-cs"/>
            </a:endParaRPr>
          </a:p>
          <a:p>
            <a:pPr algn="r" rtl="1"/>
            <a:r>
              <a:rPr lang="ar-BH" sz="2400" b="1" dirty="0">
                <a:solidFill>
                  <a:srgbClr val="00B050"/>
                </a:solidFill>
                <a:cs typeface="+mj-cs"/>
              </a:rPr>
              <a:t>   </a:t>
            </a:r>
            <a:r>
              <a:rPr lang="ar-EG" sz="2400" b="1" dirty="0">
                <a:solidFill>
                  <a:srgbClr val="00B050"/>
                </a:solidFill>
                <a:cs typeface="+mj-cs"/>
              </a:rPr>
              <a:t>استخدام المسطرة</a:t>
            </a:r>
            <a:r>
              <a:rPr lang="ar-BH" sz="2400" b="1" dirty="0">
                <a:solidFill>
                  <a:srgbClr val="00B050"/>
                </a:solidFill>
                <a:cs typeface="+mj-cs"/>
              </a:rPr>
              <a:t>.</a:t>
            </a:r>
            <a:r>
              <a:rPr lang="ar-EG" sz="2400" b="1" dirty="0">
                <a:solidFill>
                  <a:srgbClr val="00B050"/>
                </a:solidFill>
                <a:cs typeface="+mj-cs"/>
              </a:rPr>
              <a:t> </a:t>
            </a:r>
            <a:endParaRPr lang="ar-BH" sz="2400" b="1" dirty="0">
              <a:solidFill>
                <a:srgbClr val="00B050"/>
              </a:solidFill>
              <a:cs typeface="+mj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4EB9CF-0E2C-418E-9EDE-4BB711C0E9E3}"/>
              </a:ext>
            </a:extLst>
          </p:cNvPr>
          <p:cNvSpPr/>
          <p:nvPr/>
        </p:nvSpPr>
        <p:spPr>
          <a:xfrm>
            <a:off x="9486110" y="2251753"/>
            <a:ext cx="2576693" cy="1059616"/>
          </a:xfrm>
          <a:prstGeom prst="ellipse">
            <a:avLst/>
          </a:prstGeom>
          <a:solidFill>
            <a:srgbClr val="FFFF0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FF0000"/>
                </a:solidFill>
                <a:cs typeface="+mj-cs"/>
              </a:rPr>
              <a:t>نشاط</a:t>
            </a:r>
            <a:endParaRPr lang="en-US" sz="2800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599554-FD37-4933-9AF6-EFA9B9FE88C5}"/>
              </a:ext>
            </a:extLst>
          </p:cNvPr>
          <p:cNvSpPr/>
          <p:nvPr/>
        </p:nvSpPr>
        <p:spPr>
          <a:xfrm>
            <a:off x="9462807" y="1101887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الثالث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40A163-6712-4185-AA60-F6F3C53A9F73}"/>
              </a:ext>
            </a:extLst>
          </p:cNvPr>
          <p:cNvSpPr/>
          <p:nvPr/>
        </p:nvSpPr>
        <p:spPr>
          <a:xfrm>
            <a:off x="265570" y="1107982"/>
            <a:ext cx="8975803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قياس 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المادة باستعمال أدوات قياس معياريّة مثل: (المسطرة، المخبار، الدَّوْرق ،الكأس المدرَّج).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4914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D62D2-D4A0-49F5-8341-1280E3E35BC5}"/>
              </a:ext>
            </a:extLst>
          </p:cNvPr>
          <p:cNvSpPr txBox="1">
            <a:spLocks/>
          </p:cNvSpPr>
          <p:nvPr/>
        </p:nvSpPr>
        <p:spPr>
          <a:xfrm>
            <a:off x="2077466" y="405251"/>
            <a:ext cx="8378529" cy="602541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كيف تقاس المادة؟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7B4EEB-E152-4B58-A3E3-1FD8BC5C3D44}"/>
              </a:ext>
            </a:extLst>
          </p:cNvPr>
          <p:cNvSpPr/>
          <p:nvPr/>
        </p:nvSpPr>
        <p:spPr>
          <a:xfrm>
            <a:off x="3918857" y="2024744"/>
            <a:ext cx="5539534" cy="4264120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2400" b="1" dirty="0">
                <a:cs typeface="+mj-cs"/>
              </a:rPr>
              <a:t>- كرّر أنت وزميلك القياس ولكن باستخدام المسطرة، هل يختلف القياس؟</a:t>
            </a:r>
          </a:p>
          <a:p>
            <a:pPr algn="r" rtl="1"/>
            <a:r>
              <a:rPr lang="ar-BH" sz="2400" b="1" dirty="0">
                <a:cs typeface="+mj-cs"/>
              </a:rPr>
              <a:t>---------------------------------------------</a:t>
            </a:r>
          </a:p>
          <a:p>
            <a:pPr algn="r" rtl="1"/>
            <a:r>
              <a:rPr lang="ar-BH" sz="2400" b="1" dirty="0">
                <a:cs typeface="+mj-cs"/>
              </a:rPr>
              <a:t>- إذًا ماذا نستنتج؟</a:t>
            </a:r>
          </a:p>
          <a:p>
            <a:pPr algn="r" rtl="1"/>
            <a:r>
              <a:rPr lang="ar-BH" sz="2400" b="1" dirty="0">
                <a:cs typeface="+mj-cs"/>
              </a:rPr>
              <a:t>---------------------------------------------</a:t>
            </a:r>
          </a:p>
          <a:p>
            <a:pPr algn="r" rtl="1"/>
            <a:r>
              <a:rPr lang="ar-BH" sz="2400" b="1" dirty="0">
                <a:cs typeface="+mj-cs"/>
              </a:rPr>
              <a:t>- من خلال التعريف الذي أمامك في صورة الكتاب، ماهي الأشياء التي نقيسها بالنظام المتري؟</a:t>
            </a:r>
          </a:p>
          <a:p>
            <a:pPr algn="r" rtl="1"/>
            <a:r>
              <a:rPr lang="ar-BH" sz="2400" b="1" dirty="0">
                <a:cs typeface="+mj-cs"/>
              </a:rPr>
              <a:t>---------------------------------------------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63DFC66-3882-4891-9B97-B6BA9FC806CE}"/>
              </a:ext>
            </a:extLst>
          </p:cNvPr>
          <p:cNvSpPr/>
          <p:nvPr/>
        </p:nvSpPr>
        <p:spPr>
          <a:xfrm>
            <a:off x="9504998" y="2024744"/>
            <a:ext cx="2576693" cy="10790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FF0000"/>
                </a:solidFill>
                <a:cs typeface="+mj-cs"/>
              </a:rPr>
              <a:t>نشاط تعليمي</a:t>
            </a:r>
            <a:endParaRPr lang="en-US" sz="2800" b="1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34C146-79A4-4D7E-8137-15E0D2DDE47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8" t="17968" r="37895" b="21087"/>
          <a:stretch/>
        </p:blipFill>
        <p:spPr bwMode="auto">
          <a:xfrm>
            <a:off x="497707" y="2024744"/>
            <a:ext cx="3159517" cy="4264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E83D6D-7309-4BEE-9D92-225DCD72A582}"/>
              </a:ext>
            </a:extLst>
          </p:cNvPr>
          <p:cNvSpPr/>
          <p:nvPr/>
        </p:nvSpPr>
        <p:spPr>
          <a:xfrm>
            <a:off x="9458391" y="1088123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الثالث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BAB2C0-FDAD-4397-8E8F-40CE54A53E94}"/>
              </a:ext>
            </a:extLst>
          </p:cNvPr>
          <p:cNvSpPr/>
          <p:nvPr/>
        </p:nvSpPr>
        <p:spPr>
          <a:xfrm>
            <a:off x="259923" y="1085346"/>
            <a:ext cx="8975803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قياس 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المادة باستعمال أدوات قياس معياريّة مثل: (المسطرة، المخبار، الدَّوْرق ،الكأس المدرَّج).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1089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D62D2-D4A0-49F5-8341-1280E3E35BC5}"/>
              </a:ext>
            </a:extLst>
          </p:cNvPr>
          <p:cNvSpPr txBox="1">
            <a:spLocks/>
          </p:cNvSpPr>
          <p:nvPr/>
        </p:nvSpPr>
        <p:spPr>
          <a:xfrm>
            <a:off x="1894586" y="341948"/>
            <a:ext cx="8378529" cy="602541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كيف تقاس المادة؟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7B4EEB-E152-4B58-A3E3-1FD8BC5C3D44}"/>
              </a:ext>
            </a:extLst>
          </p:cNvPr>
          <p:cNvSpPr/>
          <p:nvPr/>
        </p:nvSpPr>
        <p:spPr>
          <a:xfrm>
            <a:off x="4140926" y="2050870"/>
            <a:ext cx="5128941" cy="4237994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2400" b="1" dirty="0">
                <a:cs typeface="+mj-cs"/>
              </a:rPr>
              <a:t>- كرّر أنت وزميلك القياس ولكن باستخدام المسطرة، هل يختلف القياس؟</a:t>
            </a:r>
          </a:p>
          <a:p>
            <a:pPr algn="r" rtl="1"/>
            <a:r>
              <a:rPr lang="ar-BH" sz="2400" b="1" dirty="0">
                <a:solidFill>
                  <a:srgbClr val="00B050"/>
                </a:solidFill>
                <a:cs typeface="+mj-cs"/>
              </a:rPr>
              <a:t>  </a:t>
            </a:r>
            <a:r>
              <a:rPr lang="ar-EG" sz="2400" b="1" dirty="0">
                <a:solidFill>
                  <a:srgbClr val="00B050"/>
                </a:solidFill>
                <a:cs typeface="+mj-cs"/>
              </a:rPr>
              <a:t>لا يختلف القياس</a:t>
            </a:r>
            <a:r>
              <a:rPr lang="ar-BH" sz="2400" b="1" dirty="0">
                <a:solidFill>
                  <a:srgbClr val="00B050"/>
                </a:solidFill>
                <a:cs typeface="+mj-cs"/>
              </a:rPr>
              <a:t>.</a:t>
            </a:r>
            <a:r>
              <a:rPr lang="ar-EG" sz="2400" b="1" dirty="0">
                <a:solidFill>
                  <a:srgbClr val="00B050"/>
                </a:solidFill>
                <a:cs typeface="+mj-cs"/>
              </a:rPr>
              <a:t> </a:t>
            </a:r>
          </a:p>
          <a:p>
            <a:pPr algn="r" rtl="1"/>
            <a:r>
              <a:rPr lang="ar-BH" sz="2400" b="1" dirty="0">
                <a:cs typeface="+mj-cs"/>
              </a:rPr>
              <a:t>- إذًا ماذا نستنتج؟</a:t>
            </a:r>
          </a:p>
          <a:p>
            <a:pPr algn="r" rtl="1"/>
            <a:r>
              <a:rPr lang="ar-BH" sz="2400" b="1" dirty="0">
                <a:solidFill>
                  <a:srgbClr val="00B050"/>
                </a:solidFill>
                <a:cs typeface="+mj-cs"/>
              </a:rPr>
              <a:t>  </a:t>
            </a:r>
            <a:r>
              <a:rPr lang="ar-EG" sz="2400" b="1" dirty="0">
                <a:solidFill>
                  <a:srgbClr val="00B050"/>
                </a:solidFill>
                <a:cs typeface="+mj-cs"/>
              </a:rPr>
              <a:t>أن المسطرة هي الأداة الصحيحة للقياس</a:t>
            </a:r>
            <a:r>
              <a:rPr lang="ar-BH" sz="2400" b="1" dirty="0">
                <a:solidFill>
                  <a:srgbClr val="00B050"/>
                </a:solidFill>
                <a:cs typeface="+mj-cs"/>
              </a:rPr>
              <a:t>.</a:t>
            </a:r>
            <a:r>
              <a:rPr lang="ar-EG" sz="2400" b="1" dirty="0">
                <a:solidFill>
                  <a:srgbClr val="00B050"/>
                </a:solidFill>
                <a:cs typeface="+mj-cs"/>
              </a:rPr>
              <a:t> </a:t>
            </a:r>
            <a:endParaRPr lang="ar-BH" sz="2400" b="1" dirty="0">
              <a:solidFill>
                <a:srgbClr val="00B050"/>
              </a:solidFill>
              <a:cs typeface="+mj-cs"/>
            </a:endParaRPr>
          </a:p>
          <a:p>
            <a:pPr algn="r" rtl="1"/>
            <a:r>
              <a:rPr lang="ar-BH" sz="2400" b="1" dirty="0">
                <a:cs typeface="+mj-cs"/>
              </a:rPr>
              <a:t>- من خلال التّعريف الذي أمامك في صورة الكتاب، ماهي الأشياء التي نقيسها بالنّظام المتري؟</a:t>
            </a:r>
          </a:p>
          <a:p>
            <a:pPr algn="r" rtl="1"/>
            <a:r>
              <a:rPr lang="ar-BH" sz="2400" b="1" dirty="0">
                <a:solidFill>
                  <a:srgbClr val="002060"/>
                </a:solidFill>
                <a:cs typeface="+mj-cs"/>
              </a:rPr>
              <a:t>  </a:t>
            </a:r>
            <a:r>
              <a:rPr lang="ar-EG" sz="2400" b="1" dirty="0">
                <a:solidFill>
                  <a:srgbClr val="00B050"/>
                </a:solidFill>
                <a:cs typeface="+mj-cs"/>
              </a:rPr>
              <a:t>الطول والعرض والارتفاع</a:t>
            </a:r>
            <a:r>
              <a:rPr lang="ar-BH" sz="2400" b="1" dirty="0">
                <a:solidFill>
                  <a:srgbClr val="00B050"/>
                </a:solidFill>
                <a:cs typeface="+mj-cs"/>
              </a:rPr>
              <a:t>.</a:t>
            </a:r>
            <a:r>
              <a:rPr lang="ar-EG" sz="2400" b="1" dirty="0">
                <a:solidFill>
                  <a:srgbClr val="00B050"/>
                </a:solidFill>
                <a:cs typeface="+mj-cs"/>
              </a:rPr>
              <a:t> </a:t>
            </a:r>
            <a:endParaRPr lang="ar-BH" sz="2400" b="1" dirty="0">
              <a:solidFill>
                <a:srgbClr val="00B050"/>
              </a:solidFill>
              <a:cs typeface="+mj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63DFC66-3882-4891-9B97-B6BA9FC806CE}"/>
              </a:ext>
            </a:extLst>
          </p:cNvPr>
          <p:cNvSpPr/>
          <p:nvPr/>
        </p:nvSpPr>
        <p:spPr>
          <a:xfrm>
            <a:off x="9504998" y="2050869"/>
            <a:ext cx="2576693" cy="117955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 smtClean="0">
                <a:solidFill>
                  <a:srgbClr val="FF0000"/>
                </a:solidFill>
                <a:cs typeface="+mj-cs"/>
              </a:rPr>
              <a:t>نشاط</a:t>
            </a:r>
            <a:endParaRPr lang="en-US" sz="2800" b="1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34C146-79A4-4D7E-8137-15E0D2DDE47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8" t="17968" r="37895" b="21087"/>
          <a:stretch/>
        </p:blipFill>
        <p:spPr bwMode="auto">
          <a:xfrm>
            <a:off x="745588" y="2050870"/>
            <a:ext cx="3159517" cy="42379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E83D6D-7309-4BEE-9D92-225DCD72A582}"/>
              </a:ext>
            </a:extLst>
          </p:cNvPr>
          <p:cNvSpPr/>
          <p:nvPr/>
        </p:nvSpPr>
        <p:spPr>
          <a:xfrm>
            <a:off x="9269867" y="944489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الثالث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BAB2C0-FDAD-4397-8E8F-40CE54A53E94}"/>
              </a:ext>
            </a:extLst>
          </p:cNvPr>
          <p:cNvSpPr/>
          <p:nvPr/>
        </p:nvSpPr>
        <p:spPr>
          <a:xfrm>
            <a:off x="147252" y="944489"/>
            <a:ext cx="8975803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قياس 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المادة باستعمال أدوات قياس معياريّة مثل: (المسطرة، المخبار، الدَّوْرق ،الكأس المدرَّج).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3522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6FEEA-0B6D-4CC6-B66B-B7ED47B36E61}"/>
              </a:ext>
            </a:extLst>
          </p:cNvPr>
          <p:cNvSpPr txBox="1">
            <a:spLocks/>
          </p:cNvSpPr>
          <p:nvPr/>
        </p:nvSpPr>
        <p:spPr>
          <a:xfrm>
            <a:off x="1695019" y="202732"/>
            <a:ext cx="8378529" cy="602541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كيف تقاس المادة؟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486201-94E6-4A6C-978C-0C9271733849}"/>
              </a:ext>
            </a:extLst>
          </p:cNvPr>
          <p:cNvSpPr/>
          <p:nvPr/>
        </p:nvSpPr>
        <p:spPr>
          <a:xfrm>
            <a:off x="4499547" y="2090252"/>
            <a:ext cx="5005451" cy="3915873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2400" b="1" dirty="0">
                <a:solidFill>
                  <a:srgbClr val="FF0000"/>
                </a:solidFill>
                <a:cs typeface="+mj-cs"/>
              </a:rPr>
              <a:t>أتوقّع</a:t>
            </a:r>
          </a:p>
          <a:p>
            <a:pPr algn="r" rtl="1"/>
            <a:r>
              <a:rPr lang="ar-BH" sz="2400" b="1" dirty="0">
                <a:cs typeface="+mj-cs"/>
              </a:rPr>
              <a:t>- هل يصلح النّظام المتري لقياس حجم الماء، </a:t>
            </a:r>
          </a:p>
          <a:p>
            <a:pPr algn="r" rtl="1"/>
            <a:r>
              <a:rPr lang="ar-BH" sz="2400" b="1" dirty="0">
                <a:cs typeface="+mj-cs"/>
              </a:rPr>
              <a:t>كيف يمكن قياس حجم الماء؟</a:t>
            </a:r>
          </a:p>
          <a:p>
            <a:pPr algn="r" rtl="1"/>
            <a:r>
              <a:rPr lang="ar-BH" sz="2400" dirty="0">
                <a:cs typeface="+mj-cs"/>
              </a:rPr>
              <a:t>-----------------------------------------------</a:t>
            </a:r>
          </a:p>
          <a:p>
            <a:pPr algn="r" rtl="1"/>
            <a:r>
              <a:rPr lang="ar-BH" sz="2400" dirty="0">
                <a:cs typeface="+mj-cs"/>
              </a:rPr>
              <a:t>-----------------------------------------------</a:t>
            </a:r>
          </a:p>
          <a:p>
            <a:pPr algn="r" rtl="1"/>
            <a:r>
              <a:rPr lang="ar-BH" sz="2400" b="1" dirty="0">
                <a:solidFill>
                  <a:srgbClr val="FF0000"/>
                </a:solidFill>
                <a:cs typeface="+mj-cs"/>
              </a:rPr>
              <a:t>أفكّر</a:t>
            </a:r>
          </a:p>
          <a:p>
            <a:pPr algn="r" rtl="1"/>
            <a:r>
              <a:rPr lang="ar-BH" sz="2400" b="1" dirty="0">
                <a:cs typeface="+mj-cs"/>
              </a:rPr>
              <a:t> - كيف يتم قياس حجم الحجر الّذي أمامك؟</a:t>
            </a:r>
          </a:p>
          <a:p>
            <a:pPr algn="r" rtl="1"/>
            <a:r>
              <a:rPr lang="ar-BH" sz="2400" dirty="0">
                <a:cs typeface="+mj-cs"/>
              </a:rPr>
              <a:t>---------------------------------------------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B2D20E-2EF0-41BC-B4BE-4C756402D056}"/>
              </a:ext>
            </a:extLst>
          </p:cNvPr>
          <p:cNvSpPr/>
          <p:nvPr/>
        </p:nvSpPr>
        <p:spPr>
          <a:xfrm>
            <a:off x="9671064" y="1775756"/>
            <a:ext cx="2241183" cy="11633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600" b="1" dirty="0">
                <a:solidFill>
                  <a:srgbClr val="FF0000"/>
                </a:solidFill>
                <a:cs typeface="+mj-cs"/>
              </a:rPr>
              <a:t>نشاط </a:t>
            </a:r>
            <a:endParaRPr lang="en-US" sz="2600" b="1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A2F3AB-EE65-4212-A871-DD91D9D94EB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4" t="16487" r="37687" b="23680"/>
          <a:stretch/>
        </p:blipFill>
        <p:spPr bwMode="auto">
          <a:xfrm>
            <a:off x="720353" y="1775756"/>
            <a:ext cx="3443684" cy="42303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7797C65-2DDC-4A56-837B-5217219231BD}"/>
              </a:ext>
            </a:extLst>
          </p:cNvPr>
          <p:cNvSpPr/>
          <p:nvPr/>
        </p:nvSpPr>
        <p:spPr>
          <a:xfrm>
            <a:off x="9504998" y="851875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الثالث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87497C-B236-4F4B-A9F9-49E8D8BAF3A0}"/>
              </a:ext>
            </a:extLst>
          </p:cNvPr>
          <p:cNvSpPr/>
          <p:nvPr/>
        </p:nvSpPr>
        <p:spPr>
          <a:xfrm>
            <a:off x="300446" y="805273"/>
            <a:ext cx="9078971" cy="75485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قياس 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المادة باستعمال أدوات قياس معياريّة مثل: (المسطرة، المخبار، الدَّوْرق ،الكأس المدرَّج).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925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6FEEA-0B6D-4CC6-B66B-B7ED47B36E61}"/>
              </a:ext>
            </a:extLst>
          </p:cNvPr>
          <p:cNvSpPr txBox="1">
            <a:spLocks/>
          </p:cNvSpPr>
          <p:nvPr/>
        </p:nvSpPr>
        <p:spPr>
          <a:xfrm>
            <a:off x="1695019" y="202732"/>
            <a:ext cx="8378529" cy="602541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كيف تقاس المادة؟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486201-94E6-4A6C-978C-0C9271733849}"/>
              </a:ext>
            </a:extLst>
          </p:cNvPr>
          <p:cNvSpPr/>
          <p:nvPr/>
        </p:nvSpPr>
        <p:spPr>
          <a:xfrm>
            <a:off x="4499547" y="1775756"/>
            <a:ext cx="4836007" cy="4230369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2400" b="1" dirty="0">
                <a:solidFill>
                  <a:srgbClr val="FF0000"/>
                </a:solidFill>
                <a:cs typeface="+mj-cs"/>
              </a:rPr>
              <a:t>أتوقّع</a:t>
            </a:r>
          </a:p>
          <a:p>
            <a:pPr algn="r" rtl="1"/>
            <a:r>
              <a:rPr lang="ar-BH" sz="2400" b="1" dirty="0">
                <a:solidFill>
                  <a:schemeClr val="tx1"/>
                </a:solidFill>
                <a:cs typeface="+mj-cs"/>
              </a:rPr>
              <a:t>-</a:t>
            </a:r>
            <a:r>
              <a:rPr lang="ar-BH" sz="2400" b="1" dirty="0">
                <a:cs typeface="+mj-cs"/>
              </a:rPr>
              <a:t> هل يصلح </a:t>
            </a:r>
            <a:r>
              <a:rPr lang="ar-EG" sz="2400" b="1" dirty="0">
                <a:cs typeface="+mj-cs"/>
              </a:rPr>
              <a:t>الش</a:t>
            </a:r>
            <a:r>
              <a:rPr lang="ar-BH" sz="2400" b="1" dirty="0">
                <a:cs typeface="+mj-cs"/>
              </a:rPr>
              <a:t>ّ</a:t>
            </a:r>
            <a:r>
              <a:rPr lang="ar-EG" sz="2400" b="1" dirty="0">
                <a:cs typeface="+mj-cs"/>
              </a:rPr>
              <a:t>ريط </a:t>
            </a:r>
            <a:r>
              <a:rPr lang="ar-BH" sz="2400" b="1" dirty="0">
                <a:cs typeface="+mj-cs"/>
              </a:rPr>
              <a:t> المتري لقياس حجم الماء، كيف يمكن قياس حجم الماء؟</a:t>
            </a:r>
          </a:p>
          <a:p>
            <a:pPr algn="r" rtl="1"/>
            <a:r>
              <a:rPr lang="ar-EG" sz="2400" b="1" dirty="0">
                <a:solidFill>
                  <a:srgbClr val="FF0000"/>
                </a:solidFill>
                <a:cs typeface="+mj-cs"/>
              </a:rPr>
              <a:t> </a:t>
            </a:r>
            <a:r>
              <a:rPr lang="ar-EG" sz="2400" b="1" dirty="0">
                <a:solidFill>
                  <a:srgbClr val="00B050"/>
                </a:solidFill>
                <a:cs typeface="+mj-cs"/>
              </a:rPr>
              <a:t>لا يصلح ولكن يستخدم ال</a:t>
            </a:r>
            <a:r>
              <a:rPr lang="ar-BH" sz="2400" b="1" dirty="0">
                <a:solidFill>
                  <a:srgbClr val="00B050"/>
                </a:solidFill>
                <a:cs typeface="+mj-cs"/>
              </a:rPr>
              <a:t>م</a:t>
            </a:r>
            <a:r>
              <a:rPr lang="ar-EG" sz="2400" b="1" dirty="0">
                <a:solidFill>
                  <a:srgbClr val="00B050"/>
                </a:solidFill>
                <a:cs typeface="+mj-cs"/>
              </a:rPr>
              <a:t>خبار المدر</a:t>
            </a:r>
            <a:r>
              <a:rPr lang="ar-BH" sz="2400" b="1" dirty="0">
                <a:solidFill>
                  <a:srgbClr val="00B050"/>
                </a:solidFill>
                <a:cs typeface="+mj-cs"/>
              </a:rPr>
              <a:t>ّ</a:t>
            </a:r>
            <a:r>
              <a:rPr lang="ar-EG" sz="2400" b="1" dirty="0">
                <a:solidFill>
                  <a:srgbClr val="00B050"/>
                </a:solidFill>
                <a:cs typeface="+mj-cs"/>
              </a:rPr>
              <a:t>ج والد</a:t>
            </a:r>
            <a:r>
              <a:rPr lang="ar-BH" sz="2400" b="1" dirty="0">
                <a:solidFill>
                  <a:srgbClr val="00B050"/>
                </a:solidFill>
                <a:cs typeface="+mj-cs"/>
              </a:rPr>
              <a:t>ّ</a:t>
            </a:r>
            <a:r>
              <a:rPr lang="ar-EG" sz="2400" b="1" dirty="0">
                <a:solidFill>
                  <a:srgbClr val="00B050"/>
                </a:solidFill>
                <a:cs typeface="+mj-cs"/>
              </a:rPr>
              <a:t>ورق والكأس المدر</a:t>
            </a:r>
            <a:r>
              <a:rPr lang="ar-BH" sz="2400" b="1" dirty="0">
                <a:solidFill>
                  <a:srgbClr val="00B050"/>
                </a:solidFill>
                <a:cs typeface="+mj-cs"/>
              </a:rPr>
              <a:t>ّ</a:t>
            </a:r>
            <a:r>
              <a:rPr lang="ar-EG" sz="2400" b="1" dirty="0">
                <a:solidFill>
                  <a:srgbClr val="00B050"/>
                </a:solidFill>
                <a:cs typeface="+mj-cs"/>
              </a:rPr>
              <a:t>ج ووحدة قياسها تسم</a:t>
            </a:r>
            <a:r>
              <a:rPr lang="ar-BH" sz="2400" b="1" dirty="0">
                <a:solidFill>
                  <a:srgbClr val="00B050"/>
                </a:solidFill>
                <a:cs typeface="+mj-cs"/>
              </a:rPr>
              <a:t>ّ</a:t>
            </a:r>
            <a:r>
              <a:rPr lang="ar-EG" sz="2400" b="1" dirty="0">
                <a:solidFill>
                  <a:srgbClr val="00B050"/>
                </a:solidFill>
                <a:cs typeface="+mj-cs"/>
              </a:rPr>
              <a:t>ى الل</a:t>
            </a:r>
            <a:r>
              <a:rPr lang="ar-BH" sz="2400" b="1" dirty="0">
                <a:solidFill>
                  <a:srgbClr val="00B050"/>
                </a:solidFill>
                <a:cs typeface="+mj-cs"/>
              </a:rPr>
              <a:t>ّ</a:t>
            </a:r>
            <a:r>
              <a:rPr lang="ar-EG" sz="2400" b="1" dirty="0">
                <a:solidFill>
                  <a:srgbClr val="00B050"/>
                </a:solidFill>
                <a:cs typeface="+mj-cs"/>
              </a:rPr>
              <a:t>تر في الن</a:t>
            </a:r>
            <a:r>
              <a:rPr lang="ar-BH" sz="2400" b="1" dirty="0">
                <a:solidFill>
                  <a:srgbClr val="00B050"/>
                </a:solidFill>
                <a:cs typeface="+mj-cs"/>
              </a:rPr>
              <a:t>ّ</a:t>
            </a:r>
            <a:r>
              <a:rPr lang="ar-EG" sz="2400" b="1" dirty="0">
                <a:solidFill>
                  <a:srgbClr val="00B050"/>
                </a:solidFill>
                <a:cs typeface="+mj-cs"/>
              </a:rPr>
              <a:t>ظام المتري</a:t>
            </a:r>
            <a:r>
              <a:rPr lang="ar-BH" sz="2400" b="1" dirty="0">
                <a:solidFill>
                  <a:srgbClr val="00B050"/>
                </a:solidFill>
                <a:cs typeface="+mj-cs"/>
              </a:rPr>
              <a:t>.</a:t>
            </a:r>
          </a:p>
          <a:p>
            <a:pPr algn="r" rtl="1"/>
            <a:r>
              <a:rPr lang="ar-BH" sz="2400" b="1" dirty="0" smtClean="0">
                <a:solidFill>
                  <a:srgbClr val="FF0000"/>
                </a:solidFill>
                <a:cs typeface="+mj-cs"/>
              </a:rPr>
              <a:t>أفكّر</a:t>
            </a:r>
            <a:endParaRPr lang="ar-BH" sz="2400" b="1" dirty="0">
              <a:solidFill>
                <a:srgbClr val="FF0000"/>
              </a:solidFill>
              <a:cs typeface="+mj-cs"/>
            </a:endParaRPr>
          </a:p>
          <a:p>
            <a:pPr algn="r" rtl="1"/>
            <a:r>
              <a:rPr lang="ar-BH" sz="2400" b="1" dirty="0">
                <a:solidFill>
                  <a:schemeClr val="tx1"/>
                </a:solidFill>
                <a:cs typeface="+mj-cs"/>
              </a:rPr>
              <a:t>-</a:t>
            </a:r>
            <a:r>
              <a:rPr lang="ar-BH" sz="2400" b="1" dirty="0">
                <a:cs typeface="+mj-cs"/>
              </a:rPr>
              <a:t> كيف يتم قياس حجم الحجر الّذي أمامك؟</a:t>
            </a:r>
          </a:p>
          <a:p>
            <a:pPr algn="r" rtl="1"/>
            <a:r>
              <a:rPr lang="ar-EG" sz="2400" b="1" dirty="0">
                <a:solidFill>
                  <a:srgbClr val="00B050"/>
                </a:solidFill>
                <a:cs typeface="+mj-cs"/>
              </a:rPr>
              <a:t>بإزاحة الماء </a:t>
            </a:r>
            <a:r>
              <a:rPr lang="ar-BH" sz="2400" b="1" dirty="0">
                <a:solidFill>
                  <a:srgbClr val="00B050"/>
                </a:solidFill>
                <a:cs typeface="+mj-cs"/>
              </a:rPr>
              <a:t>ثمّ </a:t>
            </a:r>
            <a:r>
              <a:rPr lang="ar-EG" sz="2400" b="1" dirty="0">
                <a:solidFill>
                  <a:srgbClr val="00B050"/>
                </a:solidFill>
                <a:cs typeface="+mj-cs"/>
              </a:rPr>
              <a:t>قياس مستوى الس</a:t>
            </a:r>
            <a:r>
              <a:rPr lang="ar-BH" sz="2400" b="1" dirty="0">
                <a:solidFill>
                  <a:srgbClr val="00B050"/>
                </a:solidFill>
                <a:cs typeface="+mj-cs"/>
              </a:rPr>
              <a:t>ّ</a:t>
            </a:r>
            <a:r>
              <a:rPr lang="ar-EG" sz="2400" b="1" dirty="0">
                <a:solidFill>
                  <a:srgbClr val="00B050"/>
                </a:solidFill>
                <a:cs typeface="+mj-cs"/>
              </a:rPr>
              <a:t>ائل قبل وضع الحجر ومستواه بعد وضعه وحساب الفرق بينهما</a:t>
            </a:r>
            <a:r>
              <a:rPr lang="ar-BH" sz="2400" b="1" dirty="0">
                <a:solidFill>
                  <a:srgbClr val="00B050"/>
                </a:solidFill>
                <a:cs typeface="+mj-cs"/>
              </a:rPr>
              <a:t>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B2D20E-2EF0-41BC-B4BE-4C756402D056}"/>
              </a:ext>
            </a:extLst>
          </p:cNvPr>
          <p:cNvSpPr/>
          <p:nvPr/>
        </p:nvSpPr>
        <p:spPr>
          <a:xfrm>
            <a:off x="9504998" y="1775756"/>
            <a:ext cx="2407249" cy="1098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FF0000"/>
                </a:solidFill>
                <a:cs typeface="+mj-cs"/>
              </a:rPr>
              <a:t>نشاط </a:t>
            </a:r>
            <a:endParaRPr lang="en-US" sz="2800" b="1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A2F3AB-EE65-4212-A871-DD91D9D94EB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4" t="16487" r="37687" b="23680"/>
          <a:stretch/>
        </p:blipFill>
        <p:spPr bwMode="auto">
          <a:xfrm>
            <a:off x="720353" y="1775756"/>
            <a:ext cx="3443684" cy="42303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7797C65-2DDC-4A56-837B-5217219231BD}"/>
              </a:ext>
            </a:extLst>
          </p:cNvPr>
          <p:cNvSpPr/>
          <p:nvPr/>
        </p:nvSpPr>
        <p:spPr>
          <a:xfrm>
            <a:off x="9504998" y="851875"/>
            <a:ext cx="2623300" cy="79404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الثالث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87497C-B236-4F4B-A9F9-49E8D8BAF3A0}"/>
              </a:ext>
            </a:extLst>
          </p:cNvPr>
          <p:cNvSpPr/>
          <p:nvPr/>
        </p:nvSpPr>
        <p:spPr>
          <a:xfrm>
            <a:off x="209007" y="851875"/>
            <a:ext cx="9183474" cy="79404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قياس 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المادة باستعمال أدوات قياس معياريّة مثل: (المسطرة، المخبار، الدَّوْرق ،الكأس المدرَّج).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5200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BAEDE3D-BDA9-46F0-AF0C-DA88681982FD}"/>
              </a:ext>
            </a:extLst>
          </p:cNvPr>
          <p:cNvSpPr/>
          <p:nvPr/>
        </p:nvSpPr>
        <p:spPr>
          <a:xfrm>
            <a:off x="1410789" y="3160706"/>
            <a:ext cx="8453363" cy="1463040"/>
          </a:xfrm>
          <a:prstGeom prst="rect">
            <a:avLst/>
          </a:prstGeom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الهدف الثاني: </a:t>
            </a:r>
            <a:r>
              <a:rPr lang="ar-EG" sz="32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وصف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بعض خصائص المادة مثل </a:t>
            </a:r>
            <a:r>
              <a:rPr lang="ar-BH" sz="32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: المغناطيسيَّة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‘ الطَّفو، </a:t>
            </a:r>
            <a:r>
              <a:rPr lang="ar-BH" sz="32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الغوص</a:t>
            </a:r>
            <a:r>
              <a:rPr lang="ar-BH" sz="32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280673-98E1-470C-A473-1F9ACDF5E733}"/>
              </a:ext>
            </a:extLst>
          </p:cNvPr>
          <p:cNvSpPr/>
          <p:nvPr/>
        </p:nvSpPr>
        <p:spPr>
          <a:xfrm>
            <a:off x="1410789" y="1417553"/>
            <a:ext cx="8457449" cy="1463040"/>
          </a:xfrm>
          <a:prstGeom prst="rect">
            <a:avLst/>
          </a:prstGeom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الهدف الأول: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 </a:t>
            </a:r>
            <a:r>
              <a:rPr lang="ar-BH" sz="32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التعرُّف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على المفاهيم </a:t>
            </a:r>
            <a:r>
              <a:rPr lang="ar-BH" sz="32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التّالية: العنصر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و النِّظام </a:t>
            </a:r>
            <a:r>
              <a:rPr lang="ar-BH" sz="32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المتري.</a:t>
            </a:r>
            <a:endParaRPr lang="ar-BH" sz="32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1D8B75-2E51-440E-8B6A-9FA04A464160}"/>
              </a:ext>
            </a:extLst>
          </p:cNvPr>
          <p:cNvSpPr/>
          <p:nvPr/>
        </p:nvSpPr>
        <p:spPr>
          <a:xfrm>
            <a:off x="1410789" y="4892318"/>
            <a:ext cx="8466425" cy="1463040"/>
          </a:xfrm>
          <a:prstGeom prst="rect">
            <a:avLst/>
          </a:prstGeom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الهدف الثالث:</a:t>
            </a:r>
            <a:r>
              <a:rPr lang="ar-EG" sz="3200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 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قياس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المادة باستعمال أدوات قياس معياريّة </a:t>
            </a:r>
            <a:r>
              <a:rPr lang="ar-BH" sz="32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مثل: المسطرة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، المخبار، الدَّوْرق ،الكأس </a:t>
            </a:r>
            <a:r>
              <a:rPr lang="ar-BH" sz="32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المدرَّج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.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5F564A3-0F1E-48EC-B3F6-CA73763DEF7D}"/>
              </a:ext>
            </a:extLst>
          </p:cNvPr>
          <p:cNvSpPr txBox="1">
            <a:spLocks/>
          </p:cNvSpPr>
          <p:nvPr/>
        </p:nvSpPr>
        <p:spPr>
          <a:xfrm>
            <a:off x="1561864" y="527792"/>
            <a:ext cx="837852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66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أهْداف الدَّرْس</a:t>
            </a:r>
            <a:endParaRPr lang="en-US" sz="66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9826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049CB-6ED3-4CFA-AC60-137167563AE0}"/>
              </a:ext>
            </a:extLst>
          </p:cNvPr>
          <p:cNvSpPr txBox="1">
            <a:spLocks/>
          </p:cNvSpPr>
          <p:nvPr/>
        </p:nvSpPr>
        <p:spPr>
          <a:xfrm>
            <a:off x="1666222" y="240145"/>
            <a:ext cx="8378529" cy="602541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كيف تقاس المادة؟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8C3384-FE30-42F4-82F3-CDC35D8DBF31}"/>
              </a:ext>
            </a:extLst>
          </p:cNvPr>
          <p:cNvSpPr/>
          <p:nvPr/>
        </p:nvSpPr>
        <p:spPr>
          <a:xfrm>
            <a:off x="4036423" y="1803581"/>
            <a:ext cx="5264331" cy="4400847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2200" b="1" dirty="0">
                <a:cs typeface="+mj-cs"/>
              </a:rPr>
              <a:t>- هل سبق وأن شاهدت هذا الميزان؟ فيم يستخدم؟</a:t>
            </a:r>
          </a:p>
          <a:p>
            <a:pPr algn="r" rtl="1"/>
            <a:r>
              <a:rPr lang="ar-BH" sz="2200" b="1" dirty="0">
                <a:cs typeface="+mj-cs"/>
              </a:rPr>
              <a:t>--------------------------------------------------</a:t>
            </a:r>
          </a:p>
          <a:p>
            <a:pPr algn="r" rtl="1"/>
            <a:endParaRPr lang="ar-BH" sz="2200" b="1" dirty="0">
              <a:cs typeface="+mj-cs"/>
            </a:endParaRPr>
          </a:p>
          <a:p>
            <a:pPr algn="r" rtl="1"/>
            <a:r>
              <a:rPr lang="ar-BH" sz="2200" b="1" dirty="0">
                <a:cs typeface="+mj-cs"/>
              </a:rPr>
              <a:t>- عدّد بعض المواد الّتي شاهدتها على هذا الميزان؟</a:t>
            </a:r>
          </a:p>
          <a:p>
            <a:pPr algn="r" rtl="1"/>
            <a:r>
              <a:rPr lang="ar-BH" sz="2200" b="1" dirty="0">
                <a:cs typeface="+mj-cs"/>
              </a:rPr>
              <a:t>-------------------------------------------------</a:t>
            </a:r>
          </a:p>
          <a:p>
            <a:pPr algn="r" rtl="1"/>
            <a:r>
              <a:rPr lang="ar-BH" sz="2400" b="1" dirty="0">
                <a:solidFill>
                  <a:srgbClr val="FF0000"/>
                </a:solidFill>
                <a:cs typeface="+mj-cs"/>
              </a:rPr>
              <a:t>أفكّر</a:t>
            </a:r>
          </a:p>
          <a:p>
            <a:pPr algn="r" rtl="1"/>
            <a:r>
              <a:rPr lang="ar-BH" sz="2200" b="1" dirty="0">
                <a:cs typeface="+mj-cs"/>
              </a:rPr>
              <a:t>- إذا وضعت زجاجة ماء في إحدى الكفّتين ووضعنا في الكفّة الأخرى زجاجة مشابهة ولكنّها فارغة من الماء، ماذا سيحصل؟</a:t>
            </a:r>
          </a:p>
          <a:p>
            <a:pPr algn="r" rtl="1"/>
            <a:r>
              <a:rPr lang="ar-BH" sz="2200" b="1" dirty="0">
                <a:cs typeface="+mj-cs"/>
              </a:rPr>
              <a:t>-------------------------------------------------</a:t>
            </a:r>
          </a:p>
          <a:p>
            <a:pPr algn="r" rtl="1"/>
            <a:r>
              <a:rPr lang="ar-BH" sz="2200" b="1" dirty="0">
                <a:cs typeface="+mj-cs"/>
              </a:rPr>
              <a:t>- من خلال ماهو مكتوب أمامك نستنتج أنّ:</a:t>
            </a:r>
          </a:p>
          <a:p>
            <a:pPr algn="r" rtl="1"/>
            <a:r>
              <a:rPr lang="ar-BH" sz="2200" b="1" dirty="0">
                <a:cs typeface="+mj-cs"/>
              </a:rPr>
              <a:t>هذه الأداة تقيس ----------------------------------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C37FF6B-A2A8-4CF4-B8A4-05B91513023E}"/>
              </a:ext>
            </a:extLst>
          </p:cNvPr>
          <p:cNvSpPr/>
          <p:nvPr/>
        </p:nvSpPr>
        <p:spPr>
          <a:xfrm>
            <a:off x="9392480" y="1907178"/>
            <a:ext cx="2576693" cy="103214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 smtClean="0">
                <a:solidFill>
                  <a:srgbClr val="FF0000"/>
                </a:solidFill>
                <a:cs typeface="+mj-cs"/>
              </a:rPr>
              <a:t>نشاط</a:t>
            </a:r>
            <a:endParaRPr lang="en-US" sz="2800" b="1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102ED9-706E-4633-8F44-B41E58255FC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4" t="25379" r="37791" b="14233"/>
          <a:stretch/>
        </p:blipFill>
        <p:spPr bwMode="auto">
          <a:xfrm>
            <a:off x="412657" y="1803580"/>
            <a:ext cx="3401994" cy="44008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650A3F-64BC-4643-A27F-EFCB3C77AC4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4" t="43364" r="51614" b="47642"/>
          <a:stretch/>
        </p:blipFill>
        <p:spPr bwMode="auto">
          <a:xfrm>
            <a:off x="9718766" y="3252651"/>
            <a:ext cx="2050868" cy="11887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1EF884E-78A0-460F-A1E0-7282CDD47D2E}"/>
              </a:ext>
            </a:extLst>
          </p:cNvPr>
          <p:cNvSpPr/>
          <p:nvPr/>
        </p:nvSpPr>
        <p:spPr>
          <a:xfrm>
            <a:off x="9423664" y="860048"/>
            <a:ext cx="2623300" cy="733799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الثالث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E87239-6025-4983-A9A3-75954D919C93}"/>
              </a:ext>
            </a:extLst>
          </p:cNvPr>
          <p:cNvSpPr/>
          <p:nvPr/>
        </p:nvSpPr>
        <p:spPr>
          <a:xfrm>
            <a:off x="176395" y="854567"/>
            <a:ext cx="8975803" cy="76522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قياس 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المادة باستعمال أدوات قياس معياريّة مثل: (المسطرة، المخبار، الدَّوْرق ،الكأس المدرَّج).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5694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049CB-6ED3-4CFA-AC60-137167563AE0}"/>
              </a:ext>
            </a:extLst>
          </p:cNvPr>
          <p:cNvSpPr txBox="1">
            <a:spLocks/>
          </p:cNvSpPr>
          <p:nvPr/>
        </p:nvSpPr>
        <p:spPr>
          <a:xfrm>
            <a:off x="1531478" y="293703"/>
            <a:ext cx="8378529" cy="602541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كيف تقاس المادة؟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8C3384-FE30-42F4-82F3-CDC35D8DBF31}"/>
              </a:ext>
            </a:extLst>
          </p:cNvPr>
          <p:cNvSpPr/>
          <p:nvPr/>
        </p:nvSpPr>
        <p:spPr>
          <a:xfrm>
            <a:off x="4316191" y="1803581"/>
            <a:ext cx="4945375" cy="4400847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2200" b="1" dirty="0">
                <a:cs typeface="+mj-cs"/>
              </a:rPr>
              <a:t>- هل سبق وأن شاهدت هذا الميزان؟فيم يستخدم؟</a:t>
            </a:r>
          </a:p>
          <a:p>
            <a:pPr algn="r" rtl="1"/>
            <a:r>
              <a:rPr lang="ar-BH" sz="2200" b="1" dirty="0">
                <a:solidFill>
                  <a:srgbClr val="00B050"/>
                </a:solidFill>
                <a:cs typeface="+mj-cs"/>
              </a:rPr>
              <a:t>   </a:t>
            </a:r>
            <a:r>
              <a:rPr lang="ar-EG" sz="2200" b="1" dirty="0">
                <a:solidFill>
                  <a:srgbClr val="00B050"/>
                </a:solidFill>
                <a:cs typeface="+mj-cs"/>
              </a:rPr>
              <a:t>نعم يستخدم في قياس الكتلة</a:t>
            </a:r>
            <a:r>
              <a:rPr lang="ar-BH" sz="2200" b="1" dirty="0">
                <a:solidFill>
                  <a:srgbClr val="00B050"/>
                </a:solidFill>
                <a:cs typeface="+mj-cs"/>
              </a:rPr>
              <a:t>.</a:t>
            </a:r>
            <a:r>
              <a:rPr lang="ar-EG" sz="2200" b="1" dirty="0">
                <a:solidFill>
                  <a:srgbClr val="00B050"/>
                </a:solidFill>
                <a:cs typeface="+mj-cs"/>
              </a:rPr>
              <a:t> </a:t>
            </a:r>
            <a:endParaRPr lang="ar-BH" sz="2200" b="1" dirty="0">
              <a:solidFill>
                <a:srgbClr val="00B050"/>
              </a:solidFill>
              <a:cs typeface="+mj-cs"/>
            </a:endParaRPr>
          </a:p>
          <a:p>
            <a:pPr algn="r" rtl="1"/>
            <a:endParaRPr lang="ar-BH" sz="2200" b="1" dirty="0">
              <a:cs typeface="+mj-cs"/>
            </a:endParaRPr>
          </a:p>
          <a:p>
            <a:pPr algn="r" rtl="1"/>
            <a:r>
              <a:rPr lang="ar-BH" sz="2200" b="1" dirty="0">
                <a:cs typeface="+mj-cs"/>
              </a:rPr>
              <a:t>- عدّد بعض المواد التي شاهدتها على هذا الميزان</a:t>
            </a:r>
          </a:p>
          <a:p>
            <a:pPr algn="r" rtl="1"/>
            <a:r>
              <a:rPr lang="ar-BH" sz="2200" b="1" dirty="0">
                <a:solidFill>
                  <a:srgbClr val="00B050"/>
                </a:solidFill>
                <a:cs typeface="+mj-cs"/>
              </a:rPr>
              <a:t>   </a:t>
            </a:r>
            <a:r>
              <a:rPr lang="ar-EG" sz="2200" b="1" dirty="0">
                <a:solidFill>
                  <a:srgbClr val="00B050"/>
                </a:solidFill>
                <a:cs typeface="+mj-cs"/>
              </a:rPr>
              <a:t>الخضر</a:t>
            </a:r>
            <a:r>
              <a:rPr lang="ar-BH" sz="2200" b="1" dirty="0">
                <a:solidFill>
                  <a:srgbClr val="00B050"/>
                </a:solidFill>
                <a:cs typeface="+mj-cs"/>
              </a:rPr>
              <a:t>وات</a:t>
            </a:r>
            <a:r>
              <a:rPr lang="ar-EG" sz="2200" b="1" dirty="0">
                <a:solidFill>
                  <a:srgbClr val="00B050"/>
                </a:solidFill>
                <a:cs typeface="+mj-cs"/>
              </a:rPr>
              <a:t> </a:t>
            </a:r>
            <a:r>
              <a:rPr lang="ar-BH" sz="2200" b="1" dirty="0">
                <a:solidFill>
                  <a:srgbClr val="00B050"/>
                </a:solidFill>
                <a:cs typeface="+mj-cs"/>
              </a:rPr>
              <a:t>والفاكهة </a:t>
            </a:r>
            <a:r>
              <a:rPr lang="ar-EG" sz="2200" b="1" dirty="0">
                <a:solidFill>
                  <a:srgbClr val="00B050"/>
                </a:solidFill>
                <a:cs typeface="+mj-cs"/>
              </a:rPr>
              <a:t>والبذور</a:t>
            </a:r>
            <a:r>
              <a:rPr lang="ar-BH" sz="2200" b="1" dirty="0">
                <a:solidFill>
                  <a:srgbClr val="00B050"/>
                </a:solidFill>
                <a:cs typeface="+mj-cs"/>
              </a:rPr>
              <a:t>.</a:t>
            </a:r>
            <a:r>
              <a:rPr lang="ar-EG" sz="2200" b="1" dirty="0">
                <a:solidFill>
                  <a:srgbClr val="00B050"/>
                </a:solidFill>
                <a:cs typeface="+mj-cs"/>
              </a:rPr>
              <a:t> </a:t>
            </a:r>
            <a:endParaRPr lang="ar-BH" sz="2200" b="1" dirty="0">
              <a:solidFill>
                <a:srgbClr val="00B050"/>
              </a:solidFill>
              <a:cs typeface="+mj-cs"/>
            </a:endParaRPr>
          </a:p>
          <a:p>
            <a:pPr algn="r" rtl="1"/>
            <a:r>
              <a:rPr lang="ar-BH" sz="2200" b="1" dirty="0">
                <a:solidFill>
                  <a:srgbClr val="FF0000"/>
                </a:solidFill>
                <a:cs typeface="+mj-cs"/>
              </a:rPr>
              <a:t>أفكّر</a:t>
            </a:r>
          </a:p>
          <a:p>
            <a:pPr algn="r" rtl="1"/>
            <a:r>
              <a:rPr lang="ar-BH" sz="2200" b="1" dirty="0">
                <a:cs typeface="+mj-cs"/>
              </a:rPr>
              <a:t>- إذا وضعت زجاجة ماء في إحدى الكفتين ووضعنا في الكفة الأخرى زجاجة مشابهة ولكنّها فارغة من الماء، ماذا سيحصل؟</a:t>
            </a:r>
          </a:p>
          <a:p>
            <a:pPr algn="r" rtl="1"/>
            <a:r>
              <a:rPr lang="ar-BH" sz="2200" b="1" dirty="0">
                <a:solidFill>
                  <a:srgbClr val="00B050"/>
                </a:solidFill>
                <a:cs typeface="+mj-cs"/>
              </a:rPr>
              <a:t>  </a:t>
            </a:r>
            <a:r>
              <a:rPr lang="ar-EG" sz="2200" b="1" dirty="0">
                <a:solidFill>
                  <a:srgbClr val="00B050"/>
                </a:solidFill>
                <a:cs typeface="+mj-cs"/>
              </a:rPr>
              <a:t>ستهبط الجهة التي بها الماء</a:t>
            </a:r>
            <a:r>
              <a:rPr lang="ar-BH" sz="2200" b="1" dirty="0">
                <a:solidFill>
                  <a:srgbClr val="00B050"/>
                </a:solidFill>
                <a:cs typeface="+mj-cs"/>
              </a:rPr>
              <a:t>.</a:t>
            </a:r>
            <a:r>
              <a:rPr lang="ar-EG" sz="2200" b="1" dirty="0">
                <a:solidFill>
                  <a:srgbClr val="00B050"/>
                </a:solidFill>
                <a:cs typeface="+mj-cs"/>
              </a:rPr>
              <a:t> </a:t>
            </a:r>
            <a:endParaRPr lang="ar-BH" sz="2200" b="1" dirty="0">
              <a:solidFill>
                <a:srgbClr val="00B050"/>
              </a:solidFill>
              <a:cs typeface="+mj-cs"/>
            </a:endParaRPr>
          </a:p>
          <a:p>
            <a:pPr algn="r" rtl="1"/>
            <a:r>
              <a:rPr lang="ar-BH" sz="2200" b="1" dirty="0">
                <a:cs typeface="+mj-cs"/>
              </a:rPr>
              <a:t>- من خلال ماهو مكتوب أمامك نستنّتج أنّ:</a:t>
            </a:r>
          </a:p>
          <a:p>
            <a:pPr algn="r" rtl="1"/>
            <a:r>
              <a:rPr lang="ar-BH" sz="2200" b="1" dirty="0">
                <a:cs typeface="+mj-cs"/>
              </a:rPr>
              <a:t>هذه الأداة تقيس</a:t>
            </a:r>
            <a:r>
              <a:rPr lang="ar-EG" sz="2200" b="1" dirty="0">
                <a:cs typeface="+mj-cs"/>
              </a:rPr>
              <a:t> </a:t>
            </a:r>
            <a:r>
              <a:rPr lang="ar-EG" sz="2200" b="1" dirty="0">
                <a:solidFill>
                  <a:srgbClr val="00B050"/>
                </a:solidFill>
                <a:cs typeface="+mj-cs"/>
              </a:rPr>
              <a:t>الكتلة</a:t>
            </a:r>
            <a:r>
              <a:rPr lang="ar-BH" sz="2200" dirty="0">
                <a:solidFill>
                  <a:srgbClr val="00B050"/>
                </a:solidFill>
                <a:cs typeface="+mj-cs"/>
              </a:rPr>
              <a:t>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C37FF6B-A2A8-4CF4-B8A4-05B91513023E}"/>
              </a:ext>
            </a:extLst>
          </p:cNvPr>
          <p:cNvSpPr/>
          <p:nvPr/>
        </p:nvSpPr>
        <p:spPr>
          <a:xfrm>
            <a:off x="9392480" y="1803582"/>
            <a:ext cx="2576693" cy="11357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 smtClean="0">
                <a:solidFill>
                  <a:srgbClr val="FF0000"/>
                </a:solidFill>
                <a:cs typeface="+mj-cs"/>
              </a:rPr>
              <a:t>نشاط</a:t>
            </a:r>
            <a:endParaRPr lang="en-US" sz="2800" b="1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102ED9-706E-4633-8F44-B41E58255FC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4" t="25379" r="37791" b="14233"/>
          <a:stretch/>
        </p:blipFill>
        <p:spPr bwMode="auto">
          <a:xfrm>
            <a:off x="673915" y="1803581"/>
            <a:ext cx="3401994" cy="44008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650A3F-64BC-4643-A27F-EFCB3C77AC4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4" t="43364" r="51614" b="47642"/>
          <a:stretch/>
        </p:blipFill>
        <p:spPr bwMode="auto">
          <a:xfrm>
            <a:off x="9504998" y="3323457"/>
            <a:ext cx="2262931" cy="12087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1EF884E-78A0-460F-A1E0-7282CDD47D2E}"/>
              </a:ext>
            </a:extLst>
          </p:cNvPr>
          <p:cNvSpPr/>
          <p:nvPr/>
        </p:nvSpPr>
        <p:spPr>
          <a:xfrm>
            <a:off x="9504998" y="1034755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الثالث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E87239-6025-4983-A9A3-75954D919C93}"/>
              </a:ext>
            </a:extLst>
          </p:cNvPr>
          <p:cNvSpPr/>
          <p:nvPr/>
        </p:nvSpPr>
        <p:spPr>
          <a:xfrm>
            <a:off x="416677" y="1034755"/>
            <a:ext cx="8975803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قياس 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المادة باستعمال أدوات قياس معياريّة مثل: (المسطرة، المخبار، الدَّوْرق ،الكأس المدرَّج).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1811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3CFC6-0C10-4BC7-A17C-DCBA63CE73CE}"/>
              </a:ext>
            </a:extLst>
          </p:cNvPr>
          <p:cNvSpPr txBox="1">
            <a:spLocks/>
          </p:cNvSpPr>
          <p:nvPr/>
        </p:nvSpPr>
        <p:spPr>
          <a:xfrm>
            <a:off x="1886637" y="330802"/>
            <a:ext cx="8378529" cy="602541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كيف تقاس المادة؟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34E5B0-562B-4E11-84AA-CF7D791366D2}"/>
              </a:ext>
            </a:extLst>
          </p:cNvPr>
          <p:cNvSpPr/>
          <p:nvPr/>
        </p:nvSpPr>
        <p:spPr>
          <a:xfrm>
            <a:off x="4275095" y="2160371"/>
            <a:ext cx="5117385" cy="4096737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2200" b="1" dirty="0">
                <a:cs typeface="+mj-cs"/>
              </a:rPr>
              <a:t>- أقرأ الأسئلة التي أمامي وأحلّها</a:t>
            </a:r>
          </a:p>
          <a:p>
            <a:pPr algn="r" rtl="1"/>
            <a:r>
              <a:rPr lang="ar-BH" sz="2200" b="1" dirty="0">
                <a:cs typeface="+mj-cs"/>
              </a:rPr>
              <a:t>----------------------------------------------------------------------------------------------------------------------------------------------------------------------------------------------------------------</a:t>
            </a:r>
          </a:p>
          <a:p>
            <a:pPr algn="r" rtl="1"/>
            <a:r>
              <a:rPr lang="ar-BH" sz="2200" b="1" dirty="0">
                <a:cs typeface="+mj-cs"/>
              </a:rPr>
              <a:t>- أصمّم مطويّةً كما هو مطلوب  لأنظّم أفكّاري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6BF2184-CF8E-4691-9F4F-5CD3AC5E6022}"/>
              </a:ext>
            </a:extLst>
          </p:cNvPr>
          <p:cNvSpPr/>
          <p:nvPr/>
        </p:nvSpPr>
        <p:spPr>
          <a:xfrm>
            <a:off x="9615307" y="2160372"/>
            <a:ext cx="2576693" cy="8901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FF0000"/>
                </a:solidFill>
                <a:cs typeface="+mj-cs"/>
              </a:rPr>
              <a:t>الخاتمة</a:t>
            </a:r>
            <a:endParaRPr lang="en-US" sz="2800" b="1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5AE498-2344-4FBA-8A5C-16310A92319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2" t="23341" r="37687" b="16826"/>
          <a:stretch/>
        </p:blipFill>
        <p:spPr bwMode="auto">
          <a:xfrm>
            <a:off x="841062" y="2160372"/>
            <a:ext cx="3238569" cy="4096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D25DC0-37C9-4F04-A521-A67B1C747899}"/>
              </a:ext>
            </a:extLst>
          </p:cNvPr>
          <p:cNvSpPr/>
          <p:nvPr/>
        </p:nvSpPr>
        <p:spPr>
          <a:xfrm>
            <a:off x="9504998" y="1231700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الثالث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DE8E78-6B9D-43C3-9A89-C8B864D835EF}"/>
              </a:ext>
            </a:extLst>
          </p:cNvPr>
          <p:cNvSpPr/>
          <p:nvPr/>
        </p:nvSpPr>
        <p:spPr>
          <a:xfrm>
            <a:off x="416677" y="1231700"/>
            <a:ext cx="8975803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قياس 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المادة باستعمال أدوات قياس معياريّة مثل: (المسطرة، المخبار، الدَّوْرق ،الكأس المدرَّج).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333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3CFC6-0C10-4BC7-A17C-DCBA63CE73CE}"/>
              </a:ext>
            </a:extLst>
          </p:cNvPr>
          <p:cNvSpPr txBox="1">
            <a:spLocks/>
          </p:cNvSpPr>
          <p:nvPr/>
        </p:nvSpPr>
        <p:spPr>
          <a:xfrm>
            <a:off x="998363" y="186795"/>
            <a:ext cx="8378529" cy="602541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كيف تقاس المادة؟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6BF2184-CF8E-4691-9F4F-5CD3AC5E6022}"/>
              </a:ext>
            </a:extLst>
          </p:cNvPr>
          <p:cNvSpPr/>
          <p:nvPr/>
        </p:nvSpPr>
        <p:spPr>
          <a:xfrm>
            <a:off x="9376892" y="1550774"/>
            <a:ext cx="2576693" cy="8901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FF0000"/>
                </a:solidFill>
                <a:cs typeface="+mj-cs"/>
              </a:rPr>
              <a:t>الخاتمة</a:t>
            </a:r>
            <a:endParaRPr lang="en-US" sz="2800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D25DC0-37C9-4F04-A521-A67B1C747899}"/>
              </a:ext>
            </a:extLst>
          </p:cNvPr>
          <p:cNvSpPr/>
          <p:nvPr/>
        </p:nvSpPr>
        <p:spPr>
          <a:xfrm>
            <a:off x="9568700" y="707237"/>
            <a:ext cx="2623300" cy="788687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الثالث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DE8E78-6B9D-43C3-9A89-C8B864D835EF}"/>
              </a:ext>
            </a:extLst>
          </p:cNvPr>
          <p:cNvSpPr/>
          <p:nvPr/>
        </p:nvSpPr>
        <p:spPr>
          <a:xfrm>
            <a:off x="465142" y="707237"/>
            <a:ext cx="8975803" cy="78868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قياس 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المادة باستعمال أدوات قياس معياريّة مثل: (المسطرة، المخبار، الدَّوْرق ،الكأس المدرَّج).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774F5B-86D2-4443-B7A1-9CC2CE7A5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410" y="1687724"/>
            <a:ext cx="5792881" cy="464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7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0C1BC-480B-4E9C-9ED9-EDFDA5AA1FAC}"/>
              </a:ext>
            </a:extLst>
          </p:cNvPr>
          <p:cNvSpPr txBox="1">
            <a:spLocks/>
          </p:cNvSpPr>
          <p:nvPr/>
        </p:nvSpPr>
        <p:spPr>
          <a:xfrm>
            <a:off x="1567650" y="228815"/>
            <a:ext cx="8378529" cy="602541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مم تتكون المادة؟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9B3F00-3E97-411A-AB4E-67FA873AF040}"/>
              </a:ext>
            </a:extLst>
          </p:cNvPr>
          <p:cNvSpPr/>
          <p:nvPr/>
        </p:nvSpPr>
        <p:spPr>
          <a:xfrm>
            <a:off x="9491542" y="861252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الأول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13A136-19C4-4F52-B5A3-BDB3F108E34F}"/>
              </a:ext>
            </a:extLst>
          </p:cNvPr>
          <p:cNvSpPr/>
          <p:nvPr/>
        </p:nvSpPr>
        <p:spPr>
          <a:xfrm>
            <a:off x="194724" y="861252"/>
            <a:ext cx="9082137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ar-BH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/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التعرُّف على المفاهيم التّالية: </a:t>
            </a:r>
            <a:r>
              <a:rPr lang="ar-BH" sz="28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العنصر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والنِّظام </a:t>
            </a:r>
            <a:r>
              <a:rPr lang="ar-BH" sz="28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المتري.</a:t>
            </a:r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/>
            <a:endParaRPr lang="ar-BH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5E02C3-5995-4B88-AE54-CC75DC8B4838}"/>
              </a:ext>
            </a:extLst>
          </p:cNvPr>
          <p:cNvSpPr/>
          <p:nvPr/>
        </p:nvSpPr>
        <p:spPr>
          <a:xfrm>
            <a:off x="4083728" y="1551359"/>
            <a:ext cx="7795561" cy="469041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endParaRPr lang="ar-BH" sz="2400" dirty="0">
              <a:cs typeface="+mj-cs"/>
            </a:endParaRPr>
          </a:p>
          <a:p>
            <a:pPr marL="285750" indent="-285750" algn="r" rtl="1">
              <a:buFontTx/>
              <a:buChar char="-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F30C06-53FF-48A8-ACE7-09907A49D06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5" t="26675" r="37374" b="12751"/>
          <a:stretch/>
        </p:blipFill>
        <p:spPr bwMode="auto">
          <a:xfrm>
            <a:off x="312711" y="1551359"/>
            <a:ext cx="3713866" cy="48416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77320A-6D1F-4043-8AE8-16CC65CD8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868" y="3609421"/>
            <a:ext cx="1334102" cy="9992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21B696-7F55-4D24-A2A4-72662A1F0428}"/>
              </a:ext>
            </a:extLst>
          </p:cNvPr>
          <p:cNvSpPr/>
          <p:nvPr/>
        </p:nvSpPr>
        <p:spPr>
          <a:xfrm>
            <a:off x="5001411" y="4280293"/>
            <a:ext cx="67400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endParaRPr lang="ar-BH" sz="2800" dirty="0">
              <a:solidFill>
                <a:schemeClr val="bg1"/>
              </a:solidFill>
            </a:endParaRPr>
          </a:p>
          <a:p>
            <a:pPr algn="r" rtl="1"/>
            <a:r>
              <a:rPr lang="ar-BH" sz="2800" b="1" dirty="0" smtClean="0"/>
              <a:t>-</a:t>
            </a:r>
            <a:r>
              <a:rPr lang="ar-BH" sz="2800" b="1" dirty="0" smtClean="0">
                <a:solidFill>
                  <a:schemeClr val="bg1"/>
                </a:solidFill>
              </a:rPr>
              <a:t> </a:t>
            </a:r>
            <a:r>
              <a:rPr lang="ar-BH" sz="2800" b="1" dirty="0" smtClean="0"/>
              <a:t>ماذا </a:t>
            </a:r>
            <a:r>
              <a:rPr lang="ar-BH" sz="2800" b="1" dirty="0"/>
              <a:t>تتوقَّع لو أخذنا مكعَّب سكر وقمنا بدقِّهِ بالمطرقة ثمَّ  دققْنا الأجزاء المتناثرة مرَّة أخرى هل سيتغيَّر طعمه؟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4BEE7E-874A-49F3-B511-8B5F0616B75D}"/>
              </a:ext>
            </a:extLst>
          </p:cNvPr>
          <p:cNvSpPr/>
          <p:nvPr/>
        </p:nvSpPr>
        <p:spPr>
          <a:xfrm>
            <a:off x="4214191" y="1728167"/>
            <a:ext cx="766509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2800" b="1" dirty="0"/>
              <a:t>في رأيك ممَّ تتكوَّن المواد التّالي</a:t>
            </a:r>
            <a:r>
              <a:rPr lang="ar-EG" sz="2800" b="1" dirty="0"/>
              <a:t>ة؟</a:t>
            </a:r>
            <a:endParaRPr lang="ar-BH" sz="2800" b="1" dirty="0"/>
          </a:p>
          <a:p>
            <a:pPr marL="285750" indent="-285750" algn="r" rtl="1">
              <a:buFontTx/>
              <a:buChar char="-"/>
            </a:pPr>
            <a:r>
              <a:rPr lang="ar-BH" sz="2800" b="1" dirty="0"/>
              <a:t>حبَّة الرُّمّان </a:t>
            </a:r>
            <a:r>
              <a:rPr lang="ar-EG" sz="2800" b="1" dirty="0"/>
              <a:t> </a:t>
            </a:r>
            <a:r>
              <a:rPr lang="ar-BH" sz="2800" b="1" dirty="0"/>
              <a:t>-</a:t>
            </a:r>
            <a:r>
              <a:rPr lang="ar-EG" sz="2800" b="1" dirty="0"/>
              <a:t>  </a:t>
            </a:r>
            <a:r>
              <a:rPr lang="ar-BH" sz="2800" b="1" dirty="0"/>
              <a:t>إطار النّافذة -</a:t>
            </a:r>
            <a:r>
              <a:rPr lang="ar-EG" sz="2800" b="1" dirty="0"/>
              <a:t> </a:t>
            </a:r>
            <a:r>
              <a:rPr lang="ar-BH" sz="2800" b="1" dirty="0"/>
              <a:t>سطح الطّاولة</a:t>
            </a:r>
            <a:r>
              <a:rPr lang="ar-EG" sz="2800" b="1" dirty="0"/>
              <a:t>  </a:t>
            </a:r>
            <a:r>
              <a:rPr lang="ar-BH" sz="2800" b="1" dirty="0"/>
              <a:t>-</a:t>
            </a:r>
            <a:r>
              <a:rPr lang="ar-EG" sz="2800" b="1" dirty="0"/>
              <a:t>  </a:t>
            </a:r>
            <a:r>
              <a:rPr lang="ar-BH" sz="2800" b="1" dirty="0"/>
              <a:t>الملعقة</a:t>
            </a:r>
            <a:r>
              <a:rPr lang="ar-BH" sz="2800" b="1" dirty="0" smtClean="0"/>
              <a:t>.</a:t>
            </a:r>
          </a:p>
          <a:p>
            <a:pPr algn="r" rtl="1"/>
            <a:endParaRPr lang="ar-BH" sz="2800" b="1" dirty="0"/>
          </a:p>
          <a:p>
            <a:pPr marL="285750" indent="-285750" algn="r" rtl="1">
              <a:buFontTx/>
              <a:buChar char="-"/>
            </a:pPr>
            <a:r>
              <a:rPr lang="ar-BH" sz="2800" b="1" dirty="0"/>
              <a:t>إذا فتحنا ثمرة الرُّمّان ماذا تلاحظ؟</a:t>
            </a:r>
            <a:r>
              <a:rPr lang="ar-EG" sz="2800" b="1" dirty="0"/>
              <a:t>  </a:t>
            </a:r>
            <a:r>
              <a:rPr lang="ar-BH" sz="2800" b="1" dirty="0"/>
              <a:t>هل تختلف حبيبات الرمان عن بعضها البعض؟</a:t>
            </a:r>
          </a:p>
        </p:txBody>
      </p:sp>
    </p:spTree>
    <p:extLst>
      <p:ext uri="{BB962C8B-B14F-4D97-AF65-F5344CB8AC3E}">
        <p14:creationId xmlns:p14="http://schemas.microsoft.com/office/powerpoint/2010/main" val="163425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0C1BC-480B-4E9C-9ED9-EDFDA5AA1FAC}"/>
              </a:ext>
            </a:extLst>
          </p:cNvPr>
          <p:cNvSpPr txBox="1">
            <a:spLocks/>
          </p:cNvSpPr>
          <p:nvPr/>
        </p:nvSpPr>
        <p:spPr>
          <a:xfrm>
            <a:off x="1971262" y="279426"/>
            <a:ext cx="8378529" cy="602541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مم تتكون المادة؟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9B3F00-3E97-411A-AB4E-67FA873AF040}"/>
              </a:ext>
            </a:extLst>
          </p:cNvPr>
          <p:cNvSpPr/>
          <p:nvPr/>
        </p:nvSpPr>
        <p:spPr>
          <a:xfrm>
            <a:off x="9491542" y="861252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الأول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13A136-19C4-4F52-B5A3-BDB3F108E34F}"/>
              </a:ext>
            </a:extLst>
          </p:cNvPr>
          <p:cNvSpPr/>
          <p:nvPr/>
        </p:nvSpPr>
        <p:spPr>
          <a:xfrm>
            <a:off x="77158" y="861252"/>
            <a:ext cx="9082137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ar-BH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/>
            <a:r>
              <a:rPr lang="ar-EG" sz="28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التعرُّف على المفاهيم التّالية: العنصر والنِّظام المتري</a:t>
            </a:r>
            <a:r>
              <a:rPr lang="ar-BH" sz="28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.</a:t>
            </a:r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/>
            <a:endParaRPr lang="ar-BH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256FF4-59DC-4930-819C-91EA66EFD2D8}"/>
              </a:ext>
            </a:extLst>
          </p:cNvPr>
          <p:cNvSpPr/>
          <p:nvPr/>
        </p:nvSpPr>
        <p:spPr>
          <a:xfrm>
            <a:off x="331304" y="1987694"/>
            <a:ext cx="347853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2800" b="1" dirty="0">
                <a:solidFill>
                  <a:srgbClr val="FF0000"/>
                </a:solidFill>
                <a:cs typeface="+mj-cs"/>
              </a:rPr>
              <a:t>الجواب:</a:t>
            </a:r>
            <a:endParaRPr lang="ar-EG" sz="2800" b="1" dirty="0">
              <a:solidFill>
                <a:srgbClr val="FF0000"/>
              </a:solidFill>
              <a:cs typeface="+mj-cs"/>
            </a:endParaRPr>
          </a:p>
          <a:p>
            <a:pPr algn="r" rtl="1"/>
            <a:r>
              <a:rPr lang="ar-BH" sz="2800" dirty="0">
                <a:solidFill>
                  <a:srgbClr val="00B050"/>
                </a:solidFill>
                <a:cs typeface="+mj-cs"/>
              </a:rPr>
              <a:t>- </a:t>
            </a:r>
            <a:r>
              <a:rPr lang="ar-EG" sz="2800" dirty="0">
                <a:solidFill>
                  <a:srgbClr val="00B050"/>
                </a:solidFill>
                <a:cs typeface="+mj-cs"/>
              </a:rPr>
              <a:t>تتكو</a:t>
            </a:r>
            <a:r>
              <a:rPr lang="ar-BH" sz="2800" dirty="0">
                <a:solidFill>
                  <a:srgbClr val="00B050"/>
                </a:solidFill>
                <a:cs typeface="+mj-cs"/>
              </a:rPr>
              <a:t>َّ</a:t>
            </a:r>
            <a:r>
              <a:rPr lang="ar-EG" sz="2800" dirty="0">
                <a:solidFill>
                  <a:srgbClr val="00B050"/>
                </a:solidFill>
                <a:cs typeface="+mj-cs"/>
              </a:rPr>
              <a:t>ن من وحدات صغيرة تسم</a:t>
            </a:r>
            <a:r>
              <a:rPr lang="ar-BH" sz="2800" dirty="0">
                <a:solidFill>
                  <a:srgbClr val="00B050"/>
                </a:solidFill>
                <a:cs typeface="+mj-cs"/>
              </a:rPr>
              <a:t>ّ</a:t>
            </a:r>
            <a:r>
              <a:rPr lang="ar-EG" sz="2800" dirty="0">
                <a:solidFill>
                  <a:srgbClr val="00B050"/>
                </a:solidFill>
                <a:cs typeface="+mj-cs"/>
              </a:rPr>
              <a:t>ى العناصر.</a:t>
            </a:r>
          </a:p>
          <a:p>
            <a:pPr algn="r" rtl="1"/>
            <a:r>
              <a:rPr lang="ar-BH" sz="2800" dirty="0">
                <a:solidFill>
                  <a:srgbClr val="00B050"/>
                </a:solidFill>
                <a:cs typeface="+mj-cs"/>
              </a:rPr>
              <a:t> - جميع الحبيبات داخل ثمرة الرُّمّان متشابه</a:t>
            </a:r>
            <a:r>
              <a:rPr lang="ar-EG" sz="2800" dirty="0">
                <a:solidFill>
                  <a:srgbClr val="00B050"/>
                </a:solidFill>
                <a:cs typeface="+mj-cs"/>
              </a:rPr>
              <a:t>ة</a:t>
            </a:r>
            <a:r>
              <a:rPr lang="ar-BH" sz="2800" dirty="0">
                <a:solidFill>
                  <a:srgbClr val="00B050"/>
                </a:solidFill>
                <a:cs typeface="+mj-cs"/>
              </a:rPr>
              <a:t>.</a:t>
            </a:r>
            <a:endParaRPr lang="ar-EG" sz="2800" dirty="0">
              <a:solidFill>
                <a:srgbClr val="00B050"/>
              </a:solidFill>
              <a:cs typeface="+mj-cs"/>
            </a:endParaRPr>
          </a:p>
          <a:p>
            <a:pPr algn="r" rtl="1"/>
            <a:r>
              <a:rPr lang="ar-BH" sz="2800" dirty="0">
                <a:solidFill>
                  <a:srgbClr val="00B050"/>
                </a:solidFill>
                <a:cs typeface="+mj-cs"/>
              </a:rPr>
              <a:t>- </a:t>
            </a:r>
            <a:r>
              <a:rPr lang="ar-EG" sz="2800" dirty="0">
                <a:solidFill>
                  <a:srgbClr val="00B050"/>
                </a:solidFill>
                <a:cs typeface="+mj-cs"/>
              </a:rPr>
              <a:t>لن يتغي</a:t>
            </a:r>
            <a:r>
              <a:rPr lang="ar-BH" sz="2800" dirty="0">
                <a:solidFill>
                  <a:srgbClr val="00B050"/>
                </a:solidFill>
                <a:cs typeface="+mj-cs"/>
              </a:rPr>
              <a:t>َّ</a:t>
            </a:r>
            <a:r>
              <a:rPr lang="ar-EG" sz="2800" dirty="0">
                <a:solidFill>
                  <a:srgbClr val="00B050"/>
                </a:solidFill>
                <a:cs typeface="+mj-cs"/>
              </a:rPr>
              <a:t>ر طعم حبيبات الس</a:t>
            </a:r>
            <a:r>
              <a:rPr lang="ar-BH" sz="2800" dirty="0">
                <a:solidFill>
                  <a:srgbClr val="00B050"/>
                </a:solidFill>
                <a:cs typeface="+mj-cs"/>
              </a:rPr>
              <a:t>ُّ</a:t>
            </a:r>
            <a:r>
              <a:rPr lang="ar-EG" sz="2800" dirty="0">
                <a:solidFill>
                  <a:srgbClr val="00B050"/>
                </a:solidFill>
                <a:cs typeface="+mj-cs"/>
              </a:rPr>
              <a:t>ك</a:t>
            </a:r>
            <a:r>
              <a:rPr lang="ar-BH" sz="2800" dirty="0">
                <a:solidFill>
                  <a:srgbClr val="00B050"/>
                </a:solidFill>
                <a:cs typeface="+mj-cs"/>
              </a:rPr>
              <a:t>َّ</a:t>
            </a:r>
            <a:r>
              <a:rPr lang="ar-EG" sz="2800" dirty="0">
                <a:solidFill>
                  <a:srgbClr val="00B050"/>
                </a:solidFill>
                <a:cs typeface="+mj-cs"/>
              </a:rPr>
              <a:t>ر</a:t>
            </a:r>
            <a:r>
              <a:rPr lang="ar-BH" sz="2800" dirty="0">
                <a:solidFill>
                  <a:srgbClr val="00B050"/>
                </a:solidFill>
                <a:cs typeface="+mj-cs"/>
              </a:rPr>
              <a:t>.</a:t>
            </a:r>
            <a:r>
              <a:rPr lang="ar-EG" sz="2800" dirty="0">
                <a:solidFill>
                  <a:srgbClr val="00B050"/>
                </a:solidFill>
                <a:cs typeface="+mj-cs"/>
              </a:rPr>
              <a:t> </a:t>
            </a:r>
            <a:endParaRPr lang="ar-BH" sz="2800" dirty="0">
              <a:solidFill>
                <a:srgbClr val="00B050"/>
              </a:solidFill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B8F79C-EA0B-409E-8EAD-AE6B2F1FF4C5}"/>
              </a:ext>
            </a:extLst>
          </p:cNvPr>
          <p:cNvSpPr/>
          <p:nvPr/>
        </p:nvSpPr>
        <p:spPr>
          <a:xfrm>
            <a:off x="4083728" y="1551359"/>
            <a:ext cx="7795561" cy="469041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endParaRPr lang="ar-BH" sz="2400" dirty="0">
              <a:cs typeface="+mj-cs"/>
            </a:endParaRPr>
          </a:p>
          <a:p>
            <a:pPr marL="285750" indent="-285750" algn="ctr" rtl="1">
              <a:buFontTx/>
              <a:buChar char="-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747FAF-1A3A-4BE2-8521-A364297EF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665" y="3104196"/>
            <a:ext cx="1334102" cy="9992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87A13A3-308A-4F5F-8E09-E99048EF241B}"/>
              </a:ext>
            </a:extLst>
          </p:cNvPr>
          <p:cNvSpPr/>
          <p:nvPr/>
        </p:nvSpPr>
        <p:spPr>
          <a:xfrm>
            <a:off x="5001411" y="4280293"/>
            <a:ext cx="67400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2800" dirty="0"/>
              <a:t>- </a:t>
            </a:r>
            <a:r>
              <a:rPr lang="ar-BH" sz="2800" b="1" dirty="0"/>
              <a:t>ماذا تتوقَّع لو أخذنا مكعَّب سكر وقمنا بدقِّهِ بالمطرقة ثمَّ  دققْنا الأجزاء المتناثرة مرَّة أخرى هل سيتغيَّر طعمه؟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9AA1E4-F5B7-48FB-8445-6496367C932F}"/>
              </a:ext>
            </a:extLst>
          </p:cNvPr>
          <p:cNvSpPr/>
          <p:nvPr/>
        </p:nvSpPr>
        <p:spPr>
          <a:xfrm>
            <a:off x="4214191" y="1728167"/>
            <a:ext cx="766509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2800" b="1" dirty="0"/>
              <a:t>في رأيك ممَّ تتكوَّن المواد التّالي</a:t>
            </a:r>
            <a:r>
              <a:rPr lang="ar-EG" sz="2800" b="1" dirty="0"/>
              <a:t>ة؟</a:t>
            </a:r>
            <a:endParaRPr lang="ar-BH" sz="2800" b="1" dirty="0"/>
          </a:p>
          <a:p>
            <a:pPr marL="285750" indent="-285750" algn="r" rtl="1">
              <a:buFontTx/>
              <a:buChar char="-"/>
            </a:pPr>
            <a:r>
              <a:rPr lang="ar-BH" sz="2800" b="1" dirty="0"/>
              <a:t>حبَّة الرُّمّان </a:t>
            </a:r>
            <a:r>
              <a:rPr lang="ar-EG" sz="2800" b="1" dirty="0"/>
              <a:t> </a:t>
            </a:r>
            <a:r>
              <a:rPr lang="ar-BH" sz="2800" b="1" dirty="0"/>
              <a:t>-</a:t>
            </a:r>
            <a:r>
              <a:rPr lang="ar-EG" sz="2800" b="1" dirty="0"/>
              <a:t>  </a:t>
            </a:r>
            <a:r>
              <a:rPr lang="ar-BH" sz="2800" b="1" dirty="0"/>
              <a:t>إطار النّافذة -</a:t>
            </a:r>
            <a:r>
              <a:rPr lang="ar-EG" sz="2800" b="1" dirty="0"/>
              <a:t> </a:t>
            </a:r>
            <a:r>
              <a:rPr lang="ar-BH" sz="2800" b="1" dirty="0"/>
              <a:t>سطح الطّاولة</a:t>
            </a:r>
            <a:r>
              <a:rPr lang="ar-EG" sz="2800" b="1" dirty="0"/>
              <a:t>  </a:t>
            </a:r>
            <a:r>
              <a:rPr lang="ar-BH" sz="2800" b="1" dirty="0"/>
              <a:t>-</a:t>
            </a:r>
            <a:r>
              <a:rPr lang="ar-EG" sz="2800" b="1" dirty="0"/>
              <a:t>  </a:t>
            </a:r>
            <a:r>
              <a:rPr lang="ar-BH" sz="2800" b="1" dirty="0"/>
              <a:t>الملعقة.</a:t>
            </a:r>
          </a:p>
          <a:p>
            <a:pPr marL="285750" indent="-285750" algn="r" rtl="1">
              <a:buFontTx/>
              <a:buChar char="-"/>
            </a:pPr>
            <a:r>
              <a:rPr lang="ar-BH" sz="2800" b="1" dirty="0"/>
              <a:t>إذا فتحنا ثمرة الرُّمّان ماذا تلاحظ؟</a:t>
            </a:r>
            <a:r>
              <a:rPr lang="ar-EG" sz="2800" b="1" dirty="0"/>
              <a:t>  </a:t>
            </a:r>
            <a:r>
              <a:rPr lang="ar-BH" sz="2800" b="1" dirty="0"/>
              <a:t>هل تختلف حبيبات الرمان عن بعضها البعض؟</a:t>
            </a:r>
          </a:p>
        </p:txBody>
      </p:sp>
    </p:spTree>
    <p:extLst>
      <p:ext uri="{BB962C8B-B14F-4D97-AF65-F5344CB8AC3E}">
        <p14:creationId xmlns:p14="http://schemas.microsoft.com/office/powerpoint/2010/main" val="174416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3" grpId="0"/>
      <p:bldP spid="9" grpId="0" animBg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EE6D3-F006-4B0F-8091-AE54A36A3077}"/>
              </a:ext>
            </a:extLst>
          </p:cNvPr>
          <p:cNvSpPr txBox="1">
            <a:spLocks/>
          </p:cNvSpPr>
          <p:nvPr/>
        </p:nvSpPr>
        <p:spPr>
          <a:xfrm>
            <a:off x="1540187" y="258711"/>
            <a:ext cx="8378529" cy="602541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مم تتكون المادة؟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D62C4A-FAA6-469F-BF16-25A172477A4F}"/>
              </a:ext>
            </a:extLst>
          </p:cNvPr>
          <p:cNvSpPr/>
          <p:nvPr/>
        </p:nvSpPr>
        <p:spPr>
          <a:xfrm>
            <a:off x="5364894" y="3337559"/>
            <a:ext cx="5822486" cy="2339319"/>
          </a:xfrm>
          <a:prstGeom prst="rect">
            <a:avLst/>
          </a:prstGeom>
          <a:solidFill>
            <a:srgbClr val="FFFF6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 smtClean="0">
                <a:solidFill>
                  <a:schemeClr val="tx1"/>
                </a:solidFill>
                <a:cs typeface="+mj-cs"/>
              </a:rPr>
              <a:t>توجد </a:t>
            </a:r>
            <a:r>
              <a:rPr lang="ar-BH" sz="3600" dirty="0">
                <a:solidFill>
                  <a:schemeClr val="tx1"/>
                </a:solidFill>
                <a:cs typeface="+mj-cs"/>
              </a:rPr>
              <a:t>هناك وحدات صغيرة جدًّا تتكوَّن منها المواد المختلفة وتسمّى العناصر.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D0FB1C-E5EF-4EB6-9F12-C8B3126DAB7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5" t="26675" r="37374" b="12751"/>
          <a:stretch/>
        </p:blipFill>
        <p:spPr bwMode="auto">
          <a:xfrm>
            <a:off x="573968" y="1663903"/>
            <a:ext cx="3713866" cy="45118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382C421-7630-4EA2-AC69-C9725B4FB973}"/>
              </a:ext>
            </a:extLst>
          </p:cNvPr>
          <p:cNvSpPr/>
          <p:nvPr/>
        </p:nvSpPr>
        <p:spPr>
          <a:xfrm>
            <a:off x="8276137" y="1739391"/>
            <a:ext cx="3140664" cy="89664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FF0000"/>
                </a:solidFill>
                <a:cs typeface="+mj-cs"/>
              </a:rPr>
              <a:t>الاستنتاج</a:t>
            </a:r>
            <a:endParaRPr lang="en-US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9E9B4F-60FD-448B-845A-BD63314DF58E}"/>
              </a:ext>
            </a:extLst>
          </p:cNvPr>
          <p:cNvSpPr/>
          <p:nvPr/>
        </p:nvSpPr>
        <p:spPr>
          <a:xfrm>
            <a:off x="9491542" y="861252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الأول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738EDC-847C-435E-8E23-C374D5AC7031}"/>
              </a:ext>
            </a:extLst>
          </p:cNvPr>
          <p:cNvSpPr/>
          <p:nvPr/>
        </p:nvSpPr>
        <p:spPr>
          <a:xfrm>
            <a:off x="209006" y="861252"/>
            <a:ext cx="8950289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ar-BH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/>
            <a:r>
              <a:rPr lang="ar-EG" sz="28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التعرُّف على المفاهيم التّالية: العنصر والنِّظام المتري.</a:t>
            </a:r>
          </a:p>
          <a:p>
            <a:pPr algn="r"/>
            <a:endParaRPr lang="ar-BH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2801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7FF7E-5D73-48BC-848C-473F40BE58C5}"/>
              </a:ext>
            </a:extLst>
          </p:cNvPr>
          <p:cNvSpPr txBox="1">
            <a:spLocks/>
          </p:cNvSpPr>
          <p:nvPr/>
        </p:nvSpPr>
        <p:spPr>
          <a:xfrm>
            <a:off x="1566312" y="258711"/>
            <a:ext cx="8378529" cy="602541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مم تتكون المادة؟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956D32-DF35-4726-9C01-80803FF2A189}"/>
              </a:ext>
            </a:extLst>
          </p:cNvPr>
          <p:cNvSpPr/>
          <p:nvPr/>
        </p:nvSpPr>
        <p:spPr>
          <a:xfrm>
            <a:off x="4605899" y="2784906"/>
            <a:ext cx="5338941" cy="2962751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endParaRPr lang="ar-BH" sz="2400" dirty="0">
              <a:cs typeface="+mj-cs"/>
            </a:endParaRPr>
          </a:p>
          <a:p>
            <a:pPr algn="just"/>
            <a:endParaRPr lang="ar-BH" sz="3200" dirty="0">
              <a:cs typeface="+mj-cs"/>
            </a:endParaRPr>
          </a:p>
          <a:p>
            <a:pPr algn="just"/>
            <a:endParaRPr lang="ar-BH" dirty="0"/>
          </a:p>
          <a:p>
            <a:pPr algn="just"/>
            <a:endParaRPr lang="ar-BH" dirty="0"/>
          </a:p>
          <a:p>
            <a:pPr algn="just"/>
            <a:endParaRPr lang="ar-BH" dirty="0"/>
          </a:p>
          <a:p>
            <a:pPr algn="just"/>
            <a:endParaRPr lang="ar-BH" dirty="0"/>
          </a:p>
          <a:p>
            <a:pPr algn="just"/>
            <a:endParaRPr lang="ar-BH" dirty="0"/>
          </a:p>
          <a:p>
            <a:pPr algn="just" rtl="1"/>
            <a:r>
              <a:rPr lang="ar-BH" sz="2800" dirty="0" smtClean="0">
                <a:cs typeface="+mj-cs"/>
              </a:rPr>
              <a:t>توجد</a:t>
            </a:r>
            <a:r>
              <a:rPr lang="ar-BH" sz="2800" dirty="0">
                <a:cs typeface="+mj-cs"/>
              </a:rPr>
              <a:t> </a:t>
            </a:r>
            <a:r>
              <a:rPr lang="ar-BH" sz="2800" dirty="0" smtClean="0">
                <a:cs typeface="+mj-cs"/>
              </a:rPr>
              <a:t>موادِّ تتكون من </a:t>
            </a:r>
            <a:r>
              <a:rPr lang="ar-BH" sz="2800" dirty="0">
                <a:cs typeface="+mj-cs"/>
              </a:rPr>
              <a:t>عنصر واحد كما في </a:t>
            </a:r>
            <a:r>
              <a:rPr lang="ar-BH" sz="2800" b="1" dirty="0">
                <a:solidFill>
                  <a:srgbClr val="FF0000"/>
                </a:solidFill>
                <a:cs typeface="+mj-cs"/>
              </a:rPr>
              <a:t>الصُّورة</a:t>
            </a:r>
            <a:r>
              <a:rPr lang="ar-BH" sz="2800" dirty="0">
                <a:cs typeface="+mj-cs"/>
              </a:rPr>
              <a:t> التي </a:t>
            </a:r>
            <a:r>
              <a:rPr lang="ar-BH" sz="2800" dirty="0" smtClean="0">
                <a:cs typeface="+mj-cs"/>
              </a:rPr>
              <a:t>أمامك.</a:t>
            </a:r>
            <a:r>
              <a:rPr lang="ar-BH" sz="2800" dirty="0">
                <a:cs typeface="+mj-cs"/>
              </a:rPr>
              <a:t> </a:t>
            </a:r>
            <a:r>
              <a:rPr lang="ar-BH" sz="2800" dirty="0" smtClean="0">
                <a:cs typeface="+mj-cs"/>
              </a:rPr>
              <a:t>كما يوجد </a:t>
            </a:r>
            <a:r>
              <a:rPr lang="ar-BH" sz="2800" dirty="0">
                <a:cs typeface="+mj-cs"/>
              </a:rPr>
              <a:t>مواد </a:t>
            </a:r>
            <a:r>
              <a:rPr lang="ar-BH" sz="2800" dirty="0" smtClean="0">
                <a:cs typeface="+mj-cs"/>
              </a:rPr>
              <a:t>تتكوَّن </a:t>
            </a:r>
            <a:r>
              <a:rPr lang="ar-BH" sz="2800" dirty="0">
                <a:cs typeface="+mj-cs"/>
              </a:rPr>
              <a:t>من عنصرين أو أكثر مثل: </a:t>
            </a:r>
            <a:r>
              <a:rPr lang="ar-BH" sz="2800" b="1" u="sng" dirty="0">
                <a:solidFill>
                  <a:srgbClr val="0000CC"/>
                </a:solidFill>
                <a:cs typeface="+mj-cs"/>
              </a:rPr>
              <a:t>السُّكَّر</a:t>
            </a:r>
            <a:r>
              <a:rPr lang="ar-BH" sz="2800" dirty="0">
                <a:solidFill>
                  <a:srgbClr val="0000CC"/>
                </a:solidFill>
                <a:cs typeface="+mj-cs"/>
              </a:rPr>
              <a:t> </a:t>
            </a:r>
            <a:r>
              <a:rPr lang="ar-BH" sz="2800" dirty="0">
                <a:cs typeface="+mj-cs"/>
              </a:rPr>
              <a:t>(يتكوَّن من الهيدروجين والأكسجين </a:t>
            </a:r>
            <a:r>
              <a:rPr lang="ar-BH" sz="2800" dirty="0" smtClean="0">
                <a:cs typeface="+mj-cs"/>
              </a:rPr>
              <a:t>والكربون) </a:t>
            </a:r>
            <a:r>
              <a:rPr lang="ar-BH" sz="2800" b="1" u="sng" dirty="0" smtClean="0">
                <a:solidFill>
                  <a:srgbClr val="0000CC"/>
                </a:solidFill>
                <a:cs typeface="+mj-cs"/>
              </a:rPr>
              <a:t>والماء</a:t>
            </a:r>
            <a:r>
              <a:rPr lang="ar-BH" sz="2800" dirty="0" smtClean="0">
                <a:cs typeface="+mj-cs"/>
              </a:rPr>
              <a:t> </a:t>
            </a:r>
            <a:r>
              <a:rPr lang="ar-BH" sz="2800" dirty="0">
                <a:cs typeface="+mj-cs"/>
              </a:rPr>
              <a:t>(يتكوَّن من الأوكسجين والهيدروجين).</a:t>
            </a:r>
          </a:p>
          <a:p>
            <a:pPr algn="just"/>
            <a:endParaRPr lang="ar-BH" sz="3200" dirty="0">
              <a:cs typeface="+mj-cs"/>
            </a:endParaRPr>
          </a:p>
          <a:p>
            <a:pPr algn="just"/>
            <a:endParaRPr lang="ar-BH" dirty="0"/>
          </a:p>
          <a:p>
            <a:pPr algn="just"/>
            <a:endParaRPr lang="ar-BH" dirty="0"/>
          </a:p>
          <a:p>
            <a:pPr algn="just"/>
            <a:endParaRPr lang="ar-BH" dirty="0"/>
          </a:p>
          <a:p>
            <a:pPr algn="just"/>
            <a:endParaRPr lang="ar-BH" dirty="0"/>
          </a:p>
          <a:p>
            <a:pPr algn="just"/>
            <a:endParaRPr lang="ar-BH" dirty="0"/>
          </a:p>
          <a:p>
            <a:pPr algn="just"/>
            <a:r>
              <a:rPr lang="ar-BH" dirty="0"/>
              <a:t>-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8D61DA-6CEF-4EB2-A1C2-A2F5D57CD6C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5" t="26675" r="37374" b="12751"/>
          <a:stretch/>
        </p:blipFill>
        <p:spPr bwMode="auto">
          <a:xfrm>
            <a:off x="588214" y="1668823"/>
            <a:ext cx="3748654" cy="44901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957E3C4-30D7-410D-A1D7-78931265FE9C}"/>
              </a:ext>
            </a:extLst>
          </p:cNvPr>
          <p:cNvSpPr/>
          <p:nvPr/>
        </p:nvSpPr>
        <p:spPr>
          <a:xfrm>
            <a:off x="9302188" y="1663903"/>
            <a:ext cx="2715641" cy="9486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4000" dirty="0">
                <a:solidFill>
                  <a:srgbClr val="FF0000"/>
                </a:solidFill>
                <a:cs typeface="+mj-cs"/>
              </a:rPr>
              <a:t>أمثلة</a:t>
            </a:r>
            <a:endParaRPr lang="en-US" sz="2800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5CC469-08D9-4FFE-B776-373845EED807}"/>
              </a:ext>
            </a:extLst>
          </p:cNvPr>
          <p:cNvSpPr/>
          <p:nvPr/>
        </p:nvSpPr>
        <p:spPr>
          <a:xfrm>
            <a:off x="9491542" y="861252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الأول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70E909-DE65-4344-A0E1-5EC708FA0673}"/>
              </a:ext>
            </a:extLst>
          </p:cNvPr>
          <p:cNvSpPr/>
          <p:nvPr/>
        </p:nvSpPr>
        <p:spPr>
          <a:xfrm>
            <a:off x="312711" y="861252"/>
            <a:ext cx="8989478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ar-BH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/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التعرُّف على المفاهيم التّالية: </a:t>
            </a:r>
            <a:r>
              <a:rPr lang="ar-BH" sz="28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العنصر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 النِّظام </a:t>
            </a:r>
            <a:r>
              <a:rPr lang="ar-BH" sz="28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المتري.</a:t>
            </a:r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/>
            <a:endParaRPr lang="ar-BH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9638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2709D-BB96-46E7-8E6F-0758AD606FAC}"/>
              </a:ext>
            </a:extLst>
          </p:cNvPr>
          <p:cNvSpPr txBox="1">
            <a:spLocks/>
          </p:cNvSpPr>
          <p:nvPr/>
        </p:nvSpPr>
        <p:spPr>
          <a:xfrm>
            <a:off x="1548577" y="281412"/>
            <a:ext cx="8378529" cy="602541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مم تتكون المادة؟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AE94D8-7979-4D95-88B2-3CD36F728C52}"/>
              </a:ext>
            </a:extLst>
          </p:cNvPr>
          <p:cNvSpPr/>
          <p:nvPr/>
        </p:nvSpPr>
        <p:spPr>
          <a:xfrm>
            <a:off x="4915156" y="2757405"/>
            <a:ext cx="6883235" cy="3503642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endParaRPr lang="ar-BH" sz="2400" dirty="0">
              <a:cs typeface="+mj-cs"/>
            </a:endParaRPr>
          </a:p>
          <a:p>
            <a:pPr algn="r" rtl="1"/>
            <a:r>
              <a:rPr lang="ar-BH" sz="2400" b="1" dirty="0">
                <a:solidFill>
                  <a:srgbClr val="FF0000"/>
                </a:solidFill>
                <a:cs typeface="+mj-cs"/>
              </a:rPr>
              <a:t>تخيّل أنَّ هذه العناصر الصَّغيرة هي الَّتي تتكوَّن منها المواد  </a:t>
            </a:r>
          </a:p>
          <a:p>
            <a:pPr algn="r"/>
            <a:r>
              <a:rPr lang="ar-BH" sz="2400" b="1" dirty="0">
                <a:cs typeface="+mj-cs"/>
              </a:rPr>
              <a:t>س1: عرِّف العناصر بالرُّجوع إلى الكلمات المفتاحية الآتية:</a:t>
            </a:r>
          </a:p>
          <a:p>
            <a:pPr algn="ctr"/>
            <a:r>
              <a:rPr lang="ar-BH" sz="2400" b="1" dirty="0">
                <a:cs typeface="+mj-cs"/>
              </a:rPr>
              <a:t>المادَّة – وحدات - بناء</a:t>
            </a:r>
          </a:p>
          <a:p>
            <a:pPr algn="r"/>
            <a:r>
              <a:rPr lang="ar-BH" sz="2400" dirty="0" smtClean="0">
                <a:cs typeface="+mj-cs"/>
              </a:rPr>
              <a:t>-----------------------------------------------------</a:t>
            </a:r>
            <a:endParaRPr lang="ar-BH" sz="2400" dirty="0">
              <a:cs typeface="+mj-cs"/>
            </a:endParaRPr>
          </a:p>
          <a:p>
            <a:pPr algn="r" rtl="1"/>
            <a:r>
              <a:rPr lang="ar-BH" sz="2400" b="1" dirty="0">
                <a:cs typeface="+mj-cs"/>
              </a:rPr>
              <a:t>س 2</a:t>
            </a:r>
            <a:r>
              <a:rPr lang="ar-BH" sz="2400" b="1" dirty="0" smtClean="0">
                <a:cs typeface="+mj-cs"/>
              </a:rPr>
              <a:t>: ما العناصر </a:t>
            </a:r>
            <a:r>
              <a:rPr lang="ar-BH" sz="2400" b="1" dirty="0">
                <a:cs typeface="+mj-cs"/>
              </a:rPr>
              <a:t>التي يتكوَّن منها </a:t>
            </a:r>
            <a:r>
              <a:rPr lang="ar-BH" sz="2400" b="1" dirty="0" smtClean="0">
                <a:cs typeface="+mj-cs"/>
              </a:rPr>
              <a:t>الماء؟</a:t>
            </a:r>
            <a:endParaRPr lang="ar-BH" sz="2400" b="1" dirty="0">
              <a:cs typeface="+mj-cs"/>
            </a:endParaRPr>
          </a:p>
          <a:p>
            <a:pPr algn="r"/>
            <a:r>
              <a:rPr lang="ar-BH" sz="2400" dirty="0">
                <a:cs typeface="+mj-cs"/>
              </a:rPr>
              <a:t>1- ----------------------     2- ---------------------</a:t>
            </a:r>
          </a:p>
          <a:p>
            <a:pPr algn="r"/>
            <a:r>
              <a:rPr lang="ar-BH" sz="2400" b="1" dirty="0">
                <a:cs typeface="+mj-cs"/>
              </a:rPr>
              <a:t>س3: كيف تختلف مادَّة الألمنيوم عن مادَّة السُّكَّر؟</a:t>
            </a:r>
          </a:p>
          <a:p>
            <a:pPr algn="r"/>
            <a:r>
              <a:rPr lang="ar-BH" sz="2400" dirty="0">
                <a:cs typeface="+mj-cs"/>
              </a:rPr>
              <a:t>-----------------------------------------------------</a:t>
            </a:r>
            <a:endParaRPr lang="ar-BH" sz="2400" dirty="0"/>
          </a:p>
          <a:p>
            <a:pPr algn="ctr"/>
            <a:endParaRPr lang="en-US" sz="24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1B3EE1-A808-40BB-BDAA-A97B203CA840}"/>
              </a:ext>
            </a:extLst>
          </p:cNvPr>
          <p:cNvSpPr/>
          <p:nvPr/>
        </p:nvSpPr>
        <p:spPr>
          <a:xfrm>
            <a:off x="8356774" y="1649463"/>
            <a:ext cx="3140664" cy="9500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4000" dirty="0">
                <a:solidFill>
                  <a:srgbClr val="FF0000"/>
                </a:solidFill>
                <a:cs typeface="+mj-cs"/>
              </a:rPr>
              <a:t>اختبر نفسك</a:t>
            </a:r>
            <a:endParaRPr lang="en-US" sz="2800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E87F64-FE03-4FC8-B8F4-6F454008F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84" y="2895014"/>
            <a:ext cx="3338593" cy="2787329"/>
          </a:xfrm>
          <a:prstGeom prst="rect">
            <a:avLst/>
          </a:prstGeom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id="{64BFE112-960C-4859-9FB0-A4886E30B5D2}"/>
              </a:ext>
            </a:extLst>
          </p:cNvPr>
          <p:cNvSpPr/>
          <p:nvPr/>
        </p:nvSpPr>
        <p:spPr>
          <a:xfrm>
            <a:off x="3116062" y="2814216"/>
            <a:ext cx="2094103" cy="437223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6374A6-75B0-474B-B0F3-D51A177C7F60}"/>
              </a:ext>
            </a:extLst>
          </p:cNvPr>
          <p:cNvSpPr/>
          <p:nvPr/>
        </p:nvSpPr>
        <p:spPr>
          <a:xfrm>
            <a:off x="9465416" y="861252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الأول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8A3F41-39A4-4C85-9A82-35E787267B42}"/>
              </a:ext>
            </a:extLst>
          </p:cNvPr>
          <p:cNvSpPr/>
          <p:nvPr/>
        </p:nvSpPr>
        <p:spPr>
          <a:xfrm>
            <a:off x="129409" y="861252"/>
            <a:ext cx="9082137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ar-BH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/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التعرُّف على المفاهيم التّالية: </a:t>
            </a:r>
            <a:r>
              <a:rPr lang="ar-BH" sz="28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العنصر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 النِّظام </a:t>
            </a:r>
            <a:r>
              <a:rPr lang="ar-BH" sz="28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المتري.</a:t>
            </a:r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/>
            <a:endParaRPr lang="ar-BH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7230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2709D-BB96-46E7-8E6F-0758AD606FAC}"/>
              </a:ext>
            </a:extLst>
          </p:cNvPr>
          <p:cNvSpPr txBox="1">
            <a:spLocks/>
          </p:cNvSpPr>
          <p:nvPr/>
        </p:nvSpPr>
        <p:spPr>
          <a:xfrm>
            <a:off x="1670815" y="258711"/>
            <a:ext cx="8378529" cy="602541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40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مم تتكون المادة؟</a:t>
            </a:r>
            <a:endParaRPr lang="en-US" sz="40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AE94D8-7979-4D95-88B2-3CD36F728C52}"/>
              </a:ext>
            </a:extLst>
          </p:cNvPr>
          <p:cNvSpPr/>
          <p:nvPr/>
        </p:nvSpPr>
        <p:spPr>
          <a:xfrm>
            <a:off x="5022166" y="2257077"/>
            <a:ext cx="6883235" cy="4085537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endParaRPr lang="ar-BH" sz="2400" dirty="0">
              <a:cs typeface="+mj-cs"/>
            </a:endParaRPr>
          </a:p>
          <a:p>
            <a:pPr algn="r" rtl="1"/>
            <a:r>
              <a:rPr lang="ar-BH" sz="2400" b="1" dirty="0">
                <a:solidFill>
                  <a:srgbClr val="FF0000"/>
                </a:solidFill>
              </a:rPr>
              <a:t>تخيّل أنَّ هذه العناصر الصَّغيرة هي الَّتي تتكوَّن منها المواد  </a:t>
            </a:r>
          </a:p>
          <a:p>
            <a:pPr algn="r"/>
            <a:r>
              <a:rPr lang="ar-BH" sz="2400" b="1" dirty="0"/>
              <a:t>س1: عرِّف العناصر بالرُّجوع إلى الكلمات المفتاحية الآتية:</a:t>
            </a:r>
          </a:p>
          <a:p>
            <a:pPr algn="ctr"/>
            <a:r>
              <a:rPr lang="ar-BH" sz="2400" b="1" dirty="0"/>
              <a:t>المادَّة – وحدات - بناء</a:t>
            </a:r>
          </a:p>
          <a:p>
            <a:pPr algn="ctr"/>
            <a:r>
              <a:rPr lang="ar-EG" sz="2400" dirty="0">
                <a:solidFill>
                  <a:srgbClr val="00B050"/>
                </a:solidFill>
                <a:cs typeface="+mj-cs"/>
              </a:rPr>
              <a:t>العناصر : وحدات بناء المادة</a:t>
            </a:r>
            <a:r>
              <a:rPr lang="ar-BH" sz="2400" dirty="0">
                <a:solidFill>
                  <a:srgbClr val="00B050"/>
                </a:solidFill>
                <a:cs typeface="+mj-cs"/>
              </a:rPr>
              <a:t>.</a:t>
            </a:r>
            <a:r>
              <a:rPr lang="ar-EG" sz="2400" dirty="0">
                <a:solidFill>
                  <a:srgbClr val="00B050"/>
                </a:solidFill>
                <a:cs typeface="+mj-cs"/>
              </a:rPr>
              <a:t> </a:t>
            </a:r>
            <a:endParaRPr lang="ar-BH" sz="2400" dirty="0">
              <a:solidFill>
                <a:srgbClr val="00B050"/>
              </a:solidFill>
              <a:cs typeface="+mj-cs"/>
            </a:endParaRPr>
          </a:p>
          <a:p>
            <a:pPr algn="r" rtl="1"/>
            <a:r>
              <a:rPr lang="ar-BH" sz="2400" b="1" dirty="0"/>
              <a:t>س 2:العناصر التي يتكوَّن منها الماء هي:</a:t>
            </a:r>
          </a:p>
          <a:p>
            <a:pPr algn="r"/>
            <a:r>
              <a:rPr lang="ar-BH" sz="2400" dirty="0">
                <a:solidFill>
                  <a:srgbClr val="00B050"/>
                </a:solidFill>
                <a:cs typeface="+mj-cs"/>
              </a:rPr>
              <a:t>1- </a:t>
            </a:r>
            <a:r>
              <a:rPr lang="ar-EG" sz="2400" dirty="0">
                <a:solidFill>
                  <a:srgbClr val="00B050"/>
                </a:solidFill>
                <a:cs typeface="+mj-cs"/>
              </a:rPr>
              <a:t>الأكسجين</a:t>
            </a:r>
            <a:r>
              <a:rPr lang="ar-BH" sz="2400" dirty="0">
                <a:solidFill>
                  <a:srgbClr val="00B050"/>
                </a:solidFill>
                <a:cs typeface="+mj-cs"/>
              </a:rPr>
              <a:t>   2- </a:t>
            </a:r>
            <a:r>
              <a:rPr lang="ar-EG" sz="2400" dirty="0">
                <a:solidFill>
                  <a:srgbClr val="00B050"/>
                </a:solidFill>
                <a:cs typeface="+mj-cs"/>
              </a:rPr>
              <a:t>الهيدروجين </a:t>
            </a:r>
            <a:endParaRPr lang="ar-BH" sz="2400" dirty="0">
              <a:solidFill>
                <a:srgbClr val="00B050"/>
              </a:solidFill>
              <a:cs typeface="+mj-cs"/>
            </a:endParaRPr>
          </a:p>
          <a:p>
            <a:pPr algn="r"/>
            <a:r>
              <a:rPr lang="ar-BH" sz="2400" b="1" dirty="0"/>
              <a:t>س3: كيف تختلف مادَّة الألمنيوم عن مادَّة السُّكَّر؟</a:t>
            </a:r>
          </a:p>
          <a:p>
            <a:pPr algn="r"/>
            <a:r>
              <a:rPr lang="ar-EG" sz="2400" dirty="0">
                <a:solidFill>
                  <a:srgbClr val="00B050"/>
                </a:solidFill>
                <a:cs typeface="+mj-cs"/>
              </a:rPr>
              <a:t>الألومنيوم يتكون من عنصر واحد هو الألومنيوم </a:t>
            </a:r>
            <a:r>
              <a:rPr lang="ar-BH" sz="2400" dirty="0">
                <a:solidFill>
                  <a:srgbClr val="00B050"/>
                </a:solidFill>
                <a:cs typeface="+mj-cs"/>
              </a:rPr>
              <a:t>.</a:t>
            </a:r>
            <a:endParaRPr lang="ar-EG" sz="2400" dirty="0">
              <a:solidFill>
                <a:srgbClr val="00B050"/>
              </a:solidFill>
              <a:cs typeface="+mj-cs"/>
            </a:endParaRPr>
          </a:p>
          <a:p>
            <a:pPr algn="r"/>
            <a:r>
              <a:rPr lang="ar-EG" sz="2400" dirty="0">
                <a:solidFill>
                  <a:srgbClr val="00B050"/>
                </a:solidFill>
                <a:cs typeface="+mj-cs"/>
              </a:rPr>
              <a:t>السكر مكون من ثلاث عناصر هي الكربون والأكسجين والهيدروجين</a:t>
            </a:r>
            <a:r>
              <a:rPr lang="ar-BH" sz="2400" dirty="0">
                <a:solidFill>
                  <a:srgbClr val="00B050"/>
                </a:solidFill>
                <a:cs typeface="+mj-cs"/>
              </a:rPr>
              <a:t>.</a:t>
            </a:r>
            <a:r>
              <a:rPr lang="ar-EG" sz="2400" dirty="0">
                <a:solidFill>
                  <a:srgbClr val="00B050"/>
                </a:solidFill>
                <a:cs typeface="+mj-cs"/>
              </a:rPr>
              <a:t> </a:t>
            </a:r>
            <a:endParaRPr lang="ar-BH" sz="2400" dirty="0">
              <a:solidFill>
                <a:srgbClr val="00B050"/>
              </a:solidFill>
            </a:endParaRPr>
          </a:p>
          <a:p>
            <a:pPr algn="ctr"/>
            <a:endParaRPr lang="en-US" sz="24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1B3EE1-A808-40BB-BDAA-A97B203CA840}"/>
              </a:ext>
            </a:extLst>
          </p:cNvPr>
          <p:cNvSpPr/>
          <p:nvPr/>
        </p:nvSpPr>
        <p:spPr>
          <a:xfrm>
            <a:off x="8356774" y="1626762"/>
            <a:ext cx="3140664" cy="8306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4000" dirty="0">
                <a:solidFill>
                  <a:srgbClr val="FF0000"/>
                </a:solidFill>
                <a:cs typeface="+mj-cs"/>
              </a:rPr>
              <a:t>اختبر نفسك</a:t>
            </a:r>
            <a:endParaRPr lang="en-US" sz="2800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E87F64-FE03-4FC8-B8F4-6F454008F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84" y="2895014"/>
            <a:ext cx="3338593" cy="2809664"/>
          </a:xfrm>
          <a:prstGeom prst="rect">
            <a:avLst/>
          </a:prstGeom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id="{64BFE112-960C-4859-9FB0-A4886E30B5D2}"/>
              </a:ext>
            </a:extLst>
          </p:cNvPr>
          <p:cNvSpPr/>
          <p:nvPr/>
        </p:nvSpPr>
        <p:spPr>
          <a:xfrm>
            <a:off x="3116062" y="2814216"/>
            <a:ext cx="2094103" cy="437223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6374A6-75B0-474B-B0F3-D51A177C7F60}"/>
              </a:ext>
            </a:extLst>
          </p:cNvPr>
          <p:cNvSpPr/>
          <p:nvPr/>
        </p:nvSpPr>
        <p:spPr>
          <a:xfrm>
            <a:off x="9491542" y="861252"/>
            <a:ext cx="2623300" cy="630315"/>
          </a:xfrm>
          <a:prstGeom prst="rect">
            <a:avLst/>
          </a:prstGeom>
          <a:solidFill>
            <a:srgbClr val="CC00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  <a:cs typeface="+mj-cs"/>
              </a:rPr>
              <a:t>الهدف الأول</a:t>
            </a:r>
            <a:endParaRPr lang="en-US" sz="3200" b="1" dirty="0">
              <a:solidFill>
                <a:schemeClr val="tx1"/>
              </a:solidFill>
              <a:latin typeface="Arabic Typesetting" panose="03020402040406030203" pitchFamily="66" charset="-78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8A3F41-39A4-4C85-9A82-35E787267B42}"/>
              </a:ext>
            </a:extLst>
          </p:cNvPr>
          <p:cNvSpPr/>
          <p:nvPr/>
        </p:nvSpPr>
        <p:spPr>
          <a:xfrm>
            <a:off x="77158" y="861252"/>
            <a:ext cx="9082137" cy="630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ar-BH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/>
            <a:r>
              <a:rPr lang="ar-EG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-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التعرُّف على المفاهيم التّالية: </a:t>
            </a:r>
            <a:r>
              <a:rPr lang="ar-BH" sz="28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العنصر </a:t>
            </a:r>
            <a:r>
              <a: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 النِّظام </a:t>
            </a:r>
            <a:r>
              <a:rPr lang="ar-BH" sz="28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المتري.</a:t>
            </a:r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r"/>
            <a:endParaRPr lang="ar-BH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299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</Template>
  <TotalTime>477</TotalTime>
  <Words>1979</Words>
  <Application>Microsoft Office PowerPoint</Application>
  <PresentationFormat>Widescreen</PresentationFormat>
  <Paragraphs>385</Paragraphs>
  <Slides>33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Arabic Typesetting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Abeer Fezaia</dc:creator>
  <cp:lastModifiedBy>user</cp:lastModifiedBy>
  <cp:revision>59</cp:revision>
  <dcterms:created xsi:type="dcterms:W3CDTF">2020-03-04T09:39:51Z</dcterms:created>
  <dcterms:modified xsi:type="dcterms:W3CDTF">2020-03-10T07:05:33Z</dcterms:modified>
</cp:coreProperties>
</file>