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trips dir="ru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ru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B769AE-1AC9-4A97-BC34-C0A53370DE37}" type="datetimeFigureOut">
              <a:rPr lang="en-US" smtClean="0"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8AB2D8-66C9-42C4-92D3-56D533F2AE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u"/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477000" cy="12192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7200" dirty="0" err="1" smtClean="0"/>
              <a:t>Traveller</a:t>
            </a:r>
            <a:r>
              <a:rPr lang="en-US" sz="7200" dirty="0" smtClean="0"/>
              <a:t>  3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467600" cy="1905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Unit 6  </a:t>
            </a:r>
          </a:p>
          <a:p>
            <a:pPr algn="ctr"/>
            <a:r>
              <a:rPr lang="en-US" sz="7200" dirty="0" smtClean="0"/>
              <a:t>Workbook </a:t>
            </a:r>
            <a:endParaRPr lang="en-US" sz="7200" dirty="0"/>
          </a:p>
        </p:txBody>
      </p:sp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0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0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0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0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  <p:sndAc>
      <p:stSnd>
        <p:snd r:embed="rId2" name="camera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</TotalTime>
  <Words>5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Traveller  3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Traveller  3 </dc:title>
  <dc:creator>2279663997</dc:creator>
  <cp:lastModifiedBy>2279663997</cp:lastModifiedBy>
  <cp:revision>1</cp:revision>
  <dcterms:created xsi:type="dcterms:W3CDTF">2014-08-04T06:26:03Z</dcterms:created>
  <dcterms:modified xsi:type="dcterms:W3CDTF">2014-08-04T06:28:11Z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1584438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