
<file path=[Content_Types].xml><?xml version="1.0" encoding="utf-8"?>
<Types xmlns="http://schemas.openxmlformats.org/package/2006/content-types"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theme+xml" PartName="/ppt/theme/theme1.xml"/>
  <Default ContentType="image/jpeg" Extension="jpeg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Default ContentType="audio/wav" Extension="wav"/>
  <Override ContentType="application/vnd.openxmlformats-officedocument.extended-properties+xml" PartName="/docProps/app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viewProps+xml" PartName="/ppt/viewProps.xml"/>
  <Override ContentType="application/vnd.openxmlformats-officedocument.presentationml.slideLayout+xml" PartName="/ppt/slideLayouts/slideLayout9.xml"/>
  <Override ContentType="application/vnd.openxmlformats-package.core-properties+xml" PartName="/docProps/core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trips dir="ru"/>
    <p:sndAc>
      <p:stSnd>
        <p:snd r:embed="rId1" name="camera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  <p:sndAc>
      <p:stSnd>
        <p:snd r:embed="rId1" name="camera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  <p:sndAc>
      <p:stSnd>
        <p:snd r:embed="rId1" name="camera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  <p:transition spd="slow">
    <p:strips dir="ru"/>
    <p:sndAc>
      <p:stSnd>
        <p:snd r:embed="rId1" name="camera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strips dir="ru"/>
    <p:sndAc>
      <p:stSnd>
        <p:snd r:embed="rId1" name="camera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EB769AE-1AC9-4A97-BC34-C0A53370DE37}" type="datetimeFigureOut">
              <a:rPr lang="en-US" smtClean="0"/>
              <a:t>8/4/2014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48AB2D8-66C9-42C4-92D3-56D533F2AE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 dir="ru"/>
    <p:sndAc>
      <p:stSnd>
        <p:snd r:embed="rId13" name="camera.wav" builtIn="1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533400"/>
            <a:ext cx="6477000" cy="1219200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n-US" sz="7200" dirty="0" err="1" smtClean="0"/>
              <a:t>Traveller</a:t>
            </a:r>
            <a:r>
              <a:rPr lang="en-US" sz="7200" dirty="0" smtClean="0"/>
              <a:t>  3 </a:t>
            </a:r>
            <a:endParaRPr lang="en-US" sz="7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95600"/>
            <a:ext cx="7467600" cy="190500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/>
              <a:t>Unit 6  </a:t>
            </a:r>
          </a:p>
          <a:p>
            <a:pPr algn="ctr"/>
            <a:r>
              <a:rPr lang="en-US" sz="7200" dirty="0" smtClean="0"/>
              <a:t>Workbook </a:t>
            </a:r>
            <a:endParaRPr lang="en-US" sz="7200" dirty="0"/>
          </a:p>
        </p:txBody>
      </p:sp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903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688223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  <p:sndAc>
      <p:stSnd>
        <p:snd r:embed="rId2" name="camera.wav" builtIn="1"/>
      </p:stSnd>
    </p:sndAc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2</TotalTime>
  <Words>5</Words>
  <Application>Microsoft Office PowerPoint</Application>
  <PresentationFormat>On-screen Show (4:3)</PresentationFormat>
  <Paragraphs>3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Median</vt:lpstr>
      <vt:lpstr>Traveller  3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Traveller  3 </dc:title>
  <dc:creator>2279663997</dc:creator>
  <cp:lastModifiedBy>2279663997</cp:lastModifiedBy>
  <cp:revision>1</cp:revision>
  <dcterms:created xsi:type="dcterms:W3CDTF">2014-08-04T06:26:03Z</dcterms:created>
  <dcterms:modified xsi:type="dcterms:W3CDTF">2014-08-04T06:28:11Z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1584438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D6.2.8</vt:lpwstr>
  </property>
</Properties>
</file>