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934" r:id="rId1"/>
  </p:sldMasterIdLst>
  <p:notesMasterIdLst>
    <p:notesMasterId r:id="rId54"/>
  </p:notesMasterIdLst>
  <p:sldIdLst>
    <p:sldId id="331" r:id="rId2"/>
    <p:sldId id="322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395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35" r:id="rId43"/>
    <p:sldId id="390" r:id="rId44"/>
    <p:sldId id="391" r:id="rId45"/>
    <p:sldId id="392" r:id="rId46"/>
    <p:sldId id="338" r:id="rId47"/>
    <p:sldId id="393" r:id="rId48"/>
    <p:sldId id="394" r:id="rId49"/>
    <p:sldId id="376" r:id="rId50"/>
    <p:sldId id="377" r:id="rId51"/>
    <p:sldId id="378" r:id="rId52"/>
    <p:sldId id="382" r:id="rId53"/>
  </p:sldIdLst>
  <p:sldSz cx="12192000" cy="6858000"/>
  <p:notesSz cx="9945688" cy="6858000"/>
  <p:embeddedFontLst>
    <p:embeddedFont>
      <p:font typeface="ADLaM Display" panose="02010000000000000000" pitchFamily="2" charset="0"/>
      <p:regular r:id="rId55"/>
    </p:embeddedFont>
    <p:embeddedFont>
      <p:font typeface="AGA Kaleelah Regular" pitchFamily="2" charset="-78"/>
      <p:regular r:id="rId56"/>
    </p:embeddedFont>
    <p:embeddedFont>
      <p:font typeface="Aharoni" panose="02010803020104030203" pitchFamily="2" charset="-79"/>
      <p:bold r:id="rId57"/>
    </p:embeddedFont>
    <p:embeddedFont>
      <p:font typeface="Araboto-Black" panose="02000500000000000000" pitchFamily="2" charset="0"/>
      <p:regular r:id="rId58"/>
    </p:embeddedFont>
    <p:embeddedFont>
      <p:font typeface="Araboto-Bold" panose="02000500000000000000" pitchFamily="2" charset="0"/>
      <p:regular r:id="rId59"/>
    </p:embeddedFont>
    <p:embeddedFont>
      <p:font typeface="Microsoft Sans Serif" panose="020B0604020202020204" pitchFamily="34" charset="0"/>
      <p:regular r:id="rId60"/>
    </p:embeddedFont>
    <p:embeddedFont>
      <p:font typeface="MOGA YR" panose="02000800000000000000" pitchFamily="2" charset="-78"/>
      <p:bold r:id="rId61"/>
    </p:embeddedFont>
    <p:embeddedFont>
      <p:font typeface="Monotype Koufi" pitchFamily="2" charset="-78"/>
      <p:bold r:id="rId62"/>
    </p:embeddedFont>
    <p:embeddedFont>
      <p:font typeface="Segoe UI Semibold" panose="020B0702040204020203" pitchFamily="34" charset="0"/>
      <p:bold r:id="rId63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C5D"/>
    <a:srgbClr val="F4B183"/>
    <a:srgbClr val="409A8B"/>
    <a:srgbClr val="4CB5A3"/>
    <a:srgbClr val="A6CDBD"/>
    <a:srgbClr val="FAE9CA"/>
    <a:srgbClr val="F1C477"/>
    <a:srgbClr val="4FB9A9"/>
    <a:srgbClr val="FFE699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94" autoAdjust="0"/>
    <p:restoredTop sz="94660"/>
  </p:normalViewPr>
  <p:slideViewPr>
    <p:cSldViewPr>
      <p:cViewPr varScale="1">
        <p:scale>
          <a:sx n="112" d="100"/>
          <a:sy n="112" d="100"/>
        </p:scale>
        <p:origin x="100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63589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2303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04F962-EC89-4587-87AF-2605560803FE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63589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2303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82D228-29AC-42AB-B171-D19B462AE5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653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71B254-DF99-9BC3-B52B-8FC3FE54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2F3B01C-07EA-AF4D-E161-D41AA7BEC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5A2699-7986-2599-34D6-DFC2663E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F2A9E1-FE97-0749-F120-84DACD26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C0F3D7-2534-675B-A787-643294BB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1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307F6B-7D26-564E-FB0C-3D3725E0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5D9766-0E0A-9355-0E35-4F7842D66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F6F218-4949-EF90-27C1-6235CAB9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4B12F8-27E1-6ACC-2CE6-73F00BA3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901C5E-FF63-D4AF-58B5-78145BC1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090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3B0D856-DE9A-210F-661A-EAB8545AE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924001-D19A-DB2C-88BA-0256DEE2C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4E31D8-10F2-9E6C-7F6E-3CA8E6AC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639923-986A-84F9-46E4-449700D9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87CA51-D118-9EFB-E090-6D180EB9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96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429829-7024-C5DB-368C-96B95CA6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83F829-29DB-0572-DB03-30C99F2C8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18F90C-54F9-A932-33BB-C01F7FC2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887125-58D9-AF35-8F4D-F3151069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6BD98E-AED0-A67E-9C33-93ED4C37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34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8847D3-E74D-4F6E-A328-D78D0CB4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708E45-3CF8-F263-FDD4-A6B17C840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2B83BD-A27D-7A9D-D3A7-4DD36F72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345A22-D7E3-C51E-3AF4-642E39D7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D14DDA-C131-6C8A-8EB4-D185CE3E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0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3670A0-42D3-93AE-7CEC-942F1F86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A6FAE7-B11C-CAEF-58A7-FDBD06F26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912C214-21F5-AD13-0532-87F59EB99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E5BDF2-2E8A-3BD4-0251-3F903094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BB9C5A3-6EF8-3D89-D549-E2AFF407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7FB4FA-1E72-FC8D-3810-A5AED662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7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825C2-7366-1DBD-5C81-D72C7D45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2B024F-D0D8-1D2D-1C01-2C566581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43265FE-90A9-4CEB-3671-AD63142A0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C6A0DE1-9781-8BA0-4523-105857DC9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E0F13C6-3050-6CBC-DE1E-335A678C3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DD9CCBF-52A5-005D-85D9-D0494129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1A41F0-01DC-E30B-CBC8-DDBB0F24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B35CF89-4D9F-9B02-B2D3-39A25E18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03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D1E81-946A-68AD-BE61-CA7D85E8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4F06A6D-6F77-5AF9-B21E-CC5B4F4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A24AC1F-CE0D-AC48-383F-E987F6BA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445F214-1692-B378-ED2E-AF23AFDE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25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E9969A-0248-AA90-8999-F68BB551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F2A253F-EF8A-A286-CFD2-85EBECBD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003D5AA-F800-4515-3F34-95769D7C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2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DC9616-AF8E-1A8D-47B9-4CC81BCB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FC86EA-BA5C-1D8A-369A-69D191E0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B3819D-9EC7-4CDA-0233-3A2045EE9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0D1318-BD85-FF6C-E970-7DE414F5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7BD9F1-A067-3BA9-B8CA-E4D3179B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8F5F83-7831-E220-3BEC-53EDA5A8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4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1BAA0C-B189-F0A0-9665-636AA5A6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8349409-0E69-3585-017F-71765C319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5F6BEF-A96E-2896-D30A-A2B1F50F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B53C79-58BF-79DB-3A3C-B23AACD2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BE48FD-D889-EEF1-B693-B2E6D473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E994623-9034-9C0C-7C83-4B5AD57A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95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85D31DA-F904-82E7-5BDC-EFD9F60A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65E6D0-1810-9959-C0CC-DD6150AD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62FE7C-7A8E-6DAE-FA1B-EE690AF57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489F26-D694-8D87-7B33-66E1EC824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602A32-BAF3-3857-D6BA-6D3CBFB1E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267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2.xml"/><Relationship Id="rId7" Type="http://schemas.openxmlformats.org/officeDocument/2006/relationships/slide" Target="slide4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5.gif"/><Relationship Id="rId4" Type="http://schemas.openxmlformats.org/officeDocument/2006/relationships/image" Target="../media/image2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698AB-5ABF-4272-173C-0BAE74B93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0">
            <a:hlinkClick r:id="rId3" action="ppaction://hlinksldjump"/>
            <a:extLst>
              <a:ext uri="{FF2B5EF4-FFF2-40B4-BE49-F238E27FC236}">
                <a16:creationId xmlns:a16="http://schemas.microsoft.com/office/drawing/2014/main" id="{E4FA1B39-6643-1639-ABD3-18CA1319AE01}"/>
              </a:ext>
            </a:extLst>
          </p:cNvPr>
          <p:cNvSpPr/>
          <p:nvPr/>
        </p:nvSpPr>
        <p:spPr>
          <a:xfrm flipH="1">
            <a:off x="3647728" y="620688"/>
            <a:ext cx="2736304" cy="720080"/>
          </a:xfrm>
          <a:custGeom>
            <a:avLst/>
            <a:gdLst>
              <a:gd name="connsiteX0" fmla="*/ 0 w 2736304"/>
              <a:gd name="connsiteY0" fmla="*/ 360040 h 720080"/>
              <a:gd name="connsiteX1" fmla="*/ 360040 w 2736304"/>
              <a:gd name="connsiteY1" fmla="*/ 0 h 720080"/>
              <a:gd name="connsiteX2" fmla="*/ 1052277 w 2736304"/>
              <a:gd name="connsiteY2" fmla="*/ 0 h 720080"/>
              <a:gd name="connsiteX3" fmla="*/ 1764676 w 2736304"/>
              <a:gd name="connsiteY3" fmla="*/ 0 h 720080"/>
              <a:gd name="connsiteX4" fmla="*/ 2376264 w 2736304"/>
              <a:gd name="connsiteY4" fmla="*/ 0 h 720080"/>
              <a:gd name="connsiteX5" fmla="*/ 2736304 w 2736304"/>
              <a:gd name="connsiteY5" fmla="*/ 360040 h 720080"/>
              <a:gd name="connsiteX6" fmla="*/ 2736304 w 2736304"/>
              <a:gd name="connsiteY6" fmla="*/ 360040 h 720080"/>
              <a:gd name="connsiteX7" fmla="*/ 2376264 w 2736304"/>
              <a:gd name="connsiteY7" fmla="*/ 720080 h 720080"/>
              <a:gd name="connsiteX8" fmla="*/ 1684027 w 2736304"/>
              <a:gd name="connsiteY8" fmla="*/ 720080 h 720080"/>
              <a:gd name="connsiteX9" fmla="*/ 1052277 w 2736304"/>
              <a:gd name="connsiteY9" fmla="*/ 720080 h 720080"/>
              <a:gd name="connsiteX10" fmla="*/ 360040 w 2736304"/>
              <a:gd name="connsiteY10" fmla="*/ 720080 h 720080"/>
              <a:gd name="connsiteX11" fmla="*/ 0 w 2736304"/>
              <a:gd name="connsiteY11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6304" h="720080" extrusionOk="0">
                <a:moveTo>
                  <a:pt x="0" y="360040"/>
                </a:moveTo>
                <a:cubicBezTo>
                  <a:pt x="8264" y="193278"/>
                  <a:pt x="185638" y="-7406"/>
                  <a:pt x="360040" y="0"/>
                </a:cubicBezTo>
                <a:cubicBezTo>
                  <a:pt x="670102" y="85"/>
                  <a:pt x="857358" y="14049"/>
                  <a:pt x="1052277" y="0"/>
                </a:cubicBezTo>
                <a:cubicBezTo>
                  <a:pt x="1247196" y="-14049"/>
                  <a:pt x="1446809" y="-573"/>
                  <a:pt x="1764676" y="0"/>
                </a:cubicBezTo>
                <a:cubicBezTo>
                  <a:pt x="2082543" y="573"/>
                  <a:pt x="2088785" y="-6434"/>
                  <a:pt x="2376264" y="0"/>
                </a:cubicBezTo>
                <a:cubicBezTo>
                  <a:pt x="2602011" y="-17434"/>
                  <a:pt x="2714625" y="192856"/>
                  <a:pt x="2736304" y="360040"/>
                </a:cubicBezTo>
                <a:lnTo>
                  <a:pt x="2736304" y="360040"/>
                </a:lnTo>
                <a:cubicBezTo>
                  <a:pt x="2759238" y="578937"/>
                  <a:pt x="2544835" y="717728"/>
                  <a:pt x="2376264" y="720080"/>
                </a:cubicBezTo>
                <a:cubicBezTo>
                  <a:pt x="2047338" y="688076"/>
                  <a:pt x="1997656" y="725950"/>
                  <a:pt x="1684027" y="720080"/>
                </a:cubicBezTo>
                <a:cubicBezTo>
                  <a:pt x="1370398" y="714210"/>
                  <a:pt x="1360860" y="733951"/>
                  <a:pt x="1052277" y="720080"/>
                </a:cubicBezTo>
                <a:cubicBezTo>
                  <a:pt x="743694" y="706210"/>
                  <a:pt x="638503" y="736397"/>
                  <a:pt x="360040" y="720080"/>
                </a:cubicBezTo>
                <a:cubicBezTo>
                  <a:pt x="159858" y="725133"/>
                  <a:pt x="3512" y="533517"/>
                  <a:pt x="0" y="36004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3185865614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aboto-Black" panose="02000500000000000000" pitchFamily="2" charset="0"/>
              <a:ea typeface="Araboto-Black" panose="02000500000000000000" pitchFamily="2" charset="0"/>
              <a:cs typeface="Araboto-Black" panose="02000500000000000000" pitchFamily="2" charset="0"/>
            </a:endParaRPr>
          </a:p>
        </p:txBody>
      </p:sp>
      <p:sp>
        <p:nvSpPr>
          <p:cNvPr id="5" name="مستطيل مستدير الزوايا 30">
            <a:hlinkClick r:id="rId4" action="ppaction://hlinksldjump"/>
            <a:extLst>
              <a:ext uri="{FF2B5EF4-FFF2-40B4-BE49-F238E27FC236}">
                <a16:creationId xmlns:a16="http://schemas.microsoft.com/office/drawing/2014/main" id="{CD9F1074-D5F4-6538-51CD-0A92842EF08C}"/>
              </a:ext>
            </a:extLst>
          </p:cNvPr>
          <p:cNvSpPr/>
          <p:nvPr/>
        </p:nvSpPr>
        <p:spPr>
          <a:xfrm flipH="1">
            <a:off x="3647728" y="1894520"/>
            <a:ext cx="2736304" cy="792088"/>
          </a:xfrm>
          <a:custGeom>
            <a:avLst/>
            <a:gdLst>
              <a:gd name="connsiteX0" fmla="*/ 0 w 2736304"/>
              <a:gd name="connsiteY0" fmla="*/ 396044 h 792088"/>
              <a:gd name="connsiteX1" fmla="*/ 396044 w 2736304"/>
              <a:gd name="connsiteY1" fmla="*/ 0 h 792088"/>
              <a:gd name="connsiteX2" fmla="*/ 1063558 w 2736304"/>
              <a:gd name="connsiteY2" fmla="*/ 0 h 792088"/>
              <a:gd name="connsiteX3" fmla="*/ 1750514 w 2736304"/>
              <a:gd name="connsiteY3" fmla="*/ 0 h 792088"/>
              <a:gd name="connsiteX4" fmla="*/ 2340260 w 2736304"/>
              <a:gd name="connsiteY4" fmla="*/ 0 h 792088"/>
              <a:gd name="connsiteX5" fmla="*/ 2736304 w 2736304"/>
              <a:gd name="connsiteY5" fmla="*/ 396044 h 792088"/>
              <a:gd name="connsiteX6" fmla="*/ 2736304 w 2736304"/>
              <a:gd name="connsiteY6" fmla="*/ 396044 h 792088"/>
              <a:gd name="connsiteX7" fmla="*/ 2340260 w 2736304"/>
              <a:gd name="connsiteY7" fmla="*/ 792088 h 792088"/>
              <a:gd name="connsiteX8" fmla="*/ 1672746 w 2736304"/>
              <a:gd name="connsiteY8" fmla="*/ 792088 h 792088"/>
              <a:gd name="connsiteX9" fmla="*/ 1063558 w 2736304"/>
              <a:gd name="connsiteY9" fmla="*/ 792088 h 792088"/>
              <a:gd name="connsiteX10" fmla="*/ 396044 w 2736304"/>
              <a:gd name="connsiteY10" fmla="*/ 792088 h 792088"/>
              <a:gd name="connsiteX11" fmla="*/ 0 w 2736304"/>
              <a:gd name="connsiteY11" fmla="*/ 396044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6304" h="792088" extrusionOk="0">
                <a:moveTo>
                  <a:pt x="0" y="396044"/>
                </a:moveTo>
                <a:cubicBezTo>
                  <a:pt x="11063" y="220263"/>
                  <a:pt x="192934" y="-4733"/>
                  <a:pt x="396044" y="0"/>
                </a:cubicBezTo>
                <a:cubicBezTo>
                  <a:pt x="575409" y="22530"/>
                  <a:pt x="829546" y="-11869"/>
                  <a:pt x="1063558" y="0"/>
                </a:cubicBezTo>
                <a:cubicBezTo>
                  <a:pt x="1297570" y="11869"/>
                  <a:pt x="1453280" y="-26405"/>
                  <a:pt x="1750514" y="0"/>
                </a:cubicBezTo>
                <a:cubicBezTo>
                  <a:pt x="2047748" y="26405"/>
                  <a:pt x="2159480" y="-3242"/>
                  <a:pt x="2340260" y="0"/>
                </a:cubicBezTo>
                <a:cubicBezTo>
                  <a:pt x="2566064" y="-4585"/>
                  <a:pt x="2709949" y="215807"/>
                  <a:pt x="2736304" y="396044"/>
                </a:cubicBezTo>
                <a:lnTo>
                  <a:pt x="2736304" y="396044"/>
                </a:lnTo>
                <a:cubicBezTo>
                  <a:pt x="2776648" y="650048"/>
                  <a:pt x="2552190" y="791560"/>
                  <a:pt x="2340260" y="792088"/>
                </a:cubicBezTo>
                <a:cubicBezTo>
                  <a:pt x="2141996" y="782077"/>
                  <a:pt x="1943815" y="763439"/>
                  <a:pt x="1672746" y="792088"/>
                </a:cubicBezTo>
                <a:cubicBezTo>
                  <a:pt x="1401677" y="820737"/>
                  <a:pt x="1341553" y="785211"/>
                  <a:pt x="1063558" y="792088"/>
                </a:cubicBezTo>
                <a:cubicBezTo>
                  <a:pt x="785563" y="798965"/>
                  <a:pt x="617143" y="794309"/>
                  <a:pt x="396044" y="792088"/>
                </a:cubicBezTo>
                <a:cubicBezTo>
                  <a:pt x="171558" y="813839"/>
                  <a:pt x="1698" y="602508"/>
                  <a:pt x="0" y="396044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185865614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aboto-Black" panose="02000500000000000000" pitchFamily="2" charset="0"/>
              <a:ea typeface="Araboto-Black" panose="02000500000000000000" pitchFamily="2" charset="0"/>
              <a:cs typeface="Araboto-Black" panose="02000500000000000000" pitchFamily="2" charset="0"/>
            </a:endParaRPr>
          </a:p>
        </p:txBody>
      </p:sp>
      <p:sp>
        <p:nvSpPr>
          <p:cNvPr id="6" name="مستطيل مستدير الزوايا 30">
            <a:hlinkClick r:id="rId5" action="ppaction://hlinksldjump"/>
            <a:extLst>
              <a:ext uri="{FF2B5EF4-FFF2-40B4-BE49-F238E27FC236}">
                <a16:creationId xmlns:a16="http://schemas.microsoft.com/office/drawing/2014/main" id="{9FA9DF4A-B44D-F8BC-19DF-8BA500745117}"/>
              </a:ext>
            </a:extLst>
          </p:cNvPr>
          <p:cNvSpPr/>
          <p:nvPr/>
        </p:nvSpPr>
        <p:spPr>
          <a:xfrm flipH="1">
            <a:off x="3719736" y="3212976"/>
            <a:ext cx="2736304" cy="792088"/>
          </a:xfrm>
          <a:custGeom>
            <a:avLst/>
            <a:gdLst>
              <a:gd name="connsiteX0" fmla="*/ 0 w 2736304"/>
              <a:gd name="connsiteY0" fmla="*/ 396044 h 792088"/>
              <a:gd name="connsiteX1" fmla="*/ 396044 w 2736304"/>
              <a:gd name="connsiteY1" fmla="*/ 0 h 792088"/>
              <a:gd name="connsiteX2" fmla="*/ 1063558 w 2736304"/>
              <a:gd name="connsiteY2" fmla="*/ 0 h 792088"/>
              <a:gd name="connsiteX3" fmla="*/ 1750514 w 2736304"/>
              <a:gd name="connsiteY3" fmla="*/ 0 h 792088"/>
              <a:gd name="connsiteX4" fmla="*/ 2340260 w 2736304"/>
              <a:gd name="connsiteY4" fmla="*/ 0 h 792088"/>
              <a:gd name="connsiteX5" fmla="*/ 2736304 w 2736304"/>
              <a:gd name="connsiteY5" fmla="*/ 396044 h 792088"/>
              <a:gd name="connsiteX6" fmla="*/ 2736304 w 2736304"/>
              <a:gd name="connsiteY6" fmla="*/ 396044 h 792088"/>
              <a:gd name="connsiteX7" fmla="*/ 2340260 w 2736304"/>
              <a:gd name="connsiteY7" fmla="*/ 792088 h 792088"/>
              <a:gd name="connsiteX8" fmla="*/ 1672746 w 2736304"/>
              <a:gd name="connsiteY8" fmla="*/ 792088 h 792088"/>
              <a:gd name="connsiteX9" fmla="*/ 1063558 w 2736304"/>
              <a:gd name="connsiteY9" fmla="*/ 792088 h 792088"/>
              <a:gd name="connsiteX10" fmla="*/ 396044 w 2736304"/>
              <a:gd name="connsiteY10" fmla="*/ 792088 h 792088"/>
              <a:gd name="connsiteX11" fmla="*/ 0 w 2736304"/>
              <a:gd name="connsiteY11" fmla="*/ 396044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6304" h="792088" extrusionOk="0">
                <a:moveTo>
                  <a:pt x="0" y="396044"/>
                </a:moveTo>
                <a:cubicBezTo>
                  <a:pt x="11063" y="220263"/>
                  <a:pt x="192934" y="-4733"/>
                  <a:pt x="396044" y="0"/>
                </a:cubicBezTo>
                <a:cubicBezTo>
                  <a:pt x="575409" y="22530"/>
                  <a:pt x="829546" y="-11869"/>
                  <a:pt x="1063558" y="0"/>
                </a:cubicBezTo>
                <a:cubicBezTo>
                  <a:pt x="1297570" y="11869"/>
                  <a:pt x="1453280" y="-26405"/>
                  <a:pt x="1750514" y="0"/>
                </a:cubicBezTo>
                <a:cubicBezTo>
                  <a:pt x="2047748" y="26405"/>
                  <a:pt x="2159480" y="-3242"/>
                  <a:pt x="2340260" y="0"/>
                </a:cubicBezTo>
                <a:cubicBezTo>
                  <a:pt x="2566064" y="-4585"/>
                  <a:pt x="2709949" y="215807"/>
                  <a:pt x="2736304" y="396044"/>
                </a:cubicBezTo>
                <a:lnTo>
                  <a:pt x="2736304" y="396044"/>
                </a:lnTo>
                <a:cubicBezTo>
                  <a:pt x="2776648" y="650048"/>
                  <a:pt x="2552190" y="791560"/>
                  <a:pt x="2340260" y="792088"/>
                </a:cubicBezTo>
                <a:cubicBezTo>
                  <a:pt x="2141996" y="782077"/>
                  <a:pt x="1943815" y="763439"/>
                  <a:pt x="1672746" y="792088"/>
                </a:cubicBezTo>
                <a:cubicBezTo>
                  <a:pt x="1401677" y="820737"/>
                  <a:pt x="1341553" y="785211"/>
                  <a:pt x="1063558" y="792088"/>
                </a:cubicBezTo>
                <a:cubicBezTo>
                  <a:pt x="785563" y="798965"/>
                  <a:pt x="617143" y="794309"/>
                  <a:pt x="396044" y="792088"/>
                </a:cubicBezTo>
                <a:cubicBezTo>
                  <a:pt x="171558" y="813839"/>
                  <a:pt x="1698" y="602508"/>
                  <a:pt x="0" y="396044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3185865614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aboto-Black" panose="02000500000000000000" pitchFamily="2" charset="0"/>
              <a:ea typeface="Araboto-Black" panose="02000500000000000000" pitchFamily="2" charset="0"/>
              <a:cs typeface="Araboto-Black" panose="02000500000000000000" pitchFamily="2" charset="0"/>
            </a:endParaRPr>
          </a:p>
        </p:txBody>
      </p:sp>
      <p:sp>
        <p:nvSpPr>
          <p:cNvPr id="7" name="مستطيل مستدير الزوايا 30">
            <a:hlinkClick r:id="rId6" action="ppaction://hlinksldjump"/>
            <a:extLst>
              <a:ext uri="{FF2B5EF4-FFF2-40B4-BE49-F238E27FC236}">
                <a16:creationId xmlns:a16="http://schemas.microsoft.com/office/drawing/2014/main" id="{DFC323C3-E297-2480-8F27-C0972F4263FD}"/>
              </a:ext>
            </a:extLst>
          </p:cNvPr>
          <p:cNvSpPr/>
          <p:nvPr/>
        </p:nvSpPr>
        <p:spPr>
          <a:xfrm flipH="1">
            <a:off x="3791744" y="4509120"/>
            <a:ext cx="2808312" cy="720080"/>
          </a:xfrm>
          <a:custGeom>
            <a:avLst/>
            <a:gdLst>
              <a:gd name="connsiteX0" fmla="*/ 0 w 2808312"/>
              <a:gd name="connsiteY0" fmla="*/ 360040 h 720080"/>
              <a:gd name="connsiteX1" fmla="*/ 360040 w 2808312"/>
              <a:gd name="connsiteY1" fmla="*/ 0 h 720080"/>
              <a:gd name="connsiteX2" fmla="*/ 1077000 w 2808312"/>
              <a:gd name="connsiteY2" fmla="*/ 0 h 720080"/>
              <a:gd name="connsiteX3" fmla="*/ 1814842 w 2808312"/>
              <a:gd name="connsiteY3" fmla="*/ 0 h 720080"/>
              <a:gd name="connsiteX4" fmla="*/ 2448272 w 2808312"/>
              <a:gd name="connsiteY4" fmla="*/ 0 h 720080"/>
              <a:gd name="connsiteX5" fmla="*/ 2808312 w 2808312"/>
              <a:gd name="connsiteY5" fmla="*/ 360040 h 720080"/>
              <a:gd name="connsiteX6" fmla="*/ 2808312 w 2808312"/>
              <a:gd name="connsiteY6" fmla="*/ 360040 h 720080"/>
              <a:gd name="connsiteX7" fmla="*/ 2448272 w 2808312"/>
              <a:gd name="connsiteY7" fmla="*/ 720080 h 720080"/>
              <a:gd name="connsiteX8" fmla="*/ 1731312 w 2808312"/>
              <a:gd name="connsiteY8" fmla="*/ 720080 h 720080"/>
              <a:gd name="connsiteX9" fmla="*/ 1077000 w 2808312"/>
              <a:gd name="connsiteY9" fmla="*/ 720080 h 720080"/>
              <a:gd name="connsiteX10" fmla="*/ 360040 w 2808312"/>
              <a:gd name="connsiteY10" fmla="*/ 720080 h 720080"/>
              <a:gd name="connsiteX11" fmla="*/ 0 w 2808312"/>
              <a:gd name="connsiteY11" fmla="*/ 36004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312" h="720080" extrusionOk="0">
                <a:moveTo>
                  <a:pt x="0" y="360040"/>
                </a:moveTo>
                <a:cubicBezTo>
                  <a:pt x="8264" y="193278"/>
                  <a:pt x="185638" y="-7406"/>
                  <a:pt x="360040" y="0"/>
                </a:cubicBezTo>
                <a:cubicBezTo>
                  <a:pt x="578317" y="-24734"/>
                  <a:pt x="928624" y="-26782"/>
                  <a:pt x="1077000" y="0"/>
                </a:cubicBezTo>
                <a:cubicBezTo>
                  <a:pt x="1225376" y="26782"/>
                  <a:pt x="1583221" y="15142"/>
                  <a:pt x="1814842" y="0"/>
                </a:cubicBezTo>
                <a:cubicBezTo>
                  <a:pt x="2046463" y="-15142"/>
                  <a:pt x="2178424" y="-20554"/>
                  <a:pt x="2448272" y="0"/>
                </a:cubicBezTo>
                <a:cubicBezTo>
                  <a:pt x="2674019" y="-17434"/>
                  <a:pt x="2786633" y="192856"/>
                  <a:pt x="2808312" y="360040"/>
                </a:cubicBezTo>
                <a:lnTo>
                  <a:pt x="2808312" y="360040"/>
                </a:lnTo>
                <a:cubicBezTo>
                  <a:pt x="2831246" y="578937"/>
                  <a:pt x="2616843" y="717728"/>
                  <a:pt x="2448272" y="720080"/>
                </a:cubicBezTo>
                <a:cubicBezTo>
                  <a:pt x="2166663" y="730258"/>
                  <a:pt x="2020713" y="720833"/>
                  <a:pt x="1731312" y="720080"/>
                </a:cubicBezTo>
                <a:cubicBezTo>
                  <a:pt x="1441911" y="719327"/>
                  <a:pt x="1368859" y="691726"/>
                  <a:pt x="1077000" y="720080"/>
                </a:cubicBezTo>
                <a:cubicBezTo>
                  <a:pt x="785141" y="748434"/>
                  <a:pt x="614246" y="743042"/>
                  <a:pt x="360040" y="720080"/>
                </a:cubicBezTo>
                <a:cubicBezTo>
                  <a:pt x="159858" y="725133"/>
                  <a:pt x="3512" y="533517"/>
                  <a:pt x="0" y="36004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3185865614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aboto-Black" panose="02000500000000000000" pitchFamily="2" charset="0"/>
              <a:ea typeface="Araboto-Black" panose="02000500000000000000" pitchFamily="2" charset="0"/>
              <a:cs typeface="Araboto-Black" panose="02000500000000000000" pitchFamily="2" charset="0"/>
            </a:endParaRPr>
          </a:p>
        </p:txBody>
      </p:sp>
      <p:sp>
        <p:nvSpPr>
          <p:cNvPr id="8" name="مستطيل مستدير الزوايا 30">
            <a:hlinkClick r:id="rId7" action="ppaction://hlinksldjump"/>
            <a:extLst>
              <a:ext uri="{FF2B5EF4-FFF2-40B4-BE49-F238E27FC236}">
                <a16:creationId xmlns:a16="http://schemas.microsoft.com/office/drawing/2014/main" id="{3741772C-5DF7-7376-253E-60ACF367D511}"/>
              </a:ext>
            </a:extLst>
          </p:cNvPr>
          <p:cNvSpPr/>
          <p:nvPr/>
        </p:nvSpPr>
        <p:spPr>
          <a:xfrm flipH="1">
            <a:off x="767408" y="1772816"/>
            <a:ext cx="2088232" cy="2088232"/>
          </a:xfrm>
          <a:custGeom>
            <a:avLst/>
            <a:gdLst>
              <a:gd name="connsiteX0" fmla="*/ 0 w 2088232"/>
              <a:gd name="connsiteY0" fmla="*/ 0 h 2088232"/>
              <a:gd name="connsiteX1" fmla="*/ 0 w 2088232"/>
              <a:gd name="connsiteY1" fmla="*/ 0 h 2088232"/>
              <a:gd name="connsiteX2" fmla="*/ 633430 w 2088232"/>
              <a:gd name="connsiteY2" fmla="*/ 0 h 2088232"/>
              <a:gd name="connsiteX3" fmla="*/ 1266861 w 2088232"/>
              <a:gd name="connsiteY3" fmla="*/ 0 h 2088232"/>
              <a:gd name="connsiteX4" fmla="*/ 2088232 w 2088232"/>
              <a:gd name="connsiteY4" fmla="*/ 0 h 2088232"/>
              <a:gd name="connsiteX5" fmla="*/ 2088232 w 2088232"/>
              <a:gd name="connsiteY5" fmla="*/ 0 h 2088232"/>
              <a:gd name="connsiteX6" fmla="*/ 2088232 w 2088232"/>
              <a:gd name="connsiteY6" fmla="*/ 696077 h 2088232"/>
              <a:gd name="connsiteX7" fmla="*/ 2088232 w 2088232"/>
              <a:gd name="connsiteY7" fmla="*/ 1371272 h 2088232"/>
              <a:gd name="connsiteX8" fmla="*/ 2088232 w 2088232"/>
              <a:gd name="connsiteY8" fmla="*/ 2088232 h 2088232"/>
              <a:gd name="connsiteX9" fmla="*/ 2088232 w 2088232"/>
              <a:gd name="connsiteY9" fmla="*/ 2088232 h 2088232"/>
              <a:gd name="connsiteX10" fmla="*/ 1413037 w 2088232"/>
              <a:gd name="connsiteY10" fmla="*/ 2088232 h 2088232"/>
              <a:gd name="connsiteX11" fmla="*/ 675195 w 2088232"/>
              <a:gd name="connsiteY11" fmla="*/ 2088232 h 2088232"/>
              <a:gd name="connsiteX12" fmla="*/ 0 w 2088232"/>
              <a:gd name="connsiteY12" fmla="*/ 2088232 h 2088232"/>
              <a:gd name="connsiteX13" fmla="*/ 0 w 2088232"/>
              <a:gd name="connsiteY13" fmla="*/ 2088232 h 2088232"/>
              <a:gd name="connsiteX14" fmla="*/ 0 w 2088232"/>
              <a:gd name="connsiteY14" fmla="*/ 1413037 h 2088232"/>
              <a:gd name="connsiteX15" fmla="*/ 0 w 2088232"/>
              <a:gd name="connsiteY15" fmla="*/ 696077 h 2088232"/>
              <a:gd name="connsiteX16" fmla="*/ 0 w 2088232"/>
              <a:gd name="connsiteY16" fmla="*/ 0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8232" h="2088232" extrusionOk="0">
                <a:moveTo>
                  <a:pt x="0" y="0"/>
                </a:moveTo>
                <a:lnTo>
                  <a:pt x="0" y="0"/>
                </a:lnTo>
                <a:cubicBezTo>
                  <a:pt x="134440" y="19342"/>
                  <a:pt x="447203" y="-17673"/>
                  <a:pt x="633430" y="0"/>
                </a:cubicBezTo>
                <a:cubicBezTo>
                  <a:pt x="819657" y="17673"/>
                  <a:pt x="1106976" y="-2518"/>
                  <a:pt x="1266861" y="0"/>
                </a:cubicBezTo>
                <a:cubicBezTo>
                  <a:pt x="1426746" y="2518"/>
                  <a:pt x="1887869" y="24182"/>
                  <a:pt x="2088232" y="0"/>
                </a:cubicBezTo>
                <a:lnTo>
                  <a:pt x="2088232" y="0"/>
                </a:lnTo>
                <a:cubicBezTo>
                  <a:pt x="2059436" y="271975"/>
                  <a:pt x="2114176" y="543747"/>
                  <a:pt x="2088232" y="696077"/>
                </a:cubicBezTo>
                <a:cubicBezTo>
                  <a:pt x="2062288" y="848407"/>
                  <a:pt x="2119073" y="1124488"/>
                  <a:pt x="2088232" y="1371272"/>
                </a:cubicBezTo>
                <a:cubicBezTo>
                  <a:pt x="2057391" y="1618056"/>
                  <a:pt x="2085452" y="1776418"/>
                  <a:pt x="2088232" y="2088232"/>
                </a:cubicBezTo>
                <a:lnTo>
                  <a:pt x="2088232" y="2088232"/>
                </a:lnTo>
                <a:cubicBezTo>
                  <a:pt x="1926562" y="2081281"/>
                  <a:pt x="1679990" y="2091856"/>
                  <a:pt x="1413037" y="2088232"/>
                </a:cubicBezTo>
                <a:cubicBezTo>
                  <a:pt x="1146085" y="2084608"/>
                  <a:pt x="920104" y="2073367"/>
                  <a:pt x="675195" y="2088232"/>
                </a:cubicBezTo>
                <a:cubicBezTo>
                  <a:pt x="430286" y="2103097"/>
                  <a:pt x="287893" y="2063733"/>
                  <a:pt x="0" y="2088232"/>
                </a:cubicBezTo>
                <a:lnTo>
                  <a:pt x="0" y="2088232"/>
                </a:lnTo>
                <a:cubicBezTo>
                  <a:pt x="4324" y="1874647"/>
                  <a:pt x="24839" y="1570214"/>
                  <a:pt x="0" y="1413037"/>
                </a:cubicBezTo>
                <a:cubicBezTo>
                  <a:pt x="-24839" y="1255861"/>
                  <a:pt x="2652" y="1019184"/>
                  <a:pt x="0" y="696077"/>
                </a:cubicBezTo>
                <a:cubicBezTo>
                  <a:pt x="-2652" y="372970"/>
                  <a:pt x="18146" y="159777"/>
                  <a:pt x="0" y="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3185865614">
                  <a:prstGeom prst="roundRect">
                    <a:avLst>
                      <a:gd name="adj" fmla="val 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aboto-Black" panose="02000500000000000000" pitchFamily="2" charset="0"/>
              <a:ea typeface="Araboto-Black" panose="02000500000000000000" pitchFamily="2" charset="0"/>
              <a:cs typeface="Araboto-Black" panose="02000500000000000000" pitchFamily="2" charset="0"/>
            </a:endParaRPr>
          </a:p>
        </p:txBody>
      </p:sp>
      <p:sp>
        <p:nvSpPr>
          <p:cNvPr id="3" name="شكل بيضاوي 2">
            <a:hlinkClick r:id="rId8" action="ppaction://hlinksldjump"/>
            <a:extLst>
              <a:ext uri="{FF2B5EF4-FFF2-40B4-BE49-F238E27FC236}">
                <a16:creationId xmlns:a16="http://schemas.microsoft.com/office/drawing/2014/main" id="{E3C646F4-58CD-366A-13DF-71303B43A235}"/>
              </a:ext>
            </a:extLst>
          </p:cNvPr>
          <p:cNvSpPr/>
          <p:nvPr/>
        </p:nvSpPr>
        <p:spPr>
          <a:xfrm>
            <a:off x="551384" y="3573016"/>
            <a:ext cx="2088232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19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١٦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CA1F6-C31F-E2DF-F997-23559132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FFD62904-6A50-E246-0201-36CD4ABACC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461F77-5EB1-B30B-0086-9AE89AF50D73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F6577B9-821B-3817-8312-10D2F9D42F18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١٦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EE70EFA-0F9F-4C18-A180-E8D9AC98D87F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78FAB58-4853-B74A-E354-EF23C0471185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30C2E73-872E-F94A-F091-3B2708D642A5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EE7DFD2-A78B-69F7-72D9-C7409A73CE1C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153A3FB-32B6-91C6-473D-0DA1D1176E40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F49A6B3-BB06-A518-610B-5F1F99F5ED09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584BB9E-C3A6-7AB9-F4CC-93F6372641F0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B903411-325F-5A79-7AFF-358EEC4F6F4E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979C1F9-822E-4E3D-5B56-6B666E8C594D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7CE18E1-5F4A-B84B-B78F-647FF40C9F54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D2038A17-CC80-1865-0F55-4A7593FF98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AF8D6B4-BAF1-37EF-2301-4F94B1919C6C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43E9F5CB-9E8D-AAF3-B31F-56988E201686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A41C95BA-2791-FC3F-6163-6E4AB19F5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513072D0-7C8A-1F61-089A-10CB0A055017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85636EB5-7C73-C3F4-D12A-375BA9B7909B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C8542745-D07B-85BE-F783-96E8D79E1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0B0C9D0-78A2-3033-989B-82B67BB8DE67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E0989CE0-597B-955A-FF9E-236783E40492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C24BB698-A41C-3A09-7D0D-873DDE532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20A2632-6607-2430-4A8B-5B3E5C0B0E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BC0E-21FF-D500-BB24-C87D652B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DF98D2E2-7B17-1C70-C811-FB9ACF07C2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EFCD5A-4201-0FA8-8D44-AAB3221A076C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2E68ECF-536B-CA54-3EDF-0127E05EC133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١٦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90EB161-F38D-41D6-73B1-91AB5416A8E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5FF74B8-F89C-D0A5-ECAE-992526C05F2E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8659896-AA4C-C949-4D96-DE915453D668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2966137-CBF6-4B5E-5433-92CB48055B6E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33145A6-85AC-9F48-63C0-96465D380E3E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D4CC8F7-16CA-B82E-E7F0-27698CF334D0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583808D-9C65-3933-2EB9-284E0574B663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F0C9E57-3CAA-6BB9-0B03-B321EDF4FB65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47F8A6D-FDA1-1A6D-5FDC-C09C09B715C5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650B720-A771-A83E-EAF1-BF817C70058E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A230723-4E17-9EC2-C571-E6B257CEFE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8FEA4BC-A946-C920-52FA-971888F60B48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269844D8-28F8-F42D-C58C-C896CAA21D39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F2A806D3-9B94-4F9F-274A-3FB65316A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B9E852F-F6C3-BA53-FABA-9D68FE40DB07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24EABEEA-EEEB-B12C-EE05-73FD8EC08E3E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32CF5694-7BC8-5F12-F929-900161425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82639-A214-55A8-E5F3-E0D771361FE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04464248-9173-61D5-63DE-463E6A87CFBD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8B9C5405-8658-3DCE-D938-5B0BA7DE9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D0A751D-FA3E-DD8F-1018-B492B87DEC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37747-3199-28F4-920D-A3E233CC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3F7CBCC3-0ADD-3D8E-3573-CB806AB26F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B78BC5-FA25-8960-337A-7D184CDE05A2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F28F97B-5173-4D03-AFD1-BC596F0EB4FB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١٦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D57D3D1-28DB-CB02-1554-CF89886360F0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9CAAC43-3E65-A99D-EE0B-B0B6E4F47B63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A9AE625-3FA2-C5AC-2AAC-45D573F8FB00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AFBA8C5-72A5-5583-0304-01788707697B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B161223-8BDA-407B-E31B-874A62146DC4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1F341C60-2AA1-586D-9CC9-B38E4DBB8BB1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0DAA65-8196-9C2A-6867-41EB81A80CCE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09BD064-4A4B-ABE4-D204-558A2F86DAB2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23CB3BC-C8A9-D18F-ED3A-AABBB0528EC0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478DDA5-F0D2-A9FF-6383-6AD653E4CC0E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D2E2FA52-DAB8-A516-86B8-E447443959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1ADA34B-7432-7834-22F1-C5064D275D67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5613BBA3-3271-46D3-ECEE-9F6BF2B9114D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B0DE043D-9FB2-1958-277D-10B87D027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161945F-A6C7-7EEF-21C6-19CCBDA11F0A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CDD60FEF-B197-A0C0-1816-D620DB38FFC2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B4C883BA-E595-2B71-A27A-AAB775C8C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B081B0D-0181-3AFA-723C-97E515F2520B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29B7D537-9E06-5B1E-9E06-C23C172A9827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194E6D44-ABCE-FC60-D9D2-4C391ADE9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48B282E-76F9-87E3-1905-F870406311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5063F-E347-8FCF-8277-8205FCDA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B675CFB2-2E34-D383-B192-9666377C2E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D8D7E4B-7063-0464-3F26-57C3CF023BC6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91F7461-D852-55AC-E506-8AE81F611131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١٦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441ACAE-7FA6-F1EC-E19E-3D0B4EDCCADF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5BE52B6-0325-934A-C409-DE0ECAB945A3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52F79B63-410C-9205-8BBA-1AE43B0C0562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1E87939-0B8E-4916-9266-D6790C77EABA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F710BC4-A270-4191-C50C-FFD0DB1B5554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DAF2BF7-407C-44AE-F876-B0327C55EE1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150C75-646B-5670-7308-5830BC426B3E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6750962-AD4E-07F1-7310-DD830F487890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21028FF-FCB3-D462-6083-B2856193987C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80D0ACE-3197-3A54-7441-795047B0E13E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8D9B90F5-8F44-2D61-04DC-559DCCFAF2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2FD649F-D76E-6CDB-009B-A089E70D3915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C6BCAC3A-EC33-3650-B12C-A26BD2B03062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A5FAC850-F9DB-D9EA-01AC-735BBD612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FB8284E-14EA-B1E8-BF5D-9269EB84151C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35907BD-78CE-7A9E-41E1-E7C4496D0182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4F7C846-5AA8-D5C1-D280-BC82FED9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E9CA55B-DFCD-614C-194D-8DC86C9D2E08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F934725A-A910-E1F8-D1B8-187EE23EA0B7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78433833-C834-1C2F-3318-7822AE785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23425C0-266E-1953-DA0B-35293A3B34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F60CC-9704-6055-174C-8CF8E9060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B58CBE9-F228-EBAF-7851-D8800DDF46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3E2786-B5AC-45EE-C46D-446EA90F2130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1461C86-7F38-3347-9251-3C6B5581C5B4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١٦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14868CA-5F51-62C6-9807-ED5783A69945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0650DE9-D2AC-C34F-ACE6-68B7CCBE0E85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E3052E1-A449-956A-27FE-F6A4DD2FF9B6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91D1D39-837E-8792-318A-7D7DA07F0F66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B733EC8-6B69-C314-438C-472045B86ED2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9FB012D-F2D1-8B38-2128-D5C382CF3225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6753877-BECD-9162-762A-D214966E18D1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784FDBF-0AC9-D273-4C20-1B7E5BFD2A63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F630EAE-4787-5895-110A-4904BE92009A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18D79EB-9B2C-630F-CE78-FDDA60A4C90D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02B8D884-8D41-3819-01B1-81C3A3716B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AFF77FF-F44D-BADB-512C-A15F1310F792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98B6666B-9FC7-8711-4A8F-D68985BE0E2D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793965A9-FF05-344C-C61C-E9E3EB457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85ADFCF-E73F-CBDA-299F-5218E89686D7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E6C120E-5E3F-7B53-0820-349CE51048F4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F0B674AF-98C8-439D-1C9C-27883DBE0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2D8BC22-60D7-8113-5C97-9535485BCDDB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D3DD5B90-A706-EA52-EC13-7F79AA90CA43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61CF15BF-29DC-6B44-EF54-80A627F4C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F0B8EF02-8667-4A2F-6FAE-04AE8072CF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3A7E-B141-5F7C-6209-E0BD94BE4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03DEF417-4E75-2281-0906-B79106D89B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A3D8F44-0587-DDA6-7197-6E229F9D3A03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40EB36A-5AA5-345E-FFA9-C3C287B6D696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١٦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7007511-289B-D6FC-47F4-7BA0A27947B7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5A7EE38-8432-7C49-91EF-704E38FD7FC7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5F57F10-8D36-6745-ACF7-00DBF0B42767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F8E5FA5-3288-ADA9-DFA3-47355326102B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EFEE1E7A-A691-668F-CD31-8E1E02CC1AC3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53E68CB-85B6-D40B-45C6-F9BBD332ACBF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845AD5B-7CBB-15F0-1C5D-BBE2273949BC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81FE01C-44DC-98FB-3C83-2590600011CD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2AEB2D0-D3EC-66AF-772F-38947140EFE1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CC0C6B6-F93F-DEF2-1B42-84EB573E7393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07BA63A3-DE10-80FC-0075-B2D76AEF5B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429B78D-AFA3-9F47-151A-90144FD4D6FC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14102686-44B6-5FDE-7282-9065AF4E2F59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A78F020A-F524-E993-008C-2B142CF2E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F5063BD-CC25-1249-2EA9-BAC6676E275B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7E578559-82AE-9EFA-F6CB-07F7992E3660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B4644C1F-BDEA-2196-4BA2-A2AEEFBF7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F341B52-2EA8-FEBC-94DE-BBEF98539C0F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DE4D2EAD-3686-5ECF-A3DE-C2DC2C62BA7D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BCFEBFB1-5C8B-179E-34F4-01611ADAE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65002AB-CFAB-8322-9090-983F6809DA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276DA-8101-88A2-4640-E0ED1A90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E2BF07D-9B23-AC66-4951-6AC2B30C555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90CE6A2-2C60-C9BA-6E35-5A3AB4B07DDC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ED92528-FFE3-1CE9-F05C-1F7A3927B18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١٦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D8347F6-8746-44D2-1E84-D12366DDE63C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7A653C1-5293-2F43-17D0-2433C4A871DD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43D6836-1106-44A1-7A67-B5D5872EEBCB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2E8D2A6-6B34-7BB4-E960-45512C034A0B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DB5FBBF-3FF0-22E6-9665-E5D309D18305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C307B92-6442-692E-5755-373422FF577A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12CD996-1FE6-67E6-098A-DE96640A8581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3E2BCA9-4862-3886-FFCA-33043740100E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49BADB5-9F20-54DD-979B-051365DB97BC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6AFFC9F-8954-575C-2ADF-0EAFEFB806BA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05F7C454-F079-A55B-0A7D-24E877C4D3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FD1CD0A-B83C-D961-A556-179615BDA333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14836D59-6D69-0F77-D902-4A3106437CCF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CBF73575-3014-301B-3584-2B074BF17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B02F37-B0A3-9855-1C80-7CF3C22B3265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BABEE59A-28DB-CB22-A8B3-BA863A5472B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E8E5B16C-AE3F-FBDE-36E1-FB35D55A4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EEE530C-6D33-1EF9-282B-699EC3EF5120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0196F007-EAD4-5C8F-8B46-C1D2F7DA9315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393A22A6-4AC3-C6AF-1564-8D9258E02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442566A-44F3-21F1-46BE-2FCB951A78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٨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86068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68589DAC-9693-A83F-516D-1041E528DA1C}"/>
              </a:ext>
            </a:extLst>
          </p:cNvPr>
          <p:cNvSpPr/>
          <p:nvPr/>
        </p:nvSpPr>
        <p:spPr>
          <a:xfrm>
            <a:off x="569387" y="4869160"/>
            <a:ext cx="11053227" cy="216024"/>
          </a:xfrm>
          <a:custGeom>
            <a:avLst/>
            <a:gdLst>
              <a:gd name="connsiteX0" fmla="*/ 0 w 11053227"/>
              <a:gd name="connsiteY0" fmla="*/ 36005 h 216024"/>
              <a:gd name="connsiteX1" fmla="*/ 36005 w 11053227"/>
              <a:gd name="connsiteY1" fmla="*/ 0 h 216024"/>
              <a:gd name="connsiteX2" fmla="*/ 11017222 w 11053227"/>
              <a:gd name="connsiteY2" fmla="*/ 0 h 216024"/>
              <a:gd name="connsiteX3" fmla="*/ 11053227 w 11053227"/>
              <a:gd name="connsiteY3" fmla="*/ 36005 h 216024"/>
              <a:gd name="connsiteX4" fmla="*/ 11053227 w 11053227"/>
              <a:gd name="connsiteY4" fmla="*/ 180019 h 216024"/>
              <a:gd name="connsiteX5" fmla="*/ 11017222 w 11053227"/>
              <a:gd name="connsiteY5" fmla="*/ 216024 h 216024"/>
              <a:gd name="connsiteX6" fmla="*/ 36005 w 11053227"/>
              <a:gd name="connsiteY6" fmla="*/ 216024 h 216024"/>
              <a:gd name="connsiteX7" fmla="*/ 0 w 11053227"/>
              <a:gd name="connsiteY7" fmla="*/ 180019 h 216024"/>
              <a:gd name="connsiteX8" fmla="*/ 0 w 11053227"/>
              <a:gd name="connsiteY8" fmla="*/ 36005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3227" h="216024" fill="none" extrusionOk="0">
                <a:moveTo>
                  <a:pt x="0" y="36005"/>
                </a:moveTo>
                <a:cubicBezTo>
                  <a:pt x="-2145" y="18708"/>
                  <a:pt x="17889" y="1890"/>
                  <a:pt x="36005" y="0"/>
                </a:cubicBezTo>
                <a:cubicBezTo>
                  <a:pt x="2388380" y="-169674"/>
                  <a:pt x="9302523" y="46049"/>
                  <a:pt x="11017222" y="0"/>
                </a:cubicBezTo>
                <a:cubicBezTo>
                  <a:pt x="11038647" y="-493"/>
                  <a:pt x="11054481" y="18472"/>
                  <a:pt x="11053227" y="36005"/>
                </a:cubicBezTo>
                <a:cubicBezTo>
                  <a:pt x="11063282" y="78355"/>
                  <a:pt x="11062954" y="162552"/>
                  <a:pt x="11053227" y="180019"/>
                </a:cubicBezTo>
                <a:cubicBezTo>
                  <a:pt x="11052877" y="201991"/>
                  <a:pt x="11035132" y="216680"/>
                  <a:pt x="11017222" y="216024"/>
                </a:cubicBezTo>
                <a:cubicBezTo>
                  <a:pt x="8118158" y="109517"/>
                  <a:pt x="1682811" y="77034"/>
                  <a:pt x="36005" y="216024"/>
                </a:cubicBezTo>
                <a:cubicBezTo>
                  <a:pt x="16056" y="216686"/>
                  <a:pt x="1147" y="197536"/>
                  <a:pt x="0" y="180019"/>
                </a:cubicBezTo>
                <a:cubicBezTo>
                  <a:pt x="-12308" y="118622"/>
                  <a:pt x="1824" y="102023"/>
                  <a:pt x="0" y="36005"/>
                </a:cubicBezTo>
                <a:close/>
              </a:path>
              <a:path w="11053227" h="216024" stroke="0" extrusionOk="0">
                <a:moveTo>
                  <a:pt x="0" y="36005"/>
                </a:moveTo>
                <a:cubicBezTo>
                  <a:pt x="-1304" y="15566"/>
                  <a:pt x="19168" y="1866"/>
                  <a:pt x="36005" y="0"/>
                </a:cubicBezTo>
                <a:cubicBezTo>
                  <a:pt x="3630228" y="143398"/>
                  <a:pt x="7882751" y="-115958"/>
                  <a:pt x="11017222" y="0"/>
                </a:cubicBezTo>
                <a:cubicBezTo>
                  <a:pt x="11036654" y="657"/>
                  <a:pt x="11050402" y="18208"/>
                  <a:pt x="11053227" y="36005"/>
                </a:cubicBezTo>
                <a:cubicBezTo>
                  <a:pt x="11053831" y="63778"/>
                  <a:pt x="11057994" y="120515"/>
                  <a:pt x="11053227" y="180019"/>
                </a:cubicBezTo>
                <a:cubicBezTo>
                  <a:pt x="11051710" y="202387"/>
                  <a:pt x="11036365" y="216206"/>
                  <a:pt x="11017222" y="216024"/>
                </a:cubicBezTo>
                <a:cubicBezTo>
                  <a:pt x="5887140" y="141241"/>
                  <a:pt x="2134838" y="269157"/>
                  <a:pt x="36005" y="216024"/>
                </a:cubicBezTo>
                <a:cubicBezTo>
                  <a:pt x="16494" y="215953"/>
                  <a:pt x="-148" y="197816"/>
                  <a:pt x="0" y="180019"/>
                </a:cubicBezTo>
                <a:cubicBezTo>
                  <a:pt x="11239" y="112324"/>
                  <a:pt x="-1024" y="82378"/>
                  <a:pt x="0" y="36005"/>
                </a:cubicBezTo>
                <a:close/>
              </a:path>
            </a:pathLst>
          </a:custGeom>
          <a:solidFill>
            <a:srgbClr val="606C5D"/>
          </a:solidFill>
          <a:ln>
            <a:solidFill>
              <a:srgbClr val="F6F3EB"/>
            </a:solidFill>
            <a:extLst>
              <a:ext uri="{C807C97D-BFC1-408E-A445-0C87EB9F89A2}">
                <ask:lineSketchStyleProps xmlns:ask="http://schemas.microsoft.com/office/drawing/2018/sketchyshapes" sd="80805057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رسم 45">
            <a:extLst>
              <a:ext uri="{FF2B5EF4-FFF2-40B4-BE49-F238E27FC236}">
                <a16:creationId xmlns:a16="http://schemas.microsoft.com/office/drawing/2014/main" id="{98ABC0AE-0281-6433-D0E8-F7F2E728EB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5146" t="21186" r="34229" b="25106"/>
          <a:stretch/>
        </p:blipFill>
        <p:spPr>
          <a:xfrm>
            <a:off x="5475534" y="4365104"/>
            <a:ext cx="1240932" cy="1224136"/>
          </a:xfrm>
          <a:prstGeom prst="rect">
            <a:avLst/>
          </a:prstGeom>
        </p:spPr>
      </p:pic>
      <p:pic>
        <p:nvPicPr>
          <p:cNvPr id="4" name="صورة 3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CF29EF55-BB7D-3E42-F952-3F272A20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EB6F4-C683-7342-5610-3226D330F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33C09AF-A06F-73A2-C8F5-F3A979EDA1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FA41F38-6AB8-D994-02EB-B70673D5031C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9B45D2A-6F8C-F474-53D4-51E4E60586CF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٨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B7E1BD9-59B6-D089-7E50-714254632669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4050D88-A467-2BCD-E326-ED07254C1B0D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2D3AC3E-E3BA-1385-2B2F-AE732A669A6F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DCB755D-1C10-D65E-3823-916E35202332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BFC180A-4129-4EF8-0301-2CE44A694E39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857554D-99C8-2302-1C69-96B97906C972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6571466-9008-C07D-D929-1D7BE5804E10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C9A58BB-4FF3-D6E5-96AB-1D8BAE02DD05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CE33D87-94BD-7691-C895-3FF7A47E41E3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A1F71E7-DCBD-4CA3-DC03-BD9E3F8564E6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B76F2F97-FCD2-C729-B746-2E0FF27253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E9D9115-B5F0-C1D5-5D9B-6FF3E23D00E6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EABAF8C2-D98B-5913-ACEA-4CF5EC79E9A3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4F54025B-4C35-B32C-B1B8-8F0185662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FEBDE7F4-DE48-10F7-E6A4-1F67D1129146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42D6B18C-5EFA-FBC4-AA37-6C07D9425AD9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75419AB-665E-9F4E-F17F-71385ABBC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FA01972-6E41-F54A-EF19-4DE53D7D5B37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59D35B9E-DAE2-ACFB-4AF1-386AF9131144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35E8F354-F114-172A-F0AF-70D9A99A6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EDEA44D-2E80-59A9-393E-D3B8C7E51B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BF40-38EE-4712-4334-0876A3C0A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5499444F-8111-4281-7E15-D0340115A74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5251A47-BFF7-E607-43E2-224ABDC17BFC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C0FDD9-A726-16A1-94C8-AA58FED3E5B6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٨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4F4989B-B9A5-EC07-EAE7-8A1E4F38EFA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1BF1212-0B6E-F309-997B-2B92BB2261BD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FD701AD-1727-D690-1195-2481AD61DCB7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A126ADA-6FA3-6A8D-B8B9-3B988A42AF84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E17AB51-B550-BB76-DA59-22E79E080A99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FA91E29-87EA-5100-A8C3-269E87886110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7AE0692-0AB7-69AB-7E3B-7A0C1CC5F669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29ADB4C-1B2E-7576-68F5-4ABB1F503A59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CCDA2A5-6CC0-DEF3-E0F0-A9FF854B98AA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C76296A-5E18-9DDC-6D2F-6B811156724A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E4413AD-BB9F-6149-63FE-F685C80D1E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0A1C71E-42B1-B8A2-CD0C-11326B57E1CD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91D51497-E3E2-D118-721F-6BDF8F5B6CBB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66F33891-CD92-5BCF-CCEE-EB00AC3F7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69ED7AB-F1FB-29B3-2CCF-A32CE15BC280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267C6CB-6F6B-7DCD-7E17-05331E6CEA88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93A56FE6-FDA6-8360-8734-7E0924A0E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9BC080F-B493-5964-ABC2-23B11E0F6E31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D4A55D31-4428-352E-4F66-AF832D3DB290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22D0D47B-3053-E779-3079-C562E49DA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C456A26-79EB-6E32-B102-97CAB29C8F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704CA-5534-C67D-186F-718A92A49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3D12303B-089B-701C-EC70-F4DD40C1D2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36C89F6-E0DF-7E37-4E1E-91B21EB3C9B1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4D25E6-91EE-8C00-1849-A83B837821FF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٨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802420A-A9D7-014A-B76B-EA19377E9FCF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182685C-2301-DDF1-AE3E-EA3DF931C675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070472C-3765-0D14-77B6-434CF2FB5583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2ADD61B-F43D-DDC6-17B4-5DABE99622E4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F6EE5E9-4751-9A02-4CF2-27F8BCFE1DC1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9C3B0B9-7D7D-4636-8DD8-133972731810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DD7C8D6-ABE4-5191-3362-240D14917711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31C3244-16EC-5114-4634-C73E62F2C76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3C2D82B-10B2-B1B1-B430-2BCB5F74F1DD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58407CB-469D-4137-7812-598AC97C35CF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BEFF7965-FC5A-3498-1070-96F96981D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D9F91CE-F019-A8CE-7D07-D60C665D2687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C0479007-1455-5540-B711-FBBF2CA044B6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96432F1A-F1B2-6504-CBAC-0EB3E25BA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25685F8-4173-3B4D-6297-DE4FA78ECEF0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70715F22-8971-F324-EA82-CE31FA3E38BD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B34EB03C-8362-65E3-06FC-83EC0577F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32392A0-81B9-8528-291B-9C93EC899827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320F34C8-05AA-FC74-C245-C287AEC219C6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E7F66CCB-A46D-6987-359A-C5F68404A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741A88E-C519-8B0A-C432-77C9775DB0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٤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86068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68589DAC-9693-A83F-516D-1041E528DA1C}"/>
              </a:ext>
            </a:extLst>
          </p:cNvPr>
          <p:cNvSpPr/>
          <p:nvPr/>
        </p:nvSpPr>
        <p:spPr>
          <a:xfrm>
            <a:off x="569387" y="4869160"/>
            <a:ext cx="11053227" cy="216024"/>
          </a:xfrm>
          <a:custGeom>
            <a:avLst/>
            <a:gdLst>
              <a:gd name="connsiteX0" fmla="*/ 0 w 11053227"/>
              <a:gd name="connsiteY0" fmla="*/ 36005 h 216024"/>
              <a:gd name="connsiteX1" fmla="*/ 36005 w 11053227"/>
              <a:gd name="connsiteY1" fmla="*/ 0 h 216024"/>
              <a:gd name="connsiteX2" fmla="*/ 11017222 w 11053227"/>
              <a:gd name="connsiteY2" fmla="*/ 0 h 216024"/>
              <a:gd name="connsiteX3" fmla="*/ 11053227 w 11053227"/>
              <a:gd name="connsiteY3" fmla="*/ 36005 h 216024"/>
              <a:gd name="connsiteX4" fmla="*/ 11053227 w 11053227"/>
              <a:gd name="connsiteY4" fmla="*/ 180019 h 216024"/>
              <a:gd name="connsiteX5" fmla="*/ 11017222 w 11053227"/>
              <a:gd name="connsiteY5" fmla="*/ 216024 h 216024"/>
              <a:gd name="connsiteX6" fmla="*/ 36005 w 11053227"/>
              <a:gd name="connsiteY6" fmla="*/ 216024 h 216024"/>
              <a:gd name="connsiteX7" fmla="*/ 0 w 11053227"/>
              <a:gd name="connsiteY7" fmla="*/ 180019 h 216024"/>
              <a:gd name="connsiteX8" fmla="*/ 0 w 11053227"/>
              <a:gd name="connsiteY8" fmla="*/ 36005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3227" h="216024" fill="none" extrusionOk="0">
                <a:moveTo>
                  <a:pt x="0" y="36005"/>
                </a:moveTo>
                <a:cubicBezTo>
                  <a:pt x="-2145" y="18708"/>
                  <a:pt x="17889" y="1890"/>
                  <a:pt x="36005" y="0"/>
                </a:cubicBezTo>
                <a:cubicBezTo>
                  <a:pt x="2388380" y="-169674"/>
                  <a:pt x="9302523" y="46049"/>
                  <a:pt x="11017222" y="0"/>
                </a:cubicBezTo>
                <a:cubicBezTo>
                  <a:pt x="11038647" y="-493"/>
                  <a:pt x="11054481" y="18472"/>
                  <a:pt x="11053227" y="36005"/>
                </a:cubicBezTo>
                <a:cubicBezTo>
                  <a:pt x="11063282" y="78355"/>
                  <a:pt x="11062954" y="162552"/>
                  <a:pt x="11053227" y="180019"/>
                </a:cubicBezTo>
                <a:cubicBezTo>
                  <a:pt x="11052877" y="201991"/>
                  <a:pt x="11035132" y="216680"/>
                  <a:pt x="11017222" y="216024"/>
                </a:cubicBezTo>
                <a:cubicBezTo>
                  <a:pt x="8118158" y="109517"/>
                  <a:pt x="1682811" y="77034"/>
                  <a:pt x="36005" y="216024"/>
                </a:cubicBezTo>
                <a:cubicBezTo>
                  <a:pt x="16056" y="216686"/>
                  <a:pt x="1147" y="197536"/>
                  <a:pt x="0" y="180019"/>
                </a:cubicBezTo>
                <a:cubicBezTo>
                  <a:pt x="-12308" y="118622"/>
                  <a:pt x="1824" y="102023"/>
                  <a:pt x="0" y="36005"/>
                </a:cubicBezTo>
                <a:close/>
              </a:path>
              <a:path w="11053227" h="216024" stroke="0" extrusionOk="0">
                <a:moveTo>
                  <a:pt x="0" y="36005"/>
                </a:moveTo>
                <a:cubicBezTo>
                  <a:pt x="-1304" y="15566"/>
                  <a:pt x="19168" y="1866"/>
                  <a:pt x="36005" y="0"/>
                </a:cubicBezTo>
                <a:cubicBezTo>
                  <a:pt x="3630228" y="143398"/>
                  <a:pt x="7882751" y="-115958"/>
                  <a:pt x="11017222" y="0"/>
                </a:cubicBezTo>
                <a:cubicBezTo>
                  <a:pt x="11036654" y="657"/>
                  <a:pt x="11050402" y="18208"/>
                  <a:pt x="11053227" y="36005"/>
                </a:cubicBezTo>
                <a:cubicBezTo>
                  <a:pt x="11053831" y="63778"/>
                  <a:pt x="11057994" y="120515"/>
                  <a:pt x="11053227" y="180019"/>
                </a:cubicBezTo>
                <a:cubicBezTo>
                  <a:pt x="11051710" y="202387"/>
                  <a:pt x="11036365" y="216206"/>
                  <a:pt x="11017222" y="216024"/>
                </a:cubicBezTo>
                <a:cubicBezTo>
                  <a:pt x="5887140" y="141241"/>
                  <a:pt x="2134838" y="269157"/>
                  <a:pt x="36005" y="216024"/>
                </a:cubicBezTo>
                <a:cubicBezTo>
                  <a:pt x="16494" y="215953"/>
                  <a:pt x="-148" y="197816"/>
                  <a:pt x="0" y="180019"/>
                </a:cubicBezTo>
                <a:cubicBezTo>
                  <a:pt x="11239" y="112324"/>
                  <a:pt x="-1024" y="82378"/>
                  <a:pt x="0" y="36005"/>
                </a:cubicBezTo>
                <a:close/>
              </a:path>
            </a:pathLst>
          </a:custGeom>
          <a:solidFill>
            <a:srgbClr val="606C5D"/>
          </a:solidFill>
          <a:ln>
            <a:solidFill>
              <a:srgbClr val="F6F3EB"/>
            </a:solidFill>
            <a:extLst>
              <a:ext uri="{C807C97D-BFC1-408E-A445-0C87EB9F89A2}">
                <ask:lineSketchStyleProps xmlns:ask="http://schemas.microsoft.com/office/drawing/2018/sketchyshapes" sd="80805057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رسم 45">
            <a:extLst>
              <a:ext uri="{FF2B5EF4-FFF2-40B4-BE49-F238E27FC236}">
                <a16:creationId xmlns:a16="http://schemas.microsoft.com/office/drawing/2014/main" id="{98ABC0AE-0281-6433-D0E8-F7F2E728EB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5146" t="21186" r="34229" b="25106"/>
          <a:stretch/>
        </p:blipFill>
        <p:spPr>
          <a:xfrm>
            <a:off x="5475534" y="4365104"/>
            <a:ext cx="1240932" cy="1224136"/>
          </a:xfrm>
          <a:prstGeom prst="rect">
            <a:avLst/>
          </a:prstGeom>
        </p:spPr>
      </p:pic>
      <p:pic>
        <p:nvPicPr>
          <p:cNvPr id="4" name="صورة 3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842E766-68A6-EC90-C2A3-D063BB069C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F5198-9167-DD7C-F2BD-E1E46F513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F7A4F254-8474-49F1-18BC-0C431C8BA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0C1BFE-4BE9-34C3-E2FC-8D06C29D27BD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6B8FFC7-C437-9F73-75C1-996C222AF6D4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 </a:t>
            </a:r>
            <a:r>
              <a:rPr lang="ku-Arab-IQ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٤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 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5CC8ED4-61B4-2366-74BF-FB17E6410C9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1E299AA-7DC2-BDE8-E372-7A2E756AD199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1FDEDB1-AB0E-60EF-86E7-D3B9A0A895D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1F6E3CE-9EC7-ED0A-A298-FBF605B7512B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4672712-0299-E937-FA7E-F7FD9408AF52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FBAAD1C-7730-1B00-0E87-ABC0AD13A4F8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91B726D-F962-1380-AF53-A3EA3B839A89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433BBD7-4472-1888-FD3B-C0FD7B9B54CD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52694FE-BA62-67BE-AD3B-F058063146A0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25C07A2-0E94-C479-DB3E-162FE436F21D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D47D6CCF-8C74-7A70-CC8F-80B449A7D5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20AD1BEC-94A9-0381-B1D8-4759F5826F0E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0020BEA8-6C92-28DC-2DAB-358B9FD4E759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F568193F-0596-FBA2-D6FF-94A306E3E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49C57FB-8DA0-4368-9D28-193CA3E40A96}"/>
              </a:ext>
            </a:extLst>
          </p:cNvPr>
          <p:cNvGrpSpPr/>
          <p:nvPr/>
        </p:nvGrpSpPr>
        <p:grpSpPr>
          <a:xfrm>
            <a:off x="3986068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2A4CCEA3-8BA6-A450-ACFD-D7670834A3D1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66FF26D0-9813-B20A-49FB-E657E4B5B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F7C06D64-FE32-F2D6-F38A-1F862E849DEF}"/>
              </a:ext>
            </a:extLst>
          </p:cNvPr>
          <p:cNvSpPr/>
          <p:nvPr/>
        </p:nvSpPr>
        <p:spPr>
          <a:xfrm>
            <a:off x="569387" y="4869160"/>
            <a:ext cx="11053227" cy="216024"/>
          </a:xfrm>
          <a:custGeom>
            <a:avLst/>
            <a:gdLst>
              <a:gd name="connsiteX0" fmla="*/ 0 w 11053227"/>
              <a:gd name="connsiteY0" fmla="*/ 36005 h 216024"/>
              <a:gd name="connsiteX1" fmla="*/ 36005 w 11053227"/>
              <a:gd name="connsiteY1" fmla="*/ 0 h 216024"/>
              <a:gd name="connsiteX2" fmla="*/ 11017222 w 11053227"/>
              <a:gd name="connsiteY2" fmla="*/ 0 h 216024"/>
              <a:gd name="connsiteX3" fmla="*/ 11053227 w 11053227"/>
              <a:gd name="connsiteY3" fmla="*/ 36005 h 216024"/>
              <a:gd name="connsiteX4" fmla="*/ 11053227 w 11053227"/>
              <a:gd name="connsiteY4" fmla="*/ 180019 h 216024"/>
              <a:gd name="connsiteX5" fmla="*/ 11017222 w 11053227"/>
              <a:gd name="connsiteY5" fmla="*/ 216024 h 216024"/>
              <a:gd name="connsiteX6" fmla="*/ 36005 w 11053227"/>
              <a:gd name="connsiteY6" fmla="*/ 216024 h 216024"/>
              <a:gd name="connsiteX7" fmla="*/ 0 w 11053227"/>
              <a:gd name="connsiteY7" fmla="*/ 180019 h 216024"/>
              <a:gd name="connsiteX8" fmla="*/ 0 w 11053227"/>
              <a:gd name="connsiteY8" fmla="*/ 36005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3227" h="216024" fill="none" extrusionOk="0">
                <a:moveTo>
                  <a:pt x="0" y="36005"/>
                </a:moveTo>
                <a:cubicBezTo>
                  <a:pt x="-2145" y="18708"/>
                  <a:pt x="17889" y="1890"/>
                  <a:pt x="36005" y="0"/>
                </a:cubicBezTo>
                <a:cubicBezTo>
                  <a:pt x="2388380" y="-169674"/>
                  <a:pt x="9302523" y="46049"/>
                  <a:pt x="11017222" y="0"/>
                </a:cubicBezTo>
                <a:cubicBezTo>
                  <a:pt x="11038647" y="-493"/>
                  <a:pt x="11054481" y="18472"/>
                  <a:pt x="11053227" y="36005"/>
                </a:cubicBezTo>
                <a:cubicBezTo>
                  <a:pt x="11063282" y="78355"/>
                  <a:pt x="11062954" y="162552"/>
                  <a:pt x="11053227" y="180019"/>
                </a:cubicBezTo>
                <a:cubicBezTo>
                  <a:pt x="11052877" y="201991"/>
                  <a:pt x="11035132" y="216680"/>
                  <a:pt x="11017222" y="216024"/>
                </a:cubicBezTo>
                <a:cubicBezTo>
                  <a:pt x="8118158" y="109517"/>
                  <a:pt x="1682811" y="77034"/>
                  <a:pt x="36005" y="216024"/>
                </a:cubicBezTo>
                <a:cubicBezTo>
                  <a:pt x="16056" y="216686"/>
                  <a:pt x="1147" y="197536"/>
                  <a:pt x="0" y="180019"/>
                </a:cubicBezTo>
                <a:cubicBezTo>
                  <a:pt x="-12308" y="118622"/>
                  <a:pt x="1824" y="102023"/>
                  <a:pt x="0" y="36005"/>
                </a:cubicBezTo>
                <a:close/>
              </a:path>
              <a:path w="11053227" h="216024" stroke="0" extrusionOk="0">
                <a:moveTo>
                  <a:pt x="0" y="36005"/>
                </a:moveTo>
                <a:cubicBezTo>
                  <a:pt x="-1304" y="15566"/>
                  <a:pt x="19168" y="1866"/>
                  <a:pt x="36005" y="0"/>
                </a:cubicBezTo>
                <a:cubicBezTo>
                  <a:pt x="3630228" y="143398"/>
                  <a:pt x="7882751" y="-115958"/>
                  <a:pt x="11017222" y="0"/>
                </a:cubicBezTo>
                <a:cubicBezTo>
                  <a:pt x="11036654" y="657"/>
                  <a:pt x="11050402" y="18208"/>
                  <a:pt x="11053227" y="36005"/>
                </a:cubicBezTo>
                <a:cubicBezTo>
                  <a:pt x="11053831" y="63778"/>
                  <a:pt x="11057994" y="120515"/>
                  <a:pt x="11053227" y="180019"/>
                </a:cubicBezTo>
                <a:cubicBezTo>
                  <a:pt x="11051710" y="202387"/>
                  <a:pt x="11036365" y="216206"/>
                  <a:pt x="11017222" y="216024"/>
                </a:cubicBezTo>
                <a:cubicBezTo>
                  <a:pt x="5887140" y="141241"/>
                  <a:pt x="2134838" y="269157"/>
                  <a:pt x="36005" y="216024"/>
                </a:cubicBezTo>
                <a:cubicBezTo>
                  <a:pt x="16494" y="215953"/>
                  <a:pt x="-148" y="197816"/>
                  <a:pt x="0" y="180019"/>
                </a:cubicBezTo>
                <a:cubicBezTo>
                  <a:pt x="11239" y="112324"/>
                  <a:pt x="-1024" y="82378"/>
                  <a:pt x="0" y="36005"/>
                </a:cubicBezTo>
                <a:close/>
              </a:path>
            </a:pathLst>
          </a:custGeom>
          <a:solidFill>
            <a:srgbClr val="606C5D"/>
          </a:solidFill>
          <a:ln>
            <a:solidFill>
              <a:srgbClr val="F6F3EB"/>
            </a:solidFill>
            <a:extLst>
              <a:ext uri="{C807C97D-BFC1-408E-A445-0C87EB9F89A2}">
                <ask:lineSketchStyleProps xmlns:ask="http://schemas.microsoft.com/office/drawing/2018/sketchyshapes" sd="80805057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رسم 45">
            <a:extLst>
              <a:ext uri="{FF2B5EF4-FFF2-40B4-BE49-F238E27FC236}">
                <a16:creationId xmlns:a16="http://schemas.microsoft.com/office/drawing/2014/main" id="{F67D26F4-E0CF-EE62-74DC-E50E29073E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5146" t="21186" r="34229" b="25106"/>
          <a:stretch/>
        </p:blipFill>
        <p:spPr>
          <a:xfrm>
            <a:off x="5475534" y="4365104"/>
            <a:ext cx="1240932" cy="1224136"/>
          </a:xfrm>
          <a:prstGeom prst="rect">
            <a:avLst/>
          </a:prstGeom>
        </p:spPr>
      </p:pic>
      <p:pic>
        <p:nvPicPr>
          <p:cNvPr id="4" name="صورة 3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3CC3D4E-E0EF-F996-E906-8FC2B22E0A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7496A-7341-3D59-BADB-2A32E7300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E161DD1-B828-7E38-EF52-D9998BE3C8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79E05D6-3E9B-0562-49F8-2FD6EA6F542E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6C92992-C58A-3900-E73C-EF520064C875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النهــــــــــــائي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E12DDF9-0DFE-B292-6F9D-ACF3D6B5CC2E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64E3AB4-0D6C-49A5-D851-57C8169B5942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E5AE892-F709-1A8E-CF45-B13EF9DC9CB4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A3FB5EC-4791-4088-16C9-6554F8828561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3AC5C22-C353-AF96-CD63-D285A03EE83C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0A7E628-C0C0-1218-4F71-AED38B1D142F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74601EC-34D2-2BAB-8C8E-08D080A6ABB7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E84B667-6F6D-8DF7-4FC7-041FF4FF02A5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09021D2-9B1C-5909-9128-EF8C3F2EC1AF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4E72941-3385-CCD0-4D48-4446A31FA6CC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5AD1AE2-BF7D-42F0-4610-579A747CB0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9D1DD71-6EA6-A828-4400-6CEA635867F7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89CA1EB9-4616-B89F-1C23-4D13B9BF118C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6B83836C-9042-131D-4266-35865183C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F08E066B-8582-68A5-B606-3687E4FBB0C4}"/>
              </a:ext>
            </a:extLst>
          </p:cNvPr>
          <p:cNvGrpSpPr/>
          <p:nvPr/>
        </p:nvGrpSpPr>
        <p:grpSpPr>
          <a:xfrm>
            <a:off x="3986068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502B62-1E08-A93B-EB4E-AB134DECA7A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C474E16E-1B7F-2616-DA99-92C43BAE2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F58C6B76-1E0D-D2D9-284A-A86BE8F30977}"/>
              </a:ext>
            </a:extLst>
          </p:cNvPr>
          <p:cNvSpPr/>
          <p:nvPr/>
        </p:nvSpPr>
        <p:spPr>
          <a:xfrm>
            <a:off x="569387" y="4869160"/>
            <a:ext cx="11053227" cy="216024"/>
          </a:xfrm>
          <a:custGeom>
            <a:avLst/>
            <a:gdLst>
              <a:gd name="connsiteX0" fmla="*/ 0 w 11053227"/>
              <a:gd name="connsiteY0" fmla="*/ 36005 h 216024"/>
              <a:gd name="connsiteX1" fmla="*/ 36005 w 11053227"/>
              <a:gd name="connsiteY1" fmla="*/ 0 h 216024"/>
              <a:gd name="connsiteX2" fmla="*/ 11017222 w 11053227"/>
              <a:gd name="connsiteY2" fmla="*/ 0 h 216024"/>
              <a:gd name="connsiteX3" fmla="*/ 11053227 w 11053227"/>
              <a:gd name="connsiteY3" fmla="*/ 36005 h 216024"/>
              <a:gd name="connsiteX4" fmla="*/ 11053227 w 11053227"/>
              <a:gd name="connsiteY4" fmla="*/ 180019 h 216024"/>
              <a:gd name="connsiteX5" fmla="*/ 11017222 w 11053227"/>
              <a:gd name="connsiteY5" fmla="*/ 216024 h 216024"/>
              <a:gd name="connsiteX6" fmla="*/ 36005 w 11053227"/>
              <a:gd name="connsiteY6" fmla="*/ 216024 h 216024"/>
              <a:gd name="connsiteX7" fmla="*/ 0 w 11053227"/>
              <a:gd name="connsiteY7" fmla="*/ 180019 h 216024"/>
              <a:gd name="connsiteX8" fmla="*/ 0 w 11053227"/>
              <a:gd name="connsiteY8" fmla="*/ 36005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3227" h="216024" fill="none" extrusionOk="0">
                <a:moveTo>
                  <a:pt x="0" y="36005"/>
                </a:moveTo>
                <a:cubicBezTo>
                  <a:pt x="-2145" y="18708"/>
                  <a:pt x="17889" y="1890"/>
                  <a:pt x="36005" y="0"/>
                </a:cubicBezTo>
                <a:cubicBezTo>
                  <a:pt x="2388380" y="-169674"/>
                  <a:pt x="9302523" y="46049"/>
                  <a:pt x="11017222" y="0"/>
                </a:cubicBezTo>
                <a:cubicBezTo>
                  <a:pt x="11038647" y="-493"/>
                  <a:pt x="11054481" y="18472"/>
                  <a:pt x="11053227" y="36005"/>
                </a:cubicBezTo>
                <a:cubicBezTo>
                  <a:pt x="11063282" y="78355"/>
                  <a:pt x="11062954" y="162552"/>
                  <a:pt x="11053227" y="180019"/>
                </a:cubicBezTo>
                <a:cubicBezTo>
                  <a:pt x="11052877" y="201991"/>
                  <a:pt x="11035132" y="216680"/>
                  <a:pt x="11017222" y="216024"/>
                </a:cubicBezTo>
                <a:cubicBezTo>
                  <a:pt x="8118158" y="109517"/>
                  <a:pt x="1682811" y="77034"/>
                  <a:pt x="36005" y="216024"/>
                </a:cubicBezTo>
                <a:cubicBezTo>
                  <a:pt x="16056" y="216686"/>
                  <a:pt x="1147" y="197536"/>
                  <a:pt x="0" y="180019"/>
                </a:cubicBezTo>
                <a:cubicBezTo>
                  <a:pt x="-12308" y="118622"/>
                  <a:pt x="1824" y="102023"/>
                  <a:pt x="0" y="36005"/>
                </a:cubicBezTo>
                <a:close/>
              </a:path>
              <a:path w="11053227" h="216024" stroke="0" extrusionOk="0">
                <a:moveTo>
                  <a:pt x="0" y="36005"/>
                </a:moveTo>
                <a:cubicBezTo>
                  <a:pt x="-1304" y="15566"/>
                  <a:pt x="19168" y="1866"/>
                  <a:pt x="36005" y="0"/>
                </a:cubicBezTo>
                <a:cubicBezTo>
                  <a:pt x="3630228" y="143398"/>
                  <a:pt x="7882751" y="-115958"/>
                  <a:pt x="11017222" y="0"/>
                </a:cubicBezTo>
                <a:cubicBezTo>
                  <a:pt x="11036654" y="657"/>
                  <a:pt x="11050402" y="18208"/>
                  <a:pt x="11053227" y="36005"/>
                </a:cubicBezTo>
                <a:cubicBezTo>
                  <a:pt x="11053831" y="63778"/>
                  <a:pt x="11057994" y="120515"/>
                  <a:pt x="11053227" y="180019"/>
                </a:cubicBezTo>
                <a:cubicBezTo>
                  <a:pt x="11051710" y="202387"/>
                  <a:pt x="11036365" y="216206"/>
                  <a:pt x="11017222" y="216024"/>
                </a:cubicBezTo>
                <a:cubicBezTo>
                  <a:pt x="5887140" y="141241"/>
                  <a:pt x="2134838" y="269157"/>
                  <a:pt x="36005" y="216024"/>
                </a:cubicBezTo>
                <a:cubicBezTo>
                  <a:pt x="16494" y="215953"/>
                  <a:pt x="-148" y="197816"/>
                  <a:pt x="0" y="180019"/>
                </a:cubicBezTo>
                <a:cubicBezTo>
                  <a:pt x="11239" y="112324"/>
                  <a:pt x="-1024" y="82378"/>
                  <a:pt x="0" y="36005"/>
                </a:cubicBezTo>
                <a:close/>
              </a:path>
            </a:pathLst>
          </a:custGeom>
          <a:solidFill>
            <a:srgbClr val="606C5D"/>
          </a:solidFill>
          <a:ln>
            <a:solidFill>
              <a:srgbClr val="F6F3EB"/>
            </a:solidFill>
            <a:extLst>
              <a:ext uri="{C807C97D-BFC1-408E-A445-0C87EB9F89A2}">
                <ask:lineSketchStyleProps xmlns:ask="http://schemas.microsoft.com/office/drawing/2018/sketchyshapes" sd="80805057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رسم 45">
            <a:extLst>
              <a:ext uri="{FF2B5EF4-FFF2-40B4-BE49-F238E27FC236}">
                <a16:creationId xmlns:a16="http://schemas.microsoft.com/office/drawing/2014/main" id="{CBC76A07-885C-929A-D2BE-CFE6B64CBA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5146" t="21186" r="34229" b="25106"/>
          <a:stretch/>
        </p:blipFill>
        <p:spPr>
          <a:xfrm>
            <a:off x="5475534" y="4365104"/>
            <a:ext cx="1240932" cy="1224136"/>
          </a:xfrm>
          <a:prstGeom prst="rect">
            <a:avLst/>
          </a:prstGeom>
        </p:spPr>
      </p:pic>
      <p:pic>
        <p:nvPicPr>
          <p:cNvPr id="4" name="صورة 3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2097DA5-248B-250A-5B8A-B3204781AF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123">
            <a:extLst>
              <a:ext uri="{FF2B5EF4-FFF2-40B4-BE49-F238E27FC236}">
                <a16:creationId xmlns:a16="http://schemas.microsoft.com/office/drawing/2014/main" id="{A6FFF1F5-9A2A-57F8-1CF0-08958F1CF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+mj-cs"/>
              </a:rPr>
              <a:t>أنتهى الوقت</a:t>
            </a:r>
            <a:endParaRPr lang="en-GB" sz="28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623375" y="6019454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10128448" y="2636896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702" y="40811"/>
                  <a:pt x="48940" y="-2448"/>
                  <a:pt x="120002" y="0"/>
                </a:cubicBezTo>
                <a:cubicBezTo>
                  <a:pt x="343716" y="-9914"/>
                  <a:pt x="361116" y="-9275"/>
                  <a:pt x="582480" y="0"/>
                </a:cubicBezTo>
                <a:cubicBezTo>
                  <a:pt x="794046" y="-17621"/>
                  <a:pt x="891680" y="11521"/>
                  <a:pt x="1103998" y="0"/>
                </a:cubicBezTo>
                <a:cubicBezTo>
                  <a:pt x="1152462" y="-4399"/>
                  <a:pt x="1223665" y="57586"/>
                  <a:pt x="1224000" y="96001"/>
                </a:cubicBezTo>
                <a:cubicBezTo>
                  <a:pt x="1237664" y="276513"/>
                  <a:pt x="1223468" y="345730"/>
                  <a:pt x="1224000" y="479998"/>
                </a:cubicBezTo>
                <a:cubicBezTo>
                  <a:pt x="1190531" y="515790"/>
                  <a:pt x="1163601" y="554511"/>
                  <a:pt x="1103998" y="576000"/>
                </a:cubicBezTo>
                <a:cubicBezTo>
                  <a:pt x="892737" y="558319"/>
                  <a:pt x="736824" y="599516"/>
                  <a:pt x="631680" y="576000"/>
                </a:cubicBezTo>
                <a:cubicBezTo>
                  <a:pt x="491167" y="549800"/>
                  <a:pt x="252000" y="590527"/>
                  <a:pt x="120002" y="576000"/>
                </a:cubicBezTo>
                <a:cubicBezTo>
                  <a:pt x="45500" y="570028"/>
                  <a:pt x="-19370" y="539871"/>
                  <a:pt x="0" y="479998"/>
                </a:cubicBezTo>
                <a:cubicBezTo>
                  <a:pt x="-5287" y="301210"/>
                  <a:pt x="-2306" y="172628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28328" y="30833"/>
                  <a:pt x="53749" y="5739"/>
                  <a:pt x="120002" y="0"/>
                </a:cubicBezTo>
                <a:cubicBezTo>
                  <a:pt x="289041" y="-65434"/>
                  <a:pt x="476499" y="4368"/>
                  <a:pt x="612000" y="0"/>
                </a:cubicBezTo>
                <a:cubicBezTo>
                  <a:pt x="844402" y="8421"/>
                  <a:pt x="899751" y="12638"/>
                  <a:pt x="1103998" y="0"/>
                </a:cubicBezTo>
                <a:cubicBezTo>
                  <a:pt x="1156392" y="6960"/>
                  <a:pt x="1219597" y="50934"/>
                  <a:pt x="1224000" y="96001"/>
                </a:cubicBezTo>
                <a:cubicBezTo>
                  <a:pt x="1236733" y="280175"/>
                  <a:pt x="1209499" y="297809"/>
                  <a:pt x="1224000" y="479998"/>
                </a:cubicBezTo>
                <a:cubicBezTo>
                  <a:pt x="1224812" y="534481"/>
                  <a:pt x="1165070" y="566824"/>
                  <a:pt x="1103998" y="576000"/>
                </a:cubicBezTo>
                <a:cubicBezTo>
                  <a:pt x="980596" y="638484"/>
                  <a:pt x="841439" y="569337"/>
                  <a:pt x="631680" y="576000"/>
                </a:cubicBezTo>
                <a:cubicBezTo>
                  <a:pt x="458901" y="561602"/>
                  <a:pt x="292962" y="563617"/>
                  <a:pt x="120002" y="576000"/>
                </a:cubicBezTo>
                <a:cubicBezTo>
                  <a:pt x="70511" y="554845"/>
                  <a:pt x="-12027" y="529584"/>
                  <a:pt x="0" y="479998"/>
                </a:cubicBezTo>
                <a:cubicBezTo>
                  <a:pt x="438" y="365307"/>
                  <a:pt x="-124" y="244281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3931" y="44080"/>
                  <a:pt x="53202" y="-25436"/>
                  <a:pt x="120002" y="0"/>
                </a:cubicBezTo>
                <a:cubicBezTo>
                  <a:pt x="323840" y="5165"/>
                  <a:pt x="375285" y="-3779"/>
                  <a:pt x="582480" y="0"/>
                </a:cubicBezTo>
                <a:cubicBezTo>
                  <a:pt x="812376" y="1359"/>
                  <a:pt x="892909" y="-25578"/>
                  <a:pt x="1103998" y="0"/>
                </a:cubicBezTo>
                <a:cubicBezTo>
                  <a:pt x="1167173" y="7169"/>
                  <a:pt x="1238843" y="58852"/>
                  <a:pt x="1224000" y="96001"/>
                </a:cubicBezTo>
                <a:cubicBezTo>
                  <a:pt x="1235788" y="248442"/>
                  <a:pt x="1210175" y="349428"/>
                  <a:pt x="1224000" y="479998"/>
                </a:cubicBezTo>
                <a:cubicBezTo>
                  <a:pt x="1214295" y="540016"/>
                  <a:pt x="1164206" y="582559"/>
                  <a:pt x="1103998" y="576000"/>
                </a:cubicBezTo>
                <a:cubicBezTo>
                  <a:pt x="891884" y="548605"/>
                  <a:pt x="743564" y="582032"/>
                  <a:pt x="631680" y="576000"/>
                </a:cubicBezTo>
                <a:cubicBezTo>
                  <a:pt x="537635" y="532558"/>
                  <a:pt x="263374" y="635673"/>
                  <a:pt x="120002" y="576000"/>
                </a:cubicBezTo>
                <a:cubicBezTo>
                  <a:pt x="58287" y="574015"/>
                  <a:pt x="-3713" y="533509"/>
                  <a:pt x="0" y="479998"/>
                </a:cubicBezTo>
                <a:cubicBezTo>
                  <a:pt x="-29635" y="316584"/>
                  <a:pt x="14307" y="191810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2965" y="37120"/>
                  <a:pt x="52271" y="-6880"/>
                  <a:pt x="120002" y="0"/>
                </a:cubicBezTo>
                <a:cubicBezTo>
                  <a:pt x="338345" y="-2870"/>
                  <a:pt x="370526" y="-7132"/>
                  <a:pt x="582480" y="0"/>
                </a:cubicBezTo>
                <a:cubicBezTo>
                  <a:pt x="795398" y="-19323"/>
                  <a:pt x="897961" y="-15144"/>
                  <a:pt x="1103998" y="0"/>
                </a:cubicBezTo>
                <a:cubicBezTo>
                  <a:pt x="1156676" y="1006"/>
                  <a:pt x="1237545" y="56098"/>
                  <a:pt x="1224000" y="96001"/>
                </a:cubicBezTo>
                <a:cubicBezTo>
                  <a:pt x="1242361" y="263730"/>
                  <a:pt x="1236638" y="333882"/>
                  <a:pt x="1224000" y="479998"/>
                </a:cubicBezTo>
                <a:cubicBezTo>
                  <a:pt x="1209638" y="532982"/>
                  <a:pt x="1170808" y="571599"/>
                  <a:pt x="1103998" y="576000"/>
                </a:cubicBezTo>
                <a:cubicBezTo>
                  <a:pt x="893130" y="555787"/>
                  <a:pt x="728918" y="603382"/>
                  <a:pt x="631680" y="576000"/>
                </a:cubicBezTo>
                <a:cubicBezTo>
                  <a:pt x="532271" y="558381"/>
                  <a:pt x="266421" y="602722"/>
                  <a:pt x="120002" y="576000"/>
                </a:cubicBezTo>
                <a:cubicBezTo>
                  <a:pt x="54543" y="564304"/>
                  <a:pt x="-21485" y="531111"/>
                  <a:pt x="0" y="479998"/>
                </a:cubicBezTo>
                <a:cubicBezTo>
                  <a:pt x="-21977" y="317179"/>
                  <a:pt x="-190" y="176068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824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1530" y="41808"/>
                          <a:pt x="54637" y="-3809"/>
                          <a:pt x="120002" y="0"/>
                        </a:cubicBezTo>
                        <a:cubicBezTo>
                          <a:pt x="338860" y="-6626"/>
                          <a:pt x="367554" y="-9078"/>
                          <a:pt x="582480" y="0"/>
                        </a:cubicBezTo>
                        <a:cubicBezTo>
                          <a:pt x="794034" y="-14622"/>
                          <a:pt x="903682" y="-3805"/>
                          <a:pt x="1103998" y="0"/>
                        </a:cubicBezTo>
                        <a:cubicBezTo>
                          <a:pt x="1159714" y="-717"/>
                          <a:pt x="1229726" y="53442"/>
                          <a:pt x="1224000" y="96001"/>
                        </a:cubicBezTo>
                        <a:cubicBezTo>
                          <a:pt x="1235846" y="273482"/>
                          <a:pt x="1222332" y="343612"/>
                          <a:pt x="1224000" y="479998"/>
                        </a:cubicBezTo>
                        <a:cubicBezTo>
                          <a:pt x="1202269" y="520688"/>
                          <a:pt x="1163050" y="563584"/>
                          <a:pt x="1103998" y="576000"/>
                        </a:cubicBezTo>
                        <a:cubicBezTo>
                          <a:pt x="909075" y="560974"/>
                          <a:pt x="740667" y="597097"/>
                          <a:pt x="631680" y="576000"/>
                        </a:cubicBezTo>
                        <a:cubicBezTo>
                          <a:pt x="504623" y="557465"/>
                          <a:pt x="277251" y="584627"/>
                          <a:pt x="120002" y="576000"/>
                        </a:cubicBezTo>
                        <a:cubicBezTo>
                          <a:pt x="55272" y="572206"/>
                          <a:pt x="-13140" y="536799"/>
                          <a:pt x="0" y="479998"/>
                        </a:cubicBezTo>
                        <a:cubicBezTo>
                          <a:pt x="-21371" y="299301"/>
                          <a:pt x="531" y="174318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8261" y="34544"/>
                          <a:pt x="49230" y="-3443"/>
                          <a:pt x="120002" y="0"/>
                        </a:cubicBezTo>
                        <a:cubicBezTo>
                          <a:pt x="287139" y="-47250"/>
                          <a:pt x="466737" y="864"/>
                          <a:pt x="612000" y="0"/>
                        </a:cubicBezTo>
                        <a:cubicBezTo>
                          <a:pt x="794749" y="-157"/>
                          <a:pt x="986945" y="-3185"/>
                          <a:pt x="1103998" y="0"/>
                        </a:cubicBezTo>
                        <a:cubicBezTo>
                          <a:pt x="1154919" y="6132"/>
                          <a:pt x="1224602" y="40076"/>
                          <a:pt x="1224000" y="96001"/>
                        </a:cubicBezTo>
                        <a:cubicBezTo>
                          <a:pt x="1236274" y="282067"/>
                          <a:pt x="1210105" y="297211"/>
                          <a:pt x="1224000" y="479998"/>
                        </a:cubicBezTo>
                        <a:cubicBezTo>
                          <a:pt x="1227076" y="538748"/>
                          <a:pt x="1164886" y="575622"/>
                          <a:pt x="1103998" y="576000"/>
                        </a:cubicBezTo>
                        <a:cubicBezTo>
                          <a:pt x="991925" y="628874"/>
                          <a:pt x="810762" y="587855"/>
                          <a:pt x="631680" y="576000"/>
                        </a:cubicBezTo>
                        <a:cubicBezTo>
                          <a:pt x="451395" y="572378"/>
                          <a:pt x="309492" y="574301"/>
                          <a:pt x="120002" y="576000"/>
                        </a:cubicBezTo>
                        <a:cubicBezTo>
                          <a:pt x="70241" y="564110"/>
                          <a:pt x="-14131" y="529840"/>
                          <a:pt x="0" y="479998"/>
                        </a:cubicBezTo>
                        <a:cubicBezTo>
                          <a:pt x="-653" y="380063"/>
                          <a:pt x="8263" y="230690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5711" y="42748"/>
                          <a:pt x="57532" y="-16884"/>
                          <a:pt x="120002" y="0"/>
                        </a:cubicBezTo>
                        <a:cubicBezTo>
                          <a:pt x="330752" y="4844"/>
                          <a:pt x="379201" y="-3613"/>
                          <a:pt x="582480" y="0"/>
                        </a:cubicBezTo>
                        <a:cubicBezTo>
                          <a:pt x="795589" y="3300"/>
                          <a:pt x="899123" y="-30656"/>
                          <a:pt x="1103998" y="0"/>
                        </a:cubicBezTo>
                        <a:cubicBezTo>
                          <a:pt x="1162238" y="4467"/>
                          <a:pt x="1232766" y="53044"/>
                          <a:pt x="1224000" y="96001"/>
                        </a:cubicBezTo>
                        <a:cubicBezTo>
                          <a:pt x="1240289" y="254462"/>
                          <a:pt x="1222273" y="339147"/>
                          <a:pt x="1224000" y="479998"/>
                        </a:cubicBezTo>
                        <a:cubicBezTo>
                          <a:pt x="1219890" y="537230"/>
                          <a:pt x="1165386" y="575220"/>
                          <a:pt x="1103998" y="576000"/>
                        </a:cubicBezTo>
                        <a:cubicBezTo>
                          <a:pt x="893646" y="554546"/>
                          <a:pt x="745597" y="593445"/>
                          <a:pt x="631680" y="576000"/>
                        </a:cubicBezTo>
                        <a:cubicBezTo>
                          <a:pt x="541670" y="562634"/>
                          <a:pt x="262305" y="617812"/>
                          <a:pt x="120002" y="576000"/>
                        </a:cubicBezTo>
                        <a:cubicBezTo>
                          <a:pt x="59254" y="564467"/>
                          <a:pt x="-8484" y="531968"/>
                          <a:pt x="0" y="479998"/>
                        </a:cubicBezTo>
                        <a:cubicBezTo>
                          <a:pt x="-23927" y="311381"/>
                          <a:pt x="12925" y="200856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٤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10128448" y="3958813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415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9232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415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17490" y="39353"/>
                  <a:pt x="67851" y="7442"/>
                  <a:pt x="120002" y="0"/>
                </a:cubicBezTo>
                <a:cubicBezTo>
                  <a:pt x="255560" y="19904"/>
                  <a:pt x="455426" y="22972"/>
                  <a:pt x="602160" y="0"/>
                </a:cubicBezTo>
                <a:cubicBezTo>
                  <a:pt x="774866" y="18310"/>
                  <a:pt x="943503" y="30023"/>
                  <a:pt x="1103998" y="0"/>
                </a:cubicBezTo>
                <a:cubicBezTo>
                  <a:pt x="1155859" y="-10053"/>
                  <a:pt x="1233263" y="35863"/>
                  <a:pt x="1224000" y="96001"/>
                </a:cubicBezTo>
                <a:cubicBezTo>
                  <a:pt x="1226571" y="237613"/>
                  <a:pt x="1239750" y="384230"/>
                  <a:pt x="1224000" y="479998"/>
                </a:cubicBezTo>
                <a:cubicBezTo>
                  <a:pt x="1228547" y="557542"/>
                  <a:pt x="1187003" y="582877"/>
                  <a:pt x="1103998" y="576000"/>
                </a:cubicBezTo>
                <a:cubicBezTo>
                  <a:pt x="933669" y="585598"/>
                  <a:pt x="782140" y="557152"/>
                  <a:pt x="641520" y="576000"/>
                </a:cubicBezTo>
                <a:cubicBezTo>
                  <a:pt x="481465" y="599257"/>
                  <a:pt x="343241" y="553583"/>
                  <a:pt x="120002" y="576000"/>
                </a:cubicBezTo>
                <a:cubicBezTo>
                  <a:pt x="76824" y="574945"/>
                  <a:pt x="18038" y="553762"/>
                  <a:pt x="0" y="479998"/>
                </a:cubicBezTo>
                <a:cubicBezTo>
                  <a:pt x="-18843" y="356925"/>
                  <a:pt x="5847" y="165933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-7619" y="24383"/>
                  <a:pt x="26335" y="5970"/>
                  <a:pt x="120002" y="0"/>
                </a:cubicBezTo>
                <a:cubicBezTo>
                  <a:pt x="272907" y="3022"/>
                  <a:pt x="370689" y="-31022"/>
                  <a:pt x="592320" y="0"/>
                </a:cubicBezTo>
                <a:cubicBezTo>
                  <a:pt x="755606" y="11148"/>
                  <a:pt x="985638" y="-24242"/>
                  <a:pt x="1103998" y="0"/>
                </a:cubicBezTo>
                <a:cubicBezTo>
                  <a:pt x="1190585" y="26452"/>
                  <a:pt x="1231938" y="41364"/>
                  <a:pt x="1224000" y="96001"/>
                </a:cubicBezTo>
                <a:cubicBezTo>
                  <a:pt x="1230509" y="243664"/>
                  <a:pt x="1204871" y="347695"/>
                  <a:pt x="1224000" y="479998"/>
                </a:cubicBezTo>
                <a:cubicBezTo>
                  <a:pt x="1251381" y="531827"/>
                  <a:pt x="1160313" y="539906"/>
                  <a:pt x="1103998" y="576000"/>
                </a:cubicBezTo>
                <a:cubicBezTo>
                  <a:pt x="904243" y="557177"/>
                  <a:pt x="865420" y="588523"/>
                  <a:pt x="602160" y="576000"/>
                </a:cubicBezTo>
                <a:cubicBezTo>
                  <a:pt x="329804" y="553467"/>
                  <a:pt x="243280" y="544398"/>
                  <a:pt x="120002" y="576000"/>
                </a:cubicBezTo>
                <a:cubicBezTo>
                  <a:pt x="62501" y="579876"/>
                  <a:pt x="6637" y="543563"/>
                  <a:pt x="0" y="479998"/>
                </a:cubicBezTo>
                <a:cubicBezTo>
                  <a:pt x="-4703" y="326124"/>
                  <a:pt x="15960" y="269854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533" y="33422"/>
                  <a:pt x="51865" y="-7552"/>
                  <a:pt x="120002" y="0"/>
                </a:cubicBezTo>
                <a:cubicBezTo>
                  <a:pt x="250512" y="-15061"/>
                  <a:pt x="482479" y="454"/>
                  <a:pt x="602160" y="0"/>
                </a:cubicBezTo>
                <a:cubicBezTo>
                  <a:pt x="733388" y="64965"/>
                  <a:pt x="920661" y="-15916"/>
                  <a:pt x="1103998" y="0"/>
                </a:cubicBezTo>
                <a:cubicBezTo>
                  <a:pt x="1169832" y="9874"/>
                  <a:pt x="1225199" y="45029"/>
                  <a:pt x="1224000" y="96001"/>
                </a:cubicBezTo>
                <a:cubicBezTo>
                  <a:pt x="1225144" y="225587"/>
                  <a:pt x="1226326" y="396732"/>
                  <a:pt x="1224000" y="479998"/>
                </a:cubicBezTo>
                <a:cubicBezTo>
                  <a:pt x="1221172" y="547105"/>
                  <a:pt x="1168836" y="554337"/>
                  <a:pt x="1103998" y="576000"/>
                </a:cubicBezTo>
                <a:cubicBezTo>
                  <a:pt x="960798" y="576945"/>
                  <a:pt x="797367" y="574384"/>
                  <a:pt x="641520" y="576000"/>
                </a:cubicBezTo>
                <a:cubicBezTo>
                  <a:pt x="475855" y="578284"/>
                  <a:pt x="289327" y="554633"/>
                  <a:pt x="120002" y="576000"/>
                </a:cubicBezTo>
                <a:cubicBezTo>
                  <a:pt x="56087" y="589675"/>
                  <a:pt x="9909" y="538072"/>
                  <a:pt x="0" y="479998"/>
                </a:cubicBezTo>
                <a:cubicBezTo>
                  <a:pt x="10443" y="369068"/>
                  <a:pt x="8048" y="182339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6852" y="38605"/>
                  <a:pt x="53176" y="8691"/>
                  <a:pt x="120002" y="0"/>
                </a:cubicBezTo>
                <a:cubicBezTo>
                  <a:pt x="287080" y="21358"/>
                  <a:pt x="453111" y="24936"/>
                  <a:pt x="602160" y="0"/>
                </a:cubicBezTo>
                <a:cubicBezTo>
                  <a:pt x="748781" y="28309"/>
                  <a:pt x="917832" y="-15460"/>
                  <a:pt x="1103998" y="0"/>
                </a:cubicBezTo>
                <a:cubicBezTo>
                  <a:pt x="1169055" y="-626"/>
                  <a:pt x="1224003" y="28038"/>
                  <a:pt x="1224000" y="96001"/>
                </a:cubicBezTo>
                <a:cubicBezTo>
                  <a:pt x="1226014" y="239270"/>
                  <a:pt x="1218341" y="391711"/>
                  <a:pt x="1224000" y="479998"/>
                </a:cubicBezTo>
                <a:cubicBezTo>
                  <a:pt x="1230420" y="551657"/>
                  <a:pt x="1174968" y="577635"/>
                  <a:pt x="1103998" y="576000"/>
                </a:cubicBezTo>
                <a:cubicBezTo>
                  <a:pt x="926427" y="599693"/>
                  <a:pt x="780686" y="554804"/>
                  <a:pt x="641520" y="576000"/>
                </a:cubicBezTo>
                <a:cubicBezTo>
                  <a:pt x="477938" y="565322"/>
                  <a:pt x="283873" y="546285"/>
                  <a:pt x="120002" y="576000"/>
                </a:cubicBezTo>
                <a:cubicBezTo>
                  <a:pt x="74378" y="576493"/>
                  <a:pt x="17634" y="558658"/>
                  <a:pt x="0" y="479998"/>
                </a:cubicBezTo>
                <a:cubicBezTo>
                  <a:pt x="-1305" y="355804"/>
                  <a:pt x="2787" y="171512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0216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4152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9232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9389" y="42276"/>
                          <a:pt x="65982" y="7048"/>
                          <a:pt x="120002" y="0"/>
                        </a:cubicBezTo>
                        <a:cubicBezTo>
                          <a:pt x="254834" y="15250"/>
                          <a:pt x="455894" y="16951"/>
                          <a:pt x="602160" y="0"/>
                        </a:cubicBezTo>
                        <a:cubicBezTo>
                          <a:pt x="751866" y="16332"/>
                          <a:pt x="945974" y="9795"/>
                          <a:pt x="1103998" y="0"/>
                        </a:cubicBezTo>
                        <a:cubicBezTo>
                          <a:pt x="1167727" y="-2982"/>
                          <a:pt x="1223691" y="40003"/>
                          <a:pt x="1224000" y="96001"/>
                        </a:cubicBezTo>
                        <a:cubicBezTo>
                          <a:pt x="1233345" y="238260"/>
                          <a:pt x="1234156" y="383031"/>
                          <a:pt x="1224000" y="479998"/>
                        </a:cubicBezTo>
                        <a:cubicBezTo>
                          <a:pt x="1228338" y="544923"/>
                          <a:pt x="1184744" y="580018"/>
                          <a:pt x="1103998" y="576000"/>
                        </a:cubicBezTo>
                        <a:cubicBezTo>
                          <a:pt x="953518" y="584886"/>
                          <a:pt x="787569" y="574914"/>
                          <a:pt x="641520" y="576000"/>
                        </a:cubicBezTo>
                        <a:cubicBezTo>
                          <a:pt x="489474" y="565795"/>
                          <a:pt x="301915" y="563906"/>
                          <a:pt x="120002" y="576000"/>
                        </a:cubicBezTo>
                        <a:cubicBezTo>
                          <a:pt x="62721" y="575923"/>
                          <a:pt x="8903" y="546342"/>
                          <a:pt x="0" y="479998"/>
                        </a:cubicBezTo>
                        <a:cubicBezTo>
                          <a:pt x="-12648" y="357909"/>
                          <a:pt x="1034" y="176994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-5577" y="33270"/>
                          <a:pt x="28254" y="5385"/>
                          <a:pt x="120002" y="0"/>
                        </a:cubicBezTo>
                        <a:cubicBezTo>
                          <a:pt x="255459" y="342"/>
                          <a:pt x="380909" y="-22952"/>
                          <a:pt x="592320" y="0"/>
                        </a:cubicBezTo>
                        <a:cubicBezTo>
                          <a:pt x="764202" y="9573"/>
                          <a:pt x="989716" y="-10820"/>
                          <a:pt x="1103998" y="0"/>
                        </a:cubicBezTo>
                        <a:cubicBezTo>
                          <a:pt x="1183977" y="18143"/>
                          <a:pt x="1228367" y="38083"/>
                          <a:pt x="1224000" y="96001"/>
                        </a:cubicBezTo>
                        <a:cubicBezTo>
                          <a:pt x="1215205" y="252748"/>
                          <a:pt x="1218762" y="350697"/>
                          <a:pt x="1224000" y="479998"/>
                        </a:cubicBezTo>
                        <a:cubicBezTo>
                          <a:pt x="1242124" y="531996"/>
                          <a:pt x="1163123" y="553673"/>
                          <a:pt x="1103998" y="576000"/>
                        </a:cubicBezTo>
                        <a:cubicBezTo>
                          <a:pt x="915840" y="564014"/>
                          <a:pt x="856568" y="581732"/>
                          <a:pt x="602160" y="576000"/>
                        </a:cubicBezTo>
                        <a:cubicBezTo>
                          <a:pt x="349613" y="570394"/>
                          <a:pt x="234265" y="566708"/>
                          <a:pt x="120002" y="576000"/>
                        </a:cubicBezTo>
                        <a:cubicBezTo>
                          <a:pt x="57079" y="582825"/>
                          <a:pt x="-433" y="536655"/>
                          <a:pt x="0" y="479998"/>
                        </a:cubicBezTo>
                        <a:cubicBezTo>
                          <a:pt x="5627" y="323151"/>
                          <a:pt x="14647" y="26869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3131" y="31974"/>
                          <a:pt x="51924" y="5005"/>
                          <a:pt x="120002" y="0"/>
                        </a:cubicBezTo>
                        <a:cubicBezTo>
                          <a:pt x="261839" y="3114"/>
                          <a:pt x="453766" y="-2409"/>
                          <a:pt x="602160" y="0"/>
                        </a:cubicBezTo>
                        <a:cubicBezTo>
                          <a:pt x="740813" y="35494"/>
                          <a:pt x="942521" y="-7826"/>
                          <a:pt x="1103998" y="0"/>
                        </a:cubicBezTo>
                        <a:cubicBezTo>
                          <a:pt x="1173957" y="3239"/>
                          <a:pt x="1217944" y="40285"/>
                          <a:pt x="1224000" y="96001"/>
                        </a:cubicBezTo>
                        <a:cubicBezTo>
                          <a:pt x="1229927" y="239541"/>
                          <a:pt x="1223916" y="384864"/>
                          <a:pt x="1224000" y="479998"/>
                        </a:cubicBezTo>
                        <a:cubicBezTo>
                          <a:pt x="1231161" y="543453"/>
                          <a:pt x="1164768" y="565625"/>
                          <a:pt x="1103998" y="576000"/>
                        </a:cubicBezTo>
                        <a:cubicBezTo>
                          <a:pt x="960116" y="589267"/>
                          <a:pt x="787100" y="575250"/>
                          <a:pt x="641520" y="576000"/>
                        </a:cubicBezTo>
                        <a:cubicBezTo>
                          <a:pt x="487074" y="560979"/>
                          <a:pt x="259040" y="562160"/>
                          <a:pt x="120002" y="576000"/>
                        </a:cubicBezTo>
                        <a:cubicBezTo>
                          <a:pt x="51745" y="576839"/>
                          <a:pt x="3199" y="544924"/>
                          <a:pt x="0" y="479998"/>
                        </a:cubicBezTo>
                        <a:cubicBezTo>
                          <a:pt x="16632" y="357103"/>
                          <a:pt x="1562" y="170444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10128448" y="4653200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15885" y="34448"/>
                  <a:pt x="51166" y="29408"/>
                  <a:pt x="120002" y="0"/>
                </a:cubicBezTo>
                <a:cubicBezTo>
                  <a:pt x="292255" y="34804"/>
                  <a:pt x="388374" y="28383"/>
                  <a:pt x="621840" y="0"/>
                </a:cubicBezTo>
                <a:cubicBezTo>
                  <a:pt x="817444" y="-4204"/>
                  <a:pt x="908169" y="20715"/>
                  <a:pt x="1103998" y="0"/>
                </a:cubicBezTo>
                <a:cubicBezTo>
                  <a:pt x="1166031" y="-5045"/>
                  <a:pt x="1230824" y="62824"/>
                  <a:pt x="1224000" y="96001"/>
                </a:cubicBezTo>
                <a:cubicBezTo>
                  <a:pt x="1228518" y="282157"/>
                  <a:pt x="1227915" y="330091"/>
                  <a:pt x="1224000" y="479998"/>
                </a:cubicBezTo>
                <a:cubicBezTo>
                  <a:pt x="1231862" y="524205"/>
                  <a:pt x="1164883" y="589339"/>
                  <a:pt x="1103998" y="576000"/>
                </a:cubicBezTo>
                <a:cubicBezTo>
                  <a:pt x="989181" y="562133"/>
                  <a:pt x="686799" y="616763"/>
                  <a:pt x="602160" y="576000"/>
                </a:cubicBezTo>
                <a:cubicBezTo>
                  <a:pt x="487138" y="534276"/>
                  <a:pt x="213326" y="606712"/>
                  <a:pt x="120002" y="576000"/>
                </a:cubicBezTo>
                <a:cubicBezTo>
                  <a:pt x="31167" y="586579"/>
                  <a:pt x="16457" y="510106"/>
                  <a:pt x="0" y="479998"/>
                </a:cubicBezTo>
                <a:cubicBezTo>
                  <a:pt x="-912" y="301331"/>
                  <a:pt x="26992" y="222804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3346" y="51306"/>
                  <a:pt x="48937" y="-9"/>
                  <a:pt x="120002" y="0"/>
                </a:cubicBezTo>
                <a:cubicBezTo>
                  <a:pt x="338688" y="21896"/>
                  <a:pt x="454109" y="28225"/>
                  <a:pt x="602160" y="0"/>
                </a:cubicBezTo>
                <a:cubicBezTo>
                  <a:pt x="776712" y="-7180"/>
                  <a:pt x="978979" y="-10479"/>
                  <a:pt x="1103998" y="0"/>
                </a:cubicBezTo>
                <a:cubicBezTo>
                  <a:pt x="1164198" y="424"/>
                  <a:pt x="1208082" y="52429"/>
                  <a:pt x="1224000" y="96001"/>
                </a:cubicBezTo>
                <a:cubicBezTo>
                  <a:pt x="1188618" y="207263"/>
                  <a:pt x="1237283" y="355277"/>
                  <a:pt x="1224000" y="479998"/>
                </a:cubicBezTo>
                <a:cubicBezTo>
                  <a:pt x="1237866" y="520523"/>
                  <a:pt x="1148264" y="575587"/>
                  <a:pt x="1103998" y="576000"/>
                </a:cubicBezTo>
                <a:cubicBezTo>
                  <a:pt x="871055" y="599493"/>
                  <a:pt x="806944" y="621948"/>
                  <a:pt x="602160" y="576000"/>
                </a:cubicBezTo>
                <a:cubicBezTo>
                  <a:pt x="421150" y="615150"/>
                  <a:pt x="326177" y="594134"/>
                  <a:pt x="120002" y="576000"/>
                </a:cubicBezTo>
                <a:cubicBezTo>
                  <a:pt x="63116" y="587442"/>
                  <a:pt x="-9058" y="515963"/>
                  <a:pt x="0" y="479998"/>
                </a:cubicBezTo>
                <a:cubicBezTo>
                  <a:pt x="-24028" y="332987"/>
                  <a:pt x="7055" y="24207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168" y="25990"/>
                  <a:pt x="49445" y="9715"/>
                  <a:pt x="120002" y="0"/>
                </a:cubicBezTo>
                <a:cubicBezTo>
                  <a:pt x="332771" y="3411"/>
                  <a:pt x="399735" y="-3291"/>
                  <a:pt x="621840" y="0"/>
                </a:cubicBezTo>
                <a:cubicBezTo>
                  <a:pt x="847495" y="14396"/>
                  <a:pt x="927827" y="27994"/>
                  <a:pt x="1103998" y="0"/>
                </a:cubicBezTo>
                <a:cubicBezTo>
                  <a:pt x="1179135" y="7875"/>
                  <a:pt x="1215108" y="57582"/>
                  <a:pt x="1224000" y="96001"/>
                </a:cubicBezTo>
                <a:cubicBezTo>
                  <a:pt x="1251432" y="279643"/>
                  <a:pt x="1234679" y="306647"/>
                  <a:pt x="1224000" y="479998"/>
                </a:cubicBezTo>
                <a:cubicBezTo>
                  <a:pt x="1205061" y="530164"/>
                  <a:pt x="1184544" y="575960"/>
                  <a:pt x="1103998" y="576000"/>
                </a:cubicBezTo>
                <a:cubicBezTo>
                  <a:pt x="928223" y="560132"/>
                  <a:pt x="713652" y="581279"/>
                  <a:pt x="602160" y="576000"/>
                </a:cubicBezTo>
                <a:cubicBezTo>
                  <a:pt x="504477" y="564872"/>
                  <a:pt x="213905" y="610839"/>
                  <a:pt x="120002" y="576000"/>
                </a:cubicBezTo>
                <a:cubicBezTo>
                  <a:pt x="29098" y="571904"/>
                  <a:pt x="-3285" y="523294"/>
                  <a:pt x="0" y="479998"/>
                </a:cubicBezTo>
                <a:cubicBezTo>
                  <a:pt x="14588" y="275226"/>
                  <a:pt x="6149" y="237106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782" y="28075"/>
                  <a:pt x="48802" y="19411"/>
                  <a:pt x="120002" y="0"/>
                </a:cubicBezTo>
                <a:cubicBezTo>
                  <a:pt x="311913" y="17122"/>
                  <a:pt x="387715" y="-2469"/>
                  <a:pt x="621840" y="0"/>
                </a:cubicBezTo>
                <a:cubicBezTo>
                  <a:pt x="823281" y="5856"/>
                  <a:pt x="922240" y="9744"/>
                  <a:pt x="1103998" y="0"/>
                </a:cubicBezTo>
                <a:cubicBezTo>
                  <a:pt x="1168377" y="-1186"/>
                  <a:pt x="1223558" y="64381"/>
                  <a:pt x="1224000" y="96001"/>
                </a:cubicBezTo>
                <a:cubicBezTo>
                  <a:pt x="1235927" y="279121"/>
                  <a:pt x="1228128" y="318159"/>
                  <a:pt x="1224000" y="479998"/>
                </a:cubicBezTo>
                <a:cubicBezTo>
                  <a:pt x="1218366" y="534771"/>
                  <a:pt x="1173714" y="575214"/>
                  <a:pt x="1103998" y="576000"/>
                </a:cubicBezTo>
                <a:cubicBezTo>
                  <a:pt x="956042" y="564638"/>
                  <a:pt x="692762" y="623313"/>
                  <a:pt x="602160" y="576000"/>
                </a:cubicBezTo>
                <a:cubicBezTo>
                  <a:pt x="512562" y="552260"/>
                  <a:pt x="211718" y="610978"/>
                  <a:pt x="120002" y="576000"/>
                </a:cubicBezTo>
                <a:cubicBezTo>
                  <a:pt x="30606" y="584528"/>
                  <a:pt x="4910" y="516837"/>
                  <a:pt x="0" y="479998"/>
                </a:cubicBezTo>
                <a:cubicBezTo>
                  <a:pt x="4639" y="281894"/>
                  <a:pt x="14697" y="231828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2184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0216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5741" y="41260"/>
                          <a:pt x="46433" y="18625"/>
                          <a:pt x="120002" y="0"/>
                        </a:cubicBezTo>
                        <a:cubicBezTo>
                          <a:pt x="309099" y="22973"/>
                          <a:pt x="398146" y="15677"/>
                          <a:pt x="621840" y="0"/>
                        </a:cubicBezTo>
                        <a:cubicBezTo>
                          <a:pt x="826840" y="-3778"/>
                          <a:pt x="925888" y="5989"/>
                          <a:pt x="1103998" y="0"/>
                        </a:cubicBezTo>
                        <a:cubicBezTo>
                          <a:pt x="1166819" y="-4234"/>
                          <a:pt x="1224287" y="55735"/>
                          <a:pt x="1224000" y="96001"/>
                        </a:cubicBezTo>
                        <a:cubicBezTo>
                          <a:pt x="1234087" y="275951"/>
                          <a:pt x="1231935" y="325333"/>
                          <a:pt x="1224000" y="479998"/>
                        </a:cubicBezTo>
                        <a:cubicBezTo>
                          <a:pt x="1220029" y="525579"/>
                          <a:pt x="1174070" y="578438"/>
                          <a:pt x="1103998" y="576000"/>
                        </a:cubicBezTo>
                        <a:cubicBezTo>
                          <a:pt x="968049" y="567743"/>
                          <a:pt x="697159" y="606072"/>
                          <a:pt x="602160" y="576000"/>
                        </a:cubicBezTo>
                        <a:cubicBezTo>
                          <a:pt x="494798" y="552731"/>
                          <a:pt x="225040" y="591045"/>
                          <a:pt x="120002" y="576000"/>
                        </a:cubicBezTo>
                        <a:cubicBezTo>
                          <a:pt x="33714" y="584964"/>
                          <a:pt x="12434" y="516931"/>
                          <a:pt x="0" y="479998"/>
                        </a:cubicBezTo>
                        <a:cubicBezTo>
                          <a:pt x="13253" y="295173"/>
                          <a:pt x="12025" y="224365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504" y="42625"/>
                          <a:pt x="50933" y="222"/>
                          <a:pt x="120002" y="0"/>
                        </a:cubicBezTo>
                        <a:cubicBezTo>
                          <a:pt x="340753" y="18265"/>
                          <a:pt x="459591" y="21456"/>
                          <a:pt x="602160" y="0"/>
                        </a:cubicBezTo>
                        <a:cubicBezTo>
                          <a:pt x="745867" y="-2718"/>
                          <a:pt x="976137" y="-9819"/>
                          <a:pt x="1103998" y="0"/>
                        </a:cubicBezTo>
                        <a:cubicBezTo>
                          <a:pt x="1171260" y="5718"/>
                          <a:pt x="1213088" y="52917"/>
                          <a:pt x="1224000" y="96001"/>
                        </a:cubicBezTo>
                        <a:cubicBezTo>
                          <a:pt x="1194567" y="199270"/>
                          <a:pt x="1236750" y="349878"/>
                          <a:pt x="1224000" y="479998"/>
                        </a:cubicBezTo>
                        <a:cubicBezTo>
                          <a:pt x="1234121" y="524205"/>
                          <a:pt x="1154920" y="572655"/>
                          <a:pt x="1103998" y="576000"/>
                        </a:cubicBezTo>
                        <a:cubicBezTo>
                          <a:pt x="878256" y="588615"/>
                          <a:pt x="795324" y="608957"/>
                          <a:pt x="602160" y="576000"/>
                        </a:cubicBezTo>
                        <a:cubicBezTo>
                          <a:pt x="421247" y="590590"/>
                          <a:pt x="298592" y="591674"/>
                          <a:pt x="120002" y="576000"/>
                        </a:cubicBezTo>
                        <a:cubicBezTo>
                          <a:pt x="64037" y="586099"/>
                          <a:pt x="-10290" y="523758"/>
                          <a:pt x="0" y="479998"/>
                        </a:cubicBezTo>
                        <a:cubicBezTo>
                          <a:pt x="-23931" y="329002"/>
                          <a:pt x="-4706" y="24127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6340" y="34431"/>
                          <a:pt x="45580" y="8385"/>
                          <a:pt x="120002" y="0"/>
                        </a:cubicBezTo>
                        <a:cubicBezTo>
                          <a:pt x="327617" y="4469"/>
                          <a:pt x="401498" y="-7290"/>
                          <a:pt x="621840" y="0"/>
                        </a:cubicBezTo>
                        <a:cubicBezTo>
                          <a:pt x="828645" y="16711"/>
                          <a:pt x="923012" y="11900"/>
                          <a:pt x="1103998" y="0"/>
                        </a:cubicBezTo>
                        <a:cubicBezTo>
                          <a:pt x="1178338" y="11191"/>
                          <a:pt x="1217364" y="52610"/>
                          <a:pt x="1224000" y="96001"/>
                        </a:cubicBezTo>
                        <a:cubicBezTo>
                          <a:pt x="1245781" y="280378"/>
                          <a:pt x="1231292" y="311510"/>
                          <a:pt x="1224000" y="479998"/>
                        </a:cubicBezTo>
                        <a:cubicBezTo>
                          <a:pt x="1212022" y="530502"/>
                          <a:pt x="1175627" y="572376"/>
                          <a:pt x="1103998" y="576000"/>
                        </a:cubicBezTo>
                        <a:cubicBezTo>
                          <a:pt x="921479" y="567365"/>
                          <a:pt x="706769" y="599111"/>
                          <a:pt x="602160" y="576000"/>
                        </a:cubicBezTo>
                        <a:cubicBezTo>
                          <a:pt x="507239" y="556616"/>
                          <a:pt x="215516" y="605805"/>
                          <a:pt x="120002" y="576000"/>
                        </a:cubicBezTo>
                        <a:cubicBezTo>
                          <a:pt x="33258" y="578263"/>
                          <a:pt x="-1500" y="523029"/>
                          <a:pt x="0" y="479998"/>
                        </a:cubicBezTo>
                        <a:cubicBezTo>
                          <a:pt x="14268" y="281349"/>
                          <a:pt x="13162" y="236165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839535" y="2711682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316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5923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7083" y="23593"/>
                  <a:pt x="24221" y="9509"/>
                  <a:pt x="120002" y="0"/>
                </a:cubicBezTo>
                <a:cubicBezTo>
                  <a:pt x="292593" y="12614"/>
                  <a:pt x="414667" y="-49675"/>
                  <a:pt x="612000" y="0"/>
                </a:cubicBezTo>
                <a:cubicBezTo>
                  <a:pt x="782159" y="-3157"/>
                  <a:pt x="888978" y="16689"/>
                  <a:pt x="1103998" y="0"/>
                </a:cubicBezTo>
                <a:cubicBezTo>
                  <a:pt x="1171753" y="1156"/>
                  <a:pt x="1200252" y="30942"/>
                  <a:pt x="1224000" y="96001"/>
                </a:cubicBezTo>
                <a:cubicBezTo>
                  <a:pt x="1232116" y="194437"/>
                  <a:pt x="1240860" y="406543"/>
                  <a:pt x="1224000" y="479998"/>
                </a:cubicBezTo>
                <a:cubicBezTo>
                  <a:pt x="1214543" y="540789"/>
                  <a:pt x="1155385" y="561967"/>
                  <a:pt x="1103998" y="576000"/>
                </a:cubicBezTo>
                <a:cubicBezTo>
                  <a:pt x="1010974" y="626234"/>
                  <a:pt x="802273" y="549667"/>
                  <a:pt x="631680" y="576000"/>
                </a:cubicBezTo>
                <a:cubicBezTo>
                  <a:pt x="422429" y="557233"/>
                  <a:pt x="292555" y="552515"/>
                  <a:pt x="120002" y="576000"/>
                </a:cubicBezTo>
                <a:cubicBezTo>
                  <a:pt x="69859" y="578592"/>
                  <a:pt x="13538" y="538803"/>
                  <a:pt x="0" y="479998"/>
                </a:cubicBezTo>
                <a:cubicBezTo>
                  <a:pt x="-34093" y="318047"/>
                  <a:pt x="-10486" y="282140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12641" y="22951"/>
                  <a:pt x="59141" y="4131"/>
                  <a:pt x="120002" y="0"/>
                </a:cubicBezTo>
                <a:cubicBezTo>
                  <a:pt x="327830" y="10924"/>
                  <a:pt x="527982" y="-38504"/>
                  <a:pt x="631680" y="0"/>
                </a:cubicBezTo>
                <a:cubicBezTo>
                  <a:pt x="696815" y="-7449"/>
                  <a:pt x="907464" y="24855"/>
                  <a:pt x="1103998" y="0"/>
                </a:cubicBezTo>
                <a:cubicBezTo>
                  <a:pt x="1162002" y="-9072"/>
                  <a:pt x="1247856" y="35696"/>
                  <a:pt x="1224000" y="96001"/>
                </a:cubicBezTo>
                <a:cubicBezTo>
                  <a:pt x="1225380" y="196098"/>
                  <a:pt x="1223115" y="418430"/>
                  <a:pt x="1224000" y="479998"/>
                </a:cubicBezTo>
                <a:cubicBezTo>
                  <a:pt x="1240771" y="534401"/>
                  <a:pt x="1169114" y="598876"/>
                  <a:pt x="1103998" y="576000"/>
                </a:cubicBezTo>
                <a:cubicBezTo>
                  <a:pt x="853623" y="583897"/>
                  <a:pt x="833685" y="588384"/>
                  <a:pt x="592320" y="576000"/>
                </a:cubicBezTo>
                <a:cubicBezTo>
                  <a:pt x="354449" y="553055"/>
                  <a:pt x="314221" y="584518"/>
                  <a:pt x="120002" y="576000"/>
                </a:cubicBezTo>
                <a:cubicBezTo>
                  <a:pt x="48480" y="585436"/>
                  <a:pt x="12754" y="519199"/>
                  <a:pt x="0" y="479998"/>
                </a:cubicBezTo>
                <a:cubicBezTo>
                  <a:pt x="-13852" y="334487"/>
                  <a:pt x="-49592" y="19623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9264" y="31458"/>
                  <a:pt x="42527" y="3437"/>
                  <a:pt x="120002" y="0"/>
                </a:cubicBezTo>
                <a:cubicBezTo>
                  <a:pt x="334881" y="12104"/>
                  <a:pt x="425789" y="-34605"/>
                  <a:pt x="612000" y="0"/>
                </a:cubicBezTo>
                <a:cubicBezTo>
                  <a:pt x="792790" y="4317"/>
                  <a:pt x="877842" y="34889"/>
                  <a:pt x="1103998" y="0"/>
                </a:cubicBezTo>
                <a:cubicBezTo>
                  <a:pt x="1158374" y="5501"/>
                  <a:pt x="1216342" y="31916"/>
                  <a:pt x="1224000" y="96001"/>
                </a:cubicBezTo>
                <a:cubicBezTo>
                  <a:pt x="1236870" y="225669"/>
                  <a:pt x="1237850" y="401254"/>
                  <a:pt x="1224000" y="479998"/>
                </a:cubicBezTo>
                <a:cubicBezTo>
                  <a:pt x="1229499" y="532884"/>
                  <a:pt x="1151465" y="561515"/>
                  <a:pt x="1103998" y="576000"/>
                </a:cubicBezTo>
                <a:cubicBezTo>
                  <a:pt x="993367" y="619161"/>
                  <a:pt x="829196" y="570289"/>
                  <a:pt x="631680" y="576000"/>
                </a:cubicBezTo>
                <a:cubicBezTo>
                  <a:pt x="447754" y="560177"/>
                  <a:pt x="299037" y="558759"/>
                  <a:pt x="120002" y="576000"/>
                </a:cubicBezTo>
                <a:cubicBezTo>
                  <a:pt x="48979" y="597029"/>
                  <a:pt x="2426" y="541749"/>
                  <a:pt x="0" y="479998"/>
                </a:cubicBezTo>
                <a:cubicBezTo>
                  <a:pt x="-28840" y="346490"/>
                  <a:pt x="8737" y="284142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7177" y="26018"/>
                  <a:pt x="21448" y="1432"/>
                  <a:pt x="120002" y="0"/>
                </a:cubicBezTo>
                <a:cubicBezTo>
                  <a:pt x="305376" y="15655"/>
                  <a:pt x="409356" y="-43501"/>
                  <a:pt x="612000" y="0"/>
                </a:cubicBezTo>
                <a:cubicBezTo>
                  <a:pt x="794899" y="5695"/>
                  <a:pt x="893128" y="23172"/>
                  <a:pt x="1103998" y="0"/>
                </a:cubicBezTo>
                <a:cubicBezTo>
                  <a:pt x="1167042" y="-1471"/>
                  <a:pt x="1215227" y="33225"/>
                  <a:pt x="1224000" y="96001"/>
                </a:cubicBezTo>
                <a:cubicBezTo>
                  <a:pt x="1230430" y="202482"/>
                  <a:pt x="1232320" y="405536"/>
                  <a:pt x="1224000" y="479998"/>
                </a:cubicBezTo>
                <a:cubicBezTo>
                  <a:pt x="1213346" y="539375"/>
                  <a:pt x="1147050" y="562865"/>
                  <a:pt x="1103998" y="576000"/>
                </a:cubicBezTo>
                <a:cubicBezTo>
                  <a:pt x="981038" y="609680"/>
                  <a:pt x="793116" y="553333"/>
                  <a:pt x="631680" y="576000"/>
                </a:cubicBezTo>
                <a:cubicBezTo>
                  <a:pt x="430880" y="556263"/>
                  <a:pt x="317301" y="559431"/>
                  <a:pt x="120002" y="576000"/>
                </a:cubicBezTo>
                <a:cubicBezTo>
                  <a:pt x="62946" y="582059"/>
                  <a:pt x="6940" y="533697"/>
                  <a:pt x="0" y="479998"/>
                </a:cubicBezTo>
                <a:cubicBezTo>
                  <a:pt x="-31515" y="326534"/>
                  <a:pt x="-3440" y="286268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316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59232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7732" y="28329"/>
                          <a:pt x="28046" y="8604"/>
                          <a:pt x="120002" y="0"/>
                        </a:cubicBezTo>
                        <a:cubicBezTo>
                          <a:pt x="300519" y="7631"/>
                          <a:pt x="433728" y="-27447"/>
                          <a:pt x="612000" y="0"/>
                        </a:cubicBezTo>
                        <a:cubicBezTo>
                          <a:pt x="780303" y="-846"/>
                          <a:pt x="883814" y="16410"/>
                          <a:pt x="1103998" y="0"/>
                        </a:cubicBezTo>
                        <a:cubicBezTo>
                          <a:pt x="1160376" y="-470"/>
                          <a:pt x="1212637" y="32116"/>
                          <a:pt x="1224000" y="96001"/>
                        </a:cubicBezTo>
                        <a:cubicBezTo>
                          <a:pt x="1233168" y="197033"/>
                          <a:pt x="1238783" y="405644"/>
                          <a:pt x="1224000" y="479998"/>
                        </a:cubicBezTo>
                        <a:cubicBezTo>
                          <a:pt x="1222897" y="535674"/>
                          <a:pt x="1158145" y="568295"/>
                          <a:pt x="1103998" y="576000"/>
                        </a:cubicBezTo>
                        <a:cubicBezTo>
                          <a:pt x="1009125" y="582723"/>
                          <a:pt x="828386" y="570751"/>
                          <a:pt x="631680" y="576000"/>
                        </a:cubicBezTo>
                        <a:cubicBezTo>
                          <a:pt x="421140" y="564150"/>
                          <a:pt x="298124" y="557314"/>
                          <a:pt x="120002" y="576000"/>
                        </a:cubicBezTo>
                        <a:cubicBezTo>
                          <a:pt x="64263" y="579918"/>
                          <a:pt x="9228" y="529660"/>
                          <a:pt x="0" y="479998"/>
                        </a:cubicBezTo>
                        <a:cubicBezTo>
                          <a:pt x="-27676" y="326695"/>
                          <a:pt x="-1157" y="283553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1859" y="23871"/>
                          <a:pt x="54929" y="714"/>
                          <a:pt x="120002" y="0"/>
                        </a:cubicBezTo>
                        <a:cubicBezTo>
                          <a:pt x="316265" y="5267"/>
                          <a:pt x="515981" y="-19861"/>
                          <a:pt x="631680" y="0"/>
                        </a:cubicBezTo>
                        <a:cubicBezTo>
                          <a:pt x="732558" y="2089"/>
                          <a:pt x="901524" y="18951"/>
                          <a:pt x="1103998" y="0"/>
                        </a:cubicBezTo>
                        <a:cubicBezTo>
                          <a:pt x="1170857" y="-5710"/>
                          <a:pt x="1242887" y="40866"/>
                          <a:pt x="1224000" y="96001"/>
                        </a:cubicBezTo>
                        <a:cubicBezTo>
                          <a:pt x="1231945" y="211656"/>
                          <a:pt x="1210333" y="406080"/>
                          <a:pt x="1224000" y="479998"/>
                        </a:cubicBezTo>
                        <a:cubicBezTo>
                          <a:pt x="1238174" y="533614"/>
                          <a:pt x="1171863" y="594441"/>
                          <a:pt x="1103998" y="576000"/>
                        </a:cubicBezTo>
                        <a:cubicBezTo>
                          <a:pt x="855902" y="580415"/>
                          <a:pt x="836173" y="587037"/>
                          <a:pt x="592320" y="576000"/>
                        </a:cubicBezTo>
                        <a:cubicBezTo>
                          <a:pt x="348857" y="561091"/>
                          <a:pt x="310125" y="581771"/>
                          <a:pt x="120002" y="576000"/>
                        </a:cubicBezTo>
                        <a:cubicBezTo>
                          <a:pt x="51796" y="575937"/>
                          <a:pt x="7056" y="526263"/>
                          <a:pt x="0" y="479998"/>
                        </a:cubicBezTo>
                        <a:cubicBezTo>
                          <a:pt x="10929" y="324987"/>
                          <a:pt x="-32951" y="197584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7563" y="34733"/>
                          <a:pt x="39583" y="-269"/>
                          <a:pt x="120002" y="0"/>
                        </a:cubicBezTo>
                        <a:cubicBezTo>
                          <a:pt x="319791" y="3852"/>
                          <a:pt x="425413" y="-24357"/>
                          <a:pt x="612000" y="0"/>
                        </a:cubicBezTo>
                        <a:cubicBezTo>
                          <a:pt x="783543" y="12310"/>
                          <a:pt x="886682" y="24893"/>
                          <a:pt x="1103998" y="0"/>
                        </a:cubicBezTo>
                        <a:cubicBezTo>
                          <a:pt x="1166264" y="-2579"/>
                          <a:pt x="1220740" y="33533"/>
                          <a:pt x="1224000" y="96001"/>
                        </a:cubicBezTo>
                        <a:cubicBezTo>
                          <a:pt x="1231519" y="222165"/>
                          <a:pt x="1222288" y="402581"/>
                          <a:pt x="1224000" y="479998"/>
                        </a:cubicBezTo>
                        <a:cubicBezTo>
                          <a:pt x="1222760" y="534562"/>
                          <a:pt x="1158814" y="572056"/>
                          <a:pt x="1103998" y="576000"/>
                        </a:cubicBezTo>
                        <a:cubicBezTo>
                          <a:pt x="980046" y="588974"/>
                          <a:pt x="838103" y="580189"/>
                          <a:pt x="631680" y="576000"/>
                        </a:cubicBezTo>
                        <a:cubicBezTo>
                          <a:pt x="436405" y="556165"/>
                          <a:pt x="308881" y="560235"/>
                          <a:pt x="120002" y="576000"/>
                        </a:cubicBezTo>
                        <a:cubicBezTo>
                          <a:pt x="52736" y="588496"/>
                          <a:pt x="4641" y="534363"/>
                          <a:pt x="0" y="479998"/>
                        </a:cubicBezTo>
                        <a:cubicBezTo>
                          <a:pt x="-26521" y="333595"/>
                          <a:pt x="4705" y="288135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٤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839535" y="4031747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316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3129" y="28261"/>
                  <a:pt x="47362" y="-11385"/>
                  <a:pt x="120002" y="0"/>
                </a:cubicBezTo>
                <a:cubicBezTo>
                  <a:pt x="236933" y="-6650"/>
                  <a:pt x="375545" y="-28934"/>
                  <a:pt x="582480" y="0"/>
                </a:cubicBezTo>
                <a:cubicBezTo>
                  <a:pt x="785232" y="-21426"/>
                  <a:pt x="962722" y="-33794"/>
                  <a:pt x="1103998" y="0"/>
                </a:cubicBezTo>
                <a:cubicBezTo>
                  <a:pt x="1178082" y="14879"/>
                  <a:pt x="1228921" y="66338"/>
                  <a:pt x="1224000" y="96001"/>
                </a:cubicBezTo>
                <a:cubicBezTo>
                  <a:pt x="1222596" y="246271"/>
                  <a:pt x="1203956" y="303841"/>
                  <a:pt x="1224000" y="479998"/>
                </a:cubicBezTo>
                <a:cubicBezTo>
                  <a:pt x="1231055" y="543171"/>
                  <a:pt x="1189461" y="561271"/>
                  <a:pt x="1103998" y="576000"/>
                </a:cubicBezTo>
                <a:cubicBezTo>
                  <a:pt x="885607" y="619452"/>
                  <a:pt x="712809" y="616786"/>
                  <a:pt x="602160" y="576000"/>
                </a:cubicBezTo>
                <a:cubicBezTo>
                  <a:pt x="513351" y="528640"/>
                  <a:pt x="348027" y="596291"/>
                  <a:pt x="120002" y="576000"/>
                </a:cubicBezTo>
                <a:cubicBezTo>
                  <a:pt x="73664" y="576495"/>
                  <a:pt x="-2160" y="543044"/>
                  <a:pt x="0" y="479998"/>
                </a:cubicBezTo>
                <a:cubicBezTo>
                  <a:pt x="-11417" y="399000"/>
                  <a:pt x="76594" y="242484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24098" y="30469"/>
                  <a:pt x="69382" y="460"/>
                  <a:pt x="120002" y="0"/>
                </a:cubicBezTo>
                <a:cubicBezTo>
                  <a:pt x="305124" y="30117"/>
                  <a:pt x="394595" y="18542"/>
                  <a:pt x="631680" y="0"/>
                </a:cubicBezTo>
                <a:cubicBezTo>
                  <a:pt x="839692" y="3178"/>
                  <a:pt x="861721" y="-15921"/>
                  <a:pt x="1103998" y="0"/>
                </a:cubicBezTo>
                <a:cubicBezTo>
                  <a:pt x="1178445" y="22260"/>
                  <a:pt x="1218098" y="31381"/>
                  <a:pt x="1224000" y="96001"/>
                </a:cubicBezTo>
                <a:cubicBezTo>
                  <a:pt x="1183040" y="267637"/>
                  <a:pt x="1260965" y="395784"/>
                  <a:pt x="1224000" y="479998"/>
                </a:cubicBezTo>
                <a:cubicBezTo>
                  <a:pt x="1217891" y="525600"/>
                  <a:pt x="1150888" y="569821"/>
                  <a:pt x="1103998" y="576000"/>
                </a:cubicBezTo>
                <a:cubicBezTo>
                  <a:pt x="919594" y="573550"/>
                  <a:pt x="826527" y="552460"/>
                  <a:pt x="631680" y="576000"/>
                </a:cubicBezTo>
                <a:cubicBezTo>
                  <a:pt x="385879" y="599343"/>
                  <a:pt x="281356" y="591813"/>
                  <a:pt x="120002" y="576000"/>
                </a:cubicBezTo>
                <a:cubicBezTo>
                  <a:pt x="51770" y="575985"/>
                  <a:pt x="-12486" y="520656"/>
                  <a:pt x="0" y="479998"/>
                </a:cubicBezTo>
                <a:cubicBezTo>
                  <a:pt x="7047" y="332954"/>
                  <a:pt x="34306" y="230183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6241" y="41057"/>
                  <a:pt x="60609" y="14961"/>
                  <a:pt x="120002" y="0"/>
                </a:cubicBezTo>
                <a:cubicBezTo>
                  <a:pt x="256357" y="-5314"/>
                  <a:pt x="378701" y="-23811"/>
                  <a:pt x="582480" y="0"/>
                </a:cubicBezTo>
                <a:cubicBezTo>
                  <a:pt x="793919" y="29326"/>
                  <a:pt x="959141" y="-11413"/>
                  <a:pt x="1103998" y="0"/>
                </a:cubicBezTo>
                <a:cubicBezTo>
                  <a:pt x="1183073" y="16790"/>
                  <a:pt x="1216875" y="50699"/>
                  <a:pt x="1224000" y="96001"/>
                </a:cubicBezTo>
                <a:cubicBezTo>
                  <a:pt x="1234824" y="237060"/>
                  <a:pt x="1191769" y="316239"/>
                  <a:pt x="1224000" y="479998"/>
                </a:cubicBezTo>
                <a:cubicBezTo>
                  <a:pt x="1209411" y="543111"/>
                  <a:pt x="1178583" y="596425"/>
                  <a:pt x="1103998" y="576000"/>
                </a:cubicBezTo>
                <a:cubicBezTo>
                  <a:pt x="869444" y="562815"/>
                  <a:pt x="712566" y="592997"/>
                  <a:pt x="602160" y="576000"/>
                </a:cubicBezTo>
                <a:cubicBezTo>
                  <a:pt x="479132" y="569847"/>
                  <a:pt x="307894" y="572753"/>
                  <a:pt x="120002" y="576000"/>
                </a:cubicBezTo>
                <a:cubicBezTo>
                  <a:pt x="44108" y="588974"/>
                  <a:pt x="15855" y="534785"/>
                  <a:pt x="0" y="479998"/>
                </a:cubicBezTo>
                <a:cubicBezTo>
                  <a:pt x="-18988" y="365138"/>
                  <a:pt x="48554" y="252922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3262" y="39752"/>
                  <a:pt x="50489" y="-1947"/>
                  <a:pt x="120002" y="0"/>
                </a:cubicBezTo>
                <a:cubicBezTo>
                  <a:pt x="246381" y="-8921"/>
                  <a:pt x="378731" y="-21912"/>
                  <a:pt x="582480" y="0"/>
                </a:cubicBezTo>
                <a:cubicBezTo>
                  <a:pt x="785384" y="-2588"/>
                  <a:pt x="960414" y="-30657"/>
                  <a:pt x="1103998" y="0"/>
                </a:cubicBezTo>
                <a:cubicBezTo>
                  <a:pt x="1179670" y="13526"/>
                  <a:pt x="1224399" y="61070"/>
                  <a:pt x="1224000" y="96001"/>
                </a:cubicBezTo>
                <a:cubicBezTo>
                  <a:pt x="1223629" y="226332"/>
                  <a:pt x="1200401" y="305804"/>
                  <a:pt x="1224000" y="479998"/>
                </a:cubicBezTo>
                <a:cubicBezTo>
                  <a:pt x="1227079" y="541465"/>
                  <a:pt x="1181568" y="571930"/>
                  <a:pt x="1103998" y="576000"/>
                </a:cubicBezTo>
                <a:cubicBezTo>
                  <a:pt x="882086" y="601932"/>
                  <a:pt x="712282" y="596592"/>
                  <a:pt x="602160" y="576000"/>
                </a:cubicBezTo>
                <a:cubicBezTo>
                  <a:pt x="519120" y="554301"/>
                  <a:pt x="322271" y="567905"/>
                  <a:pt x="120002" y="576000"/>
                </a:cubicBezTo>
                <a:cubicBezTo>
                  <a:pt x="54792" y="578138"/>
                  <a:pt x="3519" y="534721"/>
                  <a:pt x="0" y="479998"/>
                </a:cubicBezTo>
                <a:cubicBezTo>
                  <a:pt x="-23771" y="351971"/>
                  <a:pt x="46807" y="260384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824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316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1204" y="33934"/>
                          <a:pt x="49061" y="-4513"/>
                          <a:pt x="120002" y="0"/>
                        </a:cubicBezTo>
                        <a:cubicBezTo>
                          <a:pt x="242239" y="-10987"/>
                          <a:pt x="370558" y="-5589"/>
                          <a:pt x="582480" y="0"/>
                        </a:cubicBezTo>
                        <a:cubicBezTo>
                          <a:pt x="787532" y="-17049"/>
                          <a:pt x="965360" y="-31667"/>
                          <a:pt x="1103998" y="0"/>
                        </a:cubicBezTo>
                        <a:cubicBezTo>
                          <a:pt x="1178303" y="12281"/>
                          <a:pt x="1226099" y="61477"/>
                          <a:pt x="1224000" y="96001"/>
                        </a:cubicBezTo>
                        <a:cubicBezTo>
                          <a:pt x="1225221" y="233704"/>
                          <a:pt x="1207704" y="304214"/>
                          <a:pt x="1224000" y="479998"/>
                        </a:cubicBezTo>
                        <a:cubicBezTo>
                          <a:pt x="1230306" y="541491"/>
                          <a:pt x="1181542" y="570548"/>
                          <a:pt x="1103998" y="576000"/>
                        </a:cubicBezTo>
                        <a:cubicBezTo>
                          <a:pt x="894433" y="605567"/>
                          <a:pt x="704815" y="594029"/>
                          <a:pt x="602160" y="576000"/>
                        </a:cubicBezTo>
                        <a:cubicBezTo>
                          <a:pt x="509918" y="536979"/>
                          <a:pt x="325542" y="592858"/>
                          <a:pt x="120002" y="576000"/>
                        </a:cubicBezTo>
                        <a:cubicBezTo>
                          <a:pt x="62276" y="578138"/>
                          <a:pt x="2694" y="542887"/>
                          <a:pt x="0" y="479998"/>
                        </a:cubicBezTo>
                        <a:cubicBezTo>
                          <a:pt x="-6330" y="379730"/>
                          <a:pt x="41626" y="241380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20973" y="36584"/>
                          <a:pt x="68571" y="1431"/>
                          <a:pt x="120002" y="0"/>
                        </a:cubicBezTo>
                        <a:cubicBezTo>
                          <a:pt x="290853" y="25440"/>
                          <a:pt x="398942" y="16527"/>
                          <a:pt x="631680" y="0"/>
                        </a:cubicBezTo>
                        <a:cubicBezTo>
                          <a:pt x="839223" y="-2097"/>
                          <a:pt x="865761" y="-10368"/>
                          <a:pt x="1103998" y="0"/>
                        </a:cubicBezTo>
                        <a:cubicBezTo>
                          <a:pt x="1178518" y="17299"/>
                          <a:pt x="1218456" y="38860"/>
                          <a:pt x="1224000" y="96001"/>
                        </a:cubicBezTo>
                        <a:cubicBezTo>
                          <a:pt x="1193945" y="275927"/>
                          <a:pt x="1256682" y="389096"/>
                          <a:pt x="1224000" y="479998"/>
                        </a:cubicBezTo>
                        <a:cubicBezTo>
                          <a:pt x="1219080" y="526408"/>
                          <a:pt x="1158782" y="573486"/>
                          <a:pt x="1103998" y="576000"/>
                        </a:cubicBezTo>
                        <a:cubicBezTo>
                          <a:pt x="906721" y="584482"/>
                          <a:pt x="831872" y="566336"/>
                          <a:pt x="631680" y="576000"/>
                        </a:cubicBezTo>
                        <a:cubicBezTo>
                          <a:pt x="410168" y="582370"/>
                          <a:pt x="285918" y="592635"/>
                          <a:pt x="120002" y="576000"/>
                        </a:cubicBezTo>
                        <a:cubicBezTo>
                          <a:pt x="50426" y="572468"/>
                          <a:pt x="-12530" y="523441"/>
                          <a:pt x="0" y="479998"/>
                        </a:cubicBezTo>
                        <a:cubicBezTo>
                          <a:pt x="705" y="339883"/>
                          <a:pt x="28152" y="23005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3197" y="42074"/>
                          <a:pt x="57793" y="14797"/>
                          <a:pt x="120002" y="0"/>
                        </a:cubicBezTo>
                        <a:cubicBezTo>
                          <a:pt x="261310" y="-12368"/>
                          <a:pt x="375931" y="-12423"/>
                          <a:pt x="582480" y="0"/>
                        </a:cubicBezTo>
                        <a:cubicBezTo>
                          <a:pt x="791665" y="26984"/>
                          <a:pt x="967346" y="-12732"/>
                          <a:pt x="1103998" y="0"/>
                        </a:cubicBezTo>
                        <a:cubicBezTo>
                          <a:pt x="1182199" y="14655"/>
                          <a:pt x="1215938" y="51957"/>
                          <a:pt x="1224000" y="96001"/>
                        </a:cubicBezTo>
                        <a:cubicBezTo>
                          <a:pt x="1226327" y="223334"/>
                          <a:pt x="1198777" y="307559"/>
                          <a:pt x="1224000" y="479998"/>
                        </a:cubicBezTo>
                        <a:cubicBezTo>
                          <a:pt x="1217793" y="530814"/>
                          <a:pt x="1177003" y="584837"/>
                          <a:pt x="1103998" y="576000"/>
                        </a:cubicBezTo>
                        <a:cubicBezTo>
                          <a:pt x="881245" y="581779"/>
                          <a:pt x="721131" y="597591"/>
                          <a:pt x="602160" y="576000"/>
                        </a:cubicBezTo>
                        <a:cubicBezTo>
                          <a:pt x="509543" y="577652"/>
                          <a:pt x="320064" y="584303"/>
                          <a:pt x="120002" y="576000"/>
                        </a:cubicBezTo>
                        <a:cubicBezTo>
                          <a:pt x="47153" y="579000"/>
                          <a:pt x="7982" y="538932"/>
                          <a:pt x="0" y="479998"/>
                        </a:cubicBezTo>
                        <a:cubicBezTo>
                          <a:pt x="-6604" y="364199"/>
                          <a:pt x="30353" y="270034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839535" y="4725208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1200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11780" y="37652"/>
                  <a:pt x="76439" y="11054"/>
                  <a:pt x="120002" y="0"/>
                </a:cubicBezTo>
                <a:cubicBezTo>
                  <a:pt x="295722" y="-14795"/>
                  <a:pt x="463299" y="-45240"/>
                  <a:pt x="612000" y="0"/>
                </a:cubicBezTo>
                <a:cubicBezTo>
                  <a:pt x="799016" y="-19200"/>
                  <a:pt x="885598" y="-32964"/>
                  <a:pt x="1103998" y="0"/>
                </a:cubicBezTo>
                <a:cubicBezTo>
                  <a:pt x="1201493" y="251"/>
                  <a:pt x="1231660" y="38772"/>
                  <a:pt x="1224000" y="96001"/>
                </a:cubicBezTo>
                <a:cubicBezTo>
                  <a:pt x="1240138" y="132314"/>
                  <a:pt x="1240191" y="288812"/>
                  <a:pt x="1224000" y="479998"/>
                </a:cubicBezTo>
                <a:cubicBezTo>
                  <a:pt x="1224386" y="551389"/>
                  <a:pt x="1160943" y="570756"/>
                  <a:pt x="1103998" y="576000"/>
                </a:cubicBezTo>
                <a:cubicBezTo>
                  <a:pt x="917183" y="583772"/>
                  <a:pt x="699226" y="603877"/>
                  <a:pt x="602160" y="576000"/>
                </a:cubicBezTo>
                <a:cubicBezTo>
                  <a:pt x="473158" y="577597"/>
                  <a:pt x="176628" y="567954"/>
                  <a:pt x="120002" y="576000"/>
                </a:cubicBezTo>
                <a:cubicBezTo>
                  <a:pt x="62342" y="565131"/>
                  <a:pt x="7256" y="515040"/>
                  <a:pt x="0" y="479998"/>
                </a:cubicBezTo>
                <a:cubicBezTo>
                  <a:pt x="-23832" y="348843"/>
                  <a:pt x="-6842" y="286213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4057" y="68465"/>
                  <a:pt x="37603" y="671"/>
                  <a:pt x="120002" y="0"/>
                </a:cubicBezTo>
                <a:cubicBezTo>
                  <a:pt x="266437" y="-54177"/>
                  <a:pt x="468817" y="-37488"/>
                  <a:pt x="621840" y="0"/>
                </a:cubicBezTo>
                <a:cubicBezTo>
                  <a:pt x="757230" y="50011"/>
                  <a:pt x="937905" y="21185"/>
                  <a:pt x="1103998" y="0"/>
                </a:cubicBezTo>
                <a:cubicBezTo>
                  <a:pt x="1188523" y="-4688"/>
                  <a:pt x="1207958" y="24193"/>
                  <a:pt x="1224000" y="96001"/>
                </a:cubicBezTo>
                <a:cubicBezTo>
                  <a:pt x="1239694" y="238751"/>
                  <a:pt x="1247454" y="306526"/>
                  <a:pt x="1224000" y="479998"/>
                </a:cubicBezTo>
                <a:cubicBezTo>
                  <a:pt x="1237354" y="515903"/>
                  <a:pt x="1180982" y="579938"/>
                  <a:pt x="1103998" y="576000"/>
                </a:cubicBezTo>
                <a:cubicBezTo>
                  <a:pt x="886901" y="544814"/>
                  <a:pt x="680910" y="556755"/>
                  <a:pt x="612000" y="576000"/>
                </a:cubicBezTo>
                <a:cubicBezTo>
                  <a:pt x="462443" y="567920"/>
                  <a:pt x="262872" y="545472"/>
                  <a:pt x="120002" y="576000"/>
                </a:cubicBezTo>
                <a:cubicBezTo>
                  <a:pt x="66147" y="570121"/>
                  <a:pt x="-2586" y="522122"/>
                  <a:pt x="0" y="479998"/>
                </a:cubicBezTo>
                <a:cubicBezTo>
                  <a:pt x="-7108" y="394466"/>
                  <a:pt x="-25377" y="261121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2167" y="45553"/>
                  <a:pt x="43073" y="-2266"/>
                  <a:pt x="120002" y="0"/>
                </a:cubicBezTo>
                <a:cubicBezTo>
                  <a:pt x="318321" y="17038"/>
                  <a:pt x="421334" y="-21808"/>
                  <a:pt x="612000" y="0"/>
                </a:cubicBezTo>
                <a:cubicBezTo>
                  <a:pt x="759884" y="21525"/>
                  <a:pt x="873097" y="-20127"/>
                  <a:pt x="1103998" y="0"/>
                </a:cubicBezTo>
                <a:cubicBezTo>
                  <a:pt x="1179157" y="3818"/>
                  <a:pt x="1214410" y="37434"/>
                  <a:pt x="1224000" y="96001"/>
                </a:cubicBezTo>
                <a:cubicBezTo>
                  <a:pt x="1206854" y="165411"/>
                  <a:pt x="1237442" y="351247"/>
                  <a:pt x="1224000" y="479998"/>
                </a:cubicBezTo>
                <a:cubicBezTo>
                  <a:pt x="1224691" y="540260"/>
                  <a:pt x="1162696" y="609958"/>
                  <a:pt x="1103998" y="576000"/>
                </a:cubicBezTo>
                <a:cubicBezTo>
                  <a:pt x="887222" y="594164"/>
                  <a:pt x="688351" y="583911"/>
                  <a:pt x="602160" y="576000"/>
                </a:cubicBezTo>
                <a:cubicBezTo>
                  <a:pt x="486212" y="565457"/>
                  <a:pt x="211398" y="575149"/>
                  <a:pt x="120002" y="576000"/>
                </a:cubicBezTo>
                <a:cubicBezTo>
                  <a:pt x="66787" y="585827"/>
                  <a:pt x="6152" y="531962"/>
                  <a:pt x="0" y="479998"/>
                </a:cubicBezTo>
                <a:cubicBezTo>
                  <a:pt x="-22958" y="346394"/>
                  <a:pt x="-7138" y="27895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2893" y="42443"/>
                  <a:pt x="65513" y="8243"/>
                  <a:pt x="120002" y="0"/>
                </a:cubicBezTo>
                <a:cubicBezTo>
                  <a:pt x="319806" y="-779"/>
                  <a:pt x="435101" y="-8714"/>
                  <a:pt x="612000" y="0"/>
                </a:cubicBezTo>
                <a:cubicBezTo>
                  <a:pt x="773496" y="-19779"/>
                  <a:pt x="864695" y="-5416"/>
                  <a:pt x="1103998" y="0"/>
                </a:cubicBezTo>
                <a:cubicBezTo>
                  <a:pt x="1196276" y="8171"/>
                  <a:pt x="1224848" y="36443"/>
                  <a:pt x="1224000" y="96001"/>
                </a:cubicBezTo>
                <a:cubicBezTo>
                  <a:pt x="1237063" y="128440"/>
                  <a:pt x="1239593" y="321146"/>
                  <a:pt x="1224000" y="479998"/>
                </a:cubicBezTo>
                <a:cubicBezTo>
                  <a:pt x="1213429" y="537624"/>
                  <a:pt x="1166722" y="582944"/>
                  <a:pt x="1103998" y="576000"/>
                </a:cubicBezTo>
                <a:cubicBezTo>
                  <a:pt x="911336" y="592944"/>
                  <a:pt x="705410" y="588319"/>
                  <a:pt x="602160" y="576000"/>
                </a:cubicBezTo>
                <a:cubicBezTo>
                  <a:pt x="486886" y="582427"/>
                  <a:pt x="205296" y="575494"/>
                  <a:pt x="120002" y="576000"/>
                </a:cubicBezTo>
                <a:cubicBezTo>
                  <a:pt x="59001" y="581041"/>
                  <a:pt x="6212" y="527170"/>
                  <a:pt x="0" y="479998"/>
                </a:cubicBezTo>
                <a:cubicBezTo>
                  <a:pt x="-22279" y="346420"/>
                  <a:pt x="-13225" y="278849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2184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1200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6159" y="40079"/>
                          <a:pt x="65484" y="6068"/>
                          <a:pt x="120002" y="0"/>
                        </a:cubicBezTo>
                        <a:cubicBezTo>
                          <a:pt x="321326" y="-10386"/>
                          <a:pt x="453847" y="-28691"/>
                          <a:pt x="612000" y="0"/>
                        </a:cubicBezTo>
                        <a:cubicBezTo>
                          <a:pt x="791873" y="-7580"/>
                          <a:pt x="886683" y="-9651"/>
                          <a:pt x="1103998" y="0"/>
                        </a:cubicBezTo>
                        <a:cubicBezTo>
                          <a:pt x="1191829" y="1502"/>
                          <a:pt x="1230392" y="38341"/>
                          <a:pt x="1224000" y="96001"/>
                        </a:cubicBezTo>
                        <a:cubicBezTo>
                          <a:pt x="1225021" y="160302"/>
                          <a:pt x="1224778" y="307353"/>
                          <a:pt x="1224000" y="479998"/>
                        </a:cubicBezTo>
                        <a:cubicBezTo>
                          <a:pt x="1224647" y="543898"/>
                          <a:pt x="1165419" y="577922"/>
                          <a:pt x="1103998" y="576000"/>
                        </a:cubicBezTo>
                        <a:cubicBezTo>
                          <a:pt x="909291" y="583504"/>
                          <a:pt x="703618" y="596716"/>
                          <a:pt x="602160" y="576000"/>
                        </a:cubicBezTo>
                        <a:cubicBezTo>
                          <a:pt x="489367" y="568072"/>
                          <a:pt x="195087" y="570520"/>
                          <a:pt x="120002" y="576000"/>
                        </a:cubicBezTo>
                        <a:cubicBezTo>
                          <a:pt x="59268" y="575222"/>
                          <a:pt x="4119" y="525314"/>
                          <a:pt x="0" y="479998"/>
                        </a:cubicBezTo>
                        <a:cubicBezTo>
                          <a:pt x="-19803" y="345417"/>
                          <a:pt x="-13199" y="283520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3628" y="55950"/>
                          <a:pt x="43574" y="1247"/>
                          <a:pt x="120002" y="0"/>
                        </a:cubicBezTo>
                        <a:cubicBezTo>
                          <a:pt x="258462" y="-21068"/>
                          <a:pt x="474502" y="-31476"/>
                          <a:pt x="621840" y="0"/>
                        </a:cubicBezTo>
                        <a:cubicBezTo>
                          <a:pt x="757446" y="38169"/>
                          <a:pt x="913519" y="-2976"/>
                          <a:pt x="1103998" y="0"/>
                        </a:cubicBezTo>
                        <a:cubicBezTo>
                          <a:pt x="1183595" y="-2342"/>
                          <a:pt x="1210052" y="34195"/>
                          <a:pt x="1224000" y="96001"/>
                        </a:cubicBezTo>
                        <a:cubicBezTo>
                          <a:pt x="1233949" y="235363"/>
                          <a:pt x="1231525" y="302366"/>
                          <a:pt x="1224000" y="479998"/>
                        </a:cubicBezTo>
                        <a:cubicBezTo>
                          <a:pt x="1238550" y="524965"/>
                          <a:pt x="1177774" y="578313"/>
                          <a:pt x="1103998" y="576000"/>
                        </a:cubicBezTo>
                        <a:cubicBezTo>
                          <a:pt x="885236" y="548218"/>
                          <a:pt x="691519" y="556783"/>
                          <a:pt x="612000" y="576000"/>
                        </a:cubicBezTo>
                        <a:cubicBezTo>
                          <a:pt x="474531" y="574539"/>
                          <a:pt x="281547" y="557220"/>
                          <a:pt x="120002" y="576000"/>
                        </a:cubicBezTo>
                        <a:cubicBezTo>
                          <a:pt x="59018" y="572677"/>
                          <a:pt x="2480" y="527242"/>
                          <a:pt x="0" y="479998"/>
                        </a:cubicBezTo>
                        <a:cubicBezTo>
                          <a:pt x="-6814" y="371046"/>
                          <a:pt x="-10875" y="245422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9496" y="48562"/>
                          <a:pt x="51518" y="3775"/>
                          <a:pt x="120002" y="0"/>
                        </a:cubicBezTo>
                        <a:cubicBezTo>
                          <a:pt x="335269" y="2924"/>
                          <a:pt x="432701" y="-983"/>
                          <a:pt x="612000" y="0"/>
                        </a:cubicBezTo>
                        <a:cubicBezTo>
                          <a:pt x="767476" y="8682"/>
                          <a:pt x="880571" y="3827"/>
                          <a:pt x="1103998" y="0"/>
                        </a:cubicBezTo>
                        <a:cubicBezTo>
                          <a:pt x="1182993" y="5946"/>
                          <a:pt x="1223751" y="36074"/>
                          <a:pt x="1224000" y="96001"/>
                        </a:cubicBezTo>
                        <a:cubicBezTo>
                          <a:pt x="1218505" y="170039"/>
                          <a:pt x="1225652" y="351791"/>
                          <a:pt x="1224000" y="479998"/>
                        </a:cubicBezTo>
                        <a:cubicBezTo>
                          <a:pt x="1215132" y="528455"/>
                          <a:pt x="1172482" y="598132"/>
                          <a:pt x="1103998" y="576000"/>
                        </a:cubicBezTo>
                        <a:cubicBezTo>
                          <a:pt x="894918" y="587920"/>
                          <a:pt x="711875" y="575972"/>
                          <a:pt x="602160" y="576000"/>
                        </a:cubicBezTo>
                        <a:cubicBezTo>
                          <a:pt x="493912" y="570159"/>
                          <a:pt x="238275" y="583556"/>
                          <a:pt x="120002" y="576000"/>
                        </a:cubicBezTo>
                        <a:cubicBezTo>
                          <a:pt x="56482" y="589645"/>
                          <a:pt x="7354" y="536072"/>
                          <a:pt x="0" y="479998"/>
                        </a:cubicBezTo>
                        <a:cubicBezTo>
                          <a:pt x="-14189" y="338939"/>
                          <a:pt x="-15861" y="280370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237312"/>
            <a:ext cx="1008000" cy="408623"/>
          </a:xfrm>
          <a:custGeom>
            <a:avLst/>
            <a:gdLst>
              <a:gd name="connsiteX0" fmla="*/ 0 w 1008000"/>
              <a:gd name="connsiteY0" fmla="*/ 68105 h 408623"/>
              <a:gd name="connsiteX1" fmla="*/ 68105 w 1008000"/>
              <a:gd name="connsiteY1" fmla="*/ 0 h 408623"/>
              <a:gd name="connsiteX2" fmla="*/ 495282 w 1008000"/>
              <a:gd name="connsiteY2" fmla="*/ 0 h 408623"/>
              <a:gd name="connsiteX3" fmla="*/ 939895 w 1008000"/>
              <a:gd name="connsiteY3" fmla="*/ 0 h 408623"/>
              <a:gd name="connsiteX4" fmla="*/ 1008000 w 1008000"/>
              <a:gd name="connsiteY4" fmla="*/ 68105 h 408623"/>
              <a:gd name="connsiteX5" fmla="*/ 1008000 w 1008000"/>
              <a:gd name="connsiteY5" fmla="*/ 340518 h 408623"/>
              <a:gd name="connsiteX6" fmla="*/ 939895 w 1008000"/>
              <a:gd name="connsiteY6" fmla="*/ 408623 h 408623"/>
              <a:gd name="connsiteX7" fmla="*/ 504000 w 1008000"/>
              <a:gd name="connsiteY7" fmla="*/ 408623 h 408623"/>
              <a:gd name="connsiteX8" fmla="*/ 68105 w 1008000"/>
              <a:gd name="connsiteY8" fmla="*/ 408623 h 408623"/>
              <a:gd name="connsiteX9" fmla="*/ 0 w 1008000"/>
              <a:gd name="connsiteY9" fmla="*/ 340518 h 408623"/>
              <a:gd name="connsiteX10" fmla="*/ 0 w 1008000"/>
              <a:gd name="connsiteY10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000" h="408623" fill="none" extrusionOk="0">
                <a:moveTo>
                  <a:pt x="0" y="68105"/>
                </a:moveTo>
                <a:cubicBezTo>
                  <a:pt x="-293" y="37584"/>
                  <a:pt x="30427" y="-4327"/>
                  <a:pt x="68105" y="0"/>
                </a:cubicBezTo>
                <a:cubicBezTo>
                  <a:pt x="275324" y="-846"/>
                  <a:pt x="369927" y="12391"/>
                  <a:pt x="495282" y="0"/>
                </a:cubicBezTo>
                <a:cubicBezTo>
                  <a:pt x="620637" y="-12391"/>
                  <a:pt x="758311" y="-9943"/>
                  <a:pt x="939895" y="0"/>
                </a:cubicBezTo>
                <a:cubicBezTo>
                  <a:pt x="977250" y="-1955"/>
                  <a:pt x="999333" y="28818"/>
                  <a:pt x="1008000" y="68105"/>
                </a:cubicBezTo>
                <a:cubicBezTo>
                  <a:pt x="1018155" y="152132"/>
                  <a:pt x="1001678" y="215349"/>
                  <a:pt x="1008000" y="340518"/>
                </a:cubicBezTo>
                <a:cubicBezTo>
                  <a:pt x="1009726" y="373413"/>
                  <a:pt x="976967" y="407746"/>
                  <a:pt x="939895" y="408623"/>
                </a:cubicBezTo>
                <a:cubicBezTo>
                  <a:pt x="851979" y="409483"/>
                  <a:pt x="672729" y="390567"/>
                  <a:pt x="504000" y="408623"/>
                </a:cubicBezTo>
                <a:cubicBezTo>
                  <a:pt x="335272" y="426679"/>
                  <a:pt x="156852" y="411561"/>
                  <a:pt x="68105" y="408623"/>
                </a:cubicBezTo>
                <a:cubicBezTo>
                  <a:pt x="36326" y="402874"/>
                  <a:pt x="-3913" y="382507"/>
                  <a:pt x="0" y="340518"/>
                </a:cubicBezTo>
                <a:cubicBezTo>
                  <a:pt x="-5334" y="246203"/>
                  <a:pt x="-3059" y="159208"/>
                  <a:pt x="0" y="68105"/>
                </a:cubicBezTo>
                <a:close/>
              </a:path>
              <a:path w="1008000" h="408623" stroke="0" extrusionOk="0">
                <a:moveTo>
                  <a:pt x="0" y="68105"/>
                </a:moveTo>
                <a:cubicBezTo>
                  <a:pt x="-1147" y="29574"/>
                  <a:pt x="27335" y="-396"/>
                  <a:pt x="68105" y="0"/>
                </a:cubicBezTo>
                <a:cubicBezTo>
                  <a:pt x="287089" y="-18946"/>
                  <a:pt x="298885" y="-4657"/>
                  <a:pt x="512718" y="0"/>
                </a:cubicBezTo>
                <a:cubicBezTo>
                  <a:pt x="726551" y="4657"/>
                  <a:pt x="747665" y="1914"/>
                  <a:pt x="939895" y="0"/>
                </a:cubicBezTo>
                <a:cubicBezTo>
                  <a:pt x="979756" y="3047"/>
                  <a:pt x="1005545" y="34056"/>
                  <a:pt x="1008000" y="68105"/>
                </a:cubicBezTo>
                <a:cubicBezTo>
                  <a:pt x="1014743" y="183044"/>
                  <a:pt x="1004645" y="255588"/>
                  <a:pt x="1008000" y="340518"/>
                </a:cubicBezTo>
                <a:cubicBezTo>
                  <a:pt x="1007665" y="372498"/>
                  <a:pt x="974644" y="409940"/>
                  <a:pt x="939895" y="408623"/>
                </a:cubicBezTo>
                <a:cubicBezTo>
                  <a:pt x="818183" y="428432"/>
                  <a:pt x="626888" y="398678"/>
                  <a:pt x="504000" y="408623"/>
                </a:cubicBezTo>
                <a:cubicBezTo>
                  <a:pt x="381113" y="418568"/>
                  <a:pt x="259559" y="409373"/>
                  <a:pt x="68105" y="408623"/>
                </a:cubicBezTo>
                <a:cubicBezTo>
                  <a:pt x="34060" y="403447"/>
                  <a:pt x="2297" y="376110"/>
                  <a:pt x="0" y="340518"/>
                </a:cubicBezTo>
                <a:cubicBezTo>
                  <a:pt x="-4374" y="257506"/>
                  <a:pt x="-2766" y="170297"/>
                  <a:pt x="0" y="68105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027810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237312"/>
            <a:ext cx="972000" cy="408623"/>
          </a:xfrm>
          <a:custGeom>
            <a:avLst/>
            <a:gdLst>
              <a:gd name="connsiteX0" fmla="*/ 0 w 972000"/>
              <a:gd name="connsiteY0" fmla="*/ 68105 h 408623"/>
              <a:gd name="connsiteX1" fmla="*/ 68105 w 972000"/>
              <a:gd name="connsiteY1" fmla="*/ 0 h 408623"/>
              <a:gd name="connsiteX2" fmla="*/ 502716 w 972000"/>
              <a:gd name="connsiteY2" fmla="*/ 0 h 408623"/>
              <a:gd name="connsiteX3" fmla="*/ 903895 w 972000"/>
              <a:gd name="connsiteY3" fmla="*/ 0 h 408623"/>
              <a:gd name="connsiteX4" fmla="*/ 972000 w 972000"/>
              <a:gd name="connsiteY4" fmla="*/ 68105 h 408623"/>
              <a:gd name="connsiteX5" fmla="*/ 972000 w 972000"/>
              <a:gd name="connsiteY5" fmla="*/ 340518 h 408623"/>
              <a:gd name="connsiteX6" fmla="*/ 903895 w 972000"/>
              <a:gd name="connsiteY6" fmla="*/ 408623 h 408623"/>
              <a:gd name="connsiteX7" fmla="*/ 477642 w 972000"/>
              <a:gd name="connsiteY7" fmla="*/ 408623 h 408623"/>
              <a:gd name="connsiteX8" fmla="*/ 68105 w 972000"/>
              <a:gd name="connsiteY8" fmla="*/ 408623 h 408623"/>
              <a:gd name="connsiteX9" fmla="*/ 0 w 972000"/>
              <a:gd name="connsiteY9" fmla="*/ 340518 h 408623"/>
              <a:gd name="connsiteX10" fmla="*/ 0 w 972000"/>
              <a:gd name="connsiteY10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000" h="408623" fill="none" extrusionOk="0">
                <a:moveTo>
                  <a:pt x="0" y="68105"/>
                </a:moveTo>
                <a:cubicBezTo>
                  <a:pt x="-3247" y="36706"/>
                  <a:pt x="32678" y="-1620"/>
                  <a:pt x="68105" y="0"/>
                </a:cubicBezTo>
                <a:cubicBezTo>
                  <a:pt x="251733" y="-12107"/>
                  <a:pt x="374428" y="-686"/>
                  <a:pt x="502716" y="0"/>
                </a:cubicBezTo>
                <a:cubicBezTo>
                  <a:pt x="631004" y="686"/>
                  <a:pt x="716154" y="-9648"/>
                  <a:pt x="903895" y="0"/>
                </a:cubicBezTo>
                <a:cubicBezTo>
                  <a:pt x="934030" y="-4109"/>
                  <a:pt x="970589" y="32249"/>
                  <a:pt x="972000" y="68105"/>
                </a:cubicBezTo>
                <a:cubicBezTo>
                  <a:pt x="964958" y="169679"/>
                  <a:pt x="981254" y="223926"/>
                  <a:pt x="972000" y="340518"/>
                </a:cubicBezTo>
                <a:cubicBezTo>
                  <a:pt x="980783" y="375922"/>
                  <a:pt x="939355" y="411664"/>
                  <a:pt x="903895" y="408623"/>
                </a:cubicBezTo>
                <a:cubicBezTo>
                  <a:pt x="718920" y="419424"/>
                  <a:pt x="607200" y="411071"/>
                  <a:pt x="477642" y="408623"/>
                </a:cubicBezTo>
                <a:cubicBezTo>
                  <a:pt x="348084" y="406175"/>
                  <a:pt x="267917" y="399528"/>
                  <a:pt x="68105" y="408623"/>
                </a:cubicBezTo>
                <a:cubicBezTo>
                  <a:pt x="27337" y="405698"/>
                  <a:pt x="942" y="379479"/>
                  <a:pt x="0" y="340518"/>
                </a:cubicBezTo>
                <a:cubicBezTo>
                  <a:pt x="-3769" y="264869"/>
                  <a:pt x="-9156" y="162812"/>
                  <a:pt x="0" y="68105"/>
                </a:cubicBezTo>
                <a:close/>
              </a:path>
              <a:path w="972000" h="408623" stroke="0" extrusionOk="0">
                <a:moveTo>
                  <a:pt x="0" y="68105"/>
                </a:moveTo>
                <a:cubicBezTo>
                  <a:pt x="-1077" y="30240"/>
                  <a:pt x="36296" y="7343"/>
                  <a:pt x="68105" y="0"/>
                </a:cubicBezTo>
                <a:cubicBezTo>
                  <a:pt x="229691" y="-16945"/>
                  <a:pt x="286807" y="6639"/>
                  <a:pt x="502716" y="0"/>
                </a:cubicBezTo>
                <a:cubicBezTo>
                  <a:pt x="718625" y="-6639"/>
                  <a:pt x="763384" y="-19142"/>
                  <a:pt x="903895" y="0"/>
                </a:cubicBezTo>
                <a:cubicBezTo>
                  <a:pt x="940093" y="-4037"/>
                  <a:pt x="969372" y="31860"/>
                  <a:pt x="972000" y="68105"/>
                </a:cubicBezTo>
                <a:cubicBezTo>
                  <a:pt x="984248" y="178049"/>
                  <a:pt x="972587" y="238050"/>
                  <a:pt x="972000" y="340518"/>
                </a:cubicBezTo>
                <a:cubicBezTo>
                  <a:pt x="965885" y="379172"/>
                  <a:pt x="938398" y="410190"/>
                  <a:pt x="903895" y="408623"/>
                </a:cubicBezTo>
                <a:cubicBezTo>
                  <a:pt x="778786" y="402922"/>
                  <a:pt x="670688" y="408653"/>
                  <a:pt x="494358" y="408623"/>
                </a:cubicBezTo>
                <a:cubicBezTo>
                  <a:pt x="318028" y="408593"/>
                  <a:pt x="221568" y="428320"/>
                  <a:pt x="68105" y="408623"/>
                </a:cubicBezTo>
                <a:cubicBezTo>
                  <a:pt x="36837" y="413106"/>
                  <a:pt x="6269" y="380402"/>
                  <a:pt x="0" y="340518"/>
                </a:cubicBezTo>
                <a:cubicBezTo>
                  <a:pt x="12723" y="210877"/>
                  <a:pt x="4406" y="136076"/>
                  <a:pt x="0" y="68105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770699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808A9D1-1ACC-48A5-9CBD-8B045D907619}"/>
              </a:ext>
            </a:extLst>
          </p:cNvPr>
          <p:cNvGrpSpPr/>
          <p:nvPr/>
        </p:nvGrpSpPr>
        <p:grpSpPr>
          <a:xfrm>
            <a:off x="569387" y="4941168"/>
            <a:ext cx="11053227" cy="1224136"/>
            <a:chOff x="569387" y="4797152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5301208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5146" t="21186" r="34229" b="25106"/>
            <a:stretch/>
          </p:blipFill>
          <p:spPr>
            <a:xfrm>
              <a:off x="5475534" y="4797152"/>
              <a:ext cx="1240932" cy="1224136"/>
            </a:xfrm>
            <a:prstGeom prst="rect">
              <a:avLst/>
            </a:prstGeom>
          </p:spPr>
        </p:pic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AD10DB-44A3-4C60-91D7-C1BB7D3725C3}"/>
              </a:ext>
            </a:extLst>
          </p:cNvPr>
          <p:cNvSpPr txBox="1"/>
          <p:nvPr/>
        </p:nvSpPr>
        <p:spPr>
          <a:xfrm>
            <a:off x="6518151" y="2403149"/>
            <a:ext cx="2232248" cy="235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ku-Arab-IQ" sz="3200" dirty="0"/>
              <a:t>٢</a:t>
            </a:r>
            <a:r>
              <a:rPr lang="ar-SA" sz="3200" dirty="0"/>
              <a:t> × </a:t>
            </a:r>
            <a:r>
              <a:rPr lang="ku-Arab-IQ" sz="3200" dirty="0"/>
              <a:t>٧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٦</a:t>
            </a:r>
            <a:r>
              <a:rPr lang="ar-SA" sz="3200" dirty="0"/>
              <a:t> × </a:t>
            </a:r>
            <a:r>
              <a:rPr lang="ku-Arab-IQ" sz="3200" dirty="0"/>
              <a:t>٨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٩</a:t>
            </a:r>
            <a:r>
              <a:rPr lang="ar-SA" sz="3200" dirty="0"/>
              <a:t> × </a:t>
            </a:r>
            <a:r>
              <a:rPr lang="ku-Arab-IQ" sz="3200" dirty="0"/>
              <a:t>٣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٥</a:t>
            </a:r>
            <a:r>
              <a:rPr lang="ar-SA" sz="3200" dirty="0"/>
              <a:t> × </a:t>
            </a:r>
            <a:r>
              <a:rPr lang="ku-Arab-IQ" sz="3200" dirty="0"/>
              <a:t>٧</a:t>
            </a:r>
            <a:r>
              <a:rPr lang="ar-SA" sz="3200" dirty="0"/>
              <a:t> =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C20BF4E-0B05-4CA0-AC69-B1FFD861A44F}"/>
              </a:ext>
            </a:extLst>
          </p:cNvPr>
          <p:cNvSpPr txBox="1"/>
          <p:nvPr/>
        </p:nvSpPr>
        <p:spPr>
          <a:xfrm>
            <a:off x="3441602" y="2356986"/>
            <a:ext cx="2232248" cy="235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ku-Arab-IQ" sz="3200" dirty="0"/>
              <a:t>٦</a:t>
            </a:r>
            <a:r>
              <a:rPr lang="ar-SA" sz="3200" dirty="0"/>
              <a:t> × </a:t>
            </a:r>
            <a:r>
              <a:rPr lang="ku-Arab-IQ" sz="3200" dirty="0"/>
              <a:t>٧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٥</a:t>
            </a:r>
            <a:r>
              <a:rPr lang="ar-SA" sz="3200" dirty="0"/>
              <a:t> × </a:t>
            </a:r>
            <a:r>
              <a:rPr lang="ku-Arab-IQ" sz="3200" dirty="0"/>
              <a:t>٩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٢</a:t>
            </a:r>
            <a:r>
              <a:rPr lang="ar-SA" sz="3200" dirty="0"/>
              <a:t> × </a:t>
            </a:r>
            <a:r>
              <a:rPr lang="ku-Arab-IQ" sz="3200" dirty="0"/>
              <a:t>٨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٤</a:t>
            </a:r>
            <a:r>
              <a:rPr lang="ar-SA" sz="3200" dirty="0"/>
              <a:t> × </a:t>
            </a:r>
            <a:r>
              <a:rPr lang="ku-Arab-IQ" sz="3200" dirty="0"/>
              <a:t>٦</a:t>
            </a:r>
            <a:r>
              <a:rPr lang="ar-SA" sz="3200" dirty="0"/>
              <a:t> =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1E9384DB-2B94-42C0-BC1D-3B03FC4E1741}"/>
              </a:ext>
            </a:extLst>
          </p:cNvPr>
          <p:cNvCxnSpPr>
            <a:cxnSpLocks/>
          </p:cNvCxnSpPr>
          <p:nvPr/>
        </p:nvCxnSpPr>
        <p:spPr>
          <a:xfrm>
            <a:off x="6096000" y="2564904"/>
            <a:ext cx="0" cy="189791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مستطيل: زوايا مستديرة 7">
            <a:extLst>
              <a:ext uri="{FF2B5EF4-FFF2-40B4-BE49-F238E27FC236}">
                <a16:creationId xmlns:a16="http://schemas.microsoft.com/office/drawing/2014/main" id="{D0099BE2-761E-410D-A74F-AC2491E45238}"/>
              </a:ext>
            </a:extLst>
          </p:cNvPr>
          <p:cNvSpPr/>
          <p:nvPr/>
        </p:nvSpPr>
        <p:spPr>
          <a:xfrm>
            <a:off x="10128448" y="3331282"/>
            <a:ext cx="1224000" cy="509145"/>
          </a:xfrm>
          <a:custGeom>
            <a:avLst/>
            <a:gdLst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0216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4152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9232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0216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4152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09145" fill="none" extrusionOk="0">
                <a:moveTo>
                  <a:pt x="0" y="84858"/>
                </a:moveTo>
                <a:cubicBezTo>
                  <a:pt x="24013" y="31910"/>
                  <a:pt x="64629" y="6222"/>
                  <a:pt x="120002" y="0"/>
                </a:cubicBezTo>
                <a:cubicBezTo>
                  <a:pt x="257963" y="35153"/>
                  <a:pt x="457178" y="2264"/>
                  <a:pt x="602160" y="0"/>
                </a:cubicBezTo>
                <a:cubicBezTo>
                  <a:pt x="783911" y="17252"/>
                  <a:pt x="939066" y="66719"/>
                  <a:pt x="1103998" y="0"/>
                </a:cubicBezTo>
                <a:cubicBezTo>
                  <a:pt x="1163790" y="-5266"/>
                  <a:pt x="1239897" y="28058"/>
                  <a:pt x="1224000" y="84858"/>
                </a:cubicBezTo>
                <a:cubicBezTo>
                  <a:pt x="1220484" y="209339"/>
                  <a:pt x="1253368" y="342814"/>
                  <a:pt x="1224000" y="424286"/>
                </a:cubicBezTo>
                <a:cubicBezTo>
                  <a:pt x="1228457" y="490171"/>
                  <a:pt x="1188704" y="519078"/>
                  <a:pt x="1103998" y="509145"/>
                </a:cubicBezTo>
                <a:cubicBezTo>
                  <a:pt x="942096" y="517475"/>
                  <a:pt x="783142" y="491850"/>
                  <a:pt x="641520" y="509145"/>
                </a:cubicBezTo>
                <a:cubicBezTo>
                  <a:pt x="480576" y="537841"/>
                  <a:pt x="284469" y="501864"/>
                  <a:pt x="120002" y="509145"/>
                </a:cubicBezTo>
                <a:cubicBezTo>
                  <a:pt x="72860" y="508275"/>
                  <a:pt x="13072" y="487359"/>
                  <a:pt x="0" y="424286"/>
                </a:cubicBezTo>
                <a:cubicBezTo>
                  <a:pt x="-21550" y="314705"/>
                  <a:pt x="-816" y="159128"/>
                  <a:pt x="0" y="84858"/>
                </a:cubicBezTo>
                <a:close/>
              </a:path>
              <a:path w="1224000" h="509145" stroke="0" extrusionOk="0">
                <a:moveTo>
                  <a:pt x="0" y="84858"/>
                </a:moveTo>
                <a:cubicBezTo>
                  <a:pt x="-8784" y="14937"/>
                  <a:pt x="33481" y="3653"/>
                  <a:pt x="120002" y="0"/>
                </a:cubicBezTo>
                <a:cubicBezTo>
                  <a:pt x="264731" y="2395"/>
                  <a:pt x="369029" y="-31613"/>
                  <a:pt x="592320" y="0"/>
                </a:cubicBezTo>
                <a:cubicBezTo>
                  <a:pt x="760222" y="9582"/>
                  <a:pt x="986133" y="-23402"/>
                  <a:pt x="1103998" y="0"/>
                </a:cubicBezTo>
                <a:cubicBezTo>
                  <a:pt x="1184757" y="18196"/>
                  <a:pt x="1234270" y="39522"/>
                  <a:pt x="1224000" y="84858"/>
                </a:cubicBezTo>
                <a:cubicBezTo>
                  <a:pt x="1217487" y="221671"/>
                  <a:pt x="1198210" y="305405"/>
                  <a:pt x="1224000" y="424286"/>
                </a:cubicBezTo>
                <a:cubicBezTo>
                  <a:pt x="1238284" y="470286"/>
                  <a:pt x="1160887" y="476820"/>
                  <a:pt x="1103998" y="509145"/>
                </a:cubicBezTo>
                <a:cubicBezTo>
                  <a:pt x="903476" y="490525"/>
                  <a:pt x="855151" y="514616"/>
                  <a:pt x="602160" y="509145"/>
                </a:cubicBezTo>
                <a:cubicBezTo>
                  <a:pt x="356844" y="508891"/>
                  <a:pt x="232744" y="503001"/>
                  <a:pt x="120002" y="509145"/>
                </a:cubicBezTo>
                <a:cubicBezTo>
                  <a:pt x="60528" y="513069"/>
                  <a:pt x="4432" y="479945"/>
                  <a:pt x="0" y="424286"/>
                </a:cubicBezTo>
                <a:cubicBezTo>
                  <a:pt x="6584" y="285725"/>
                  <a:pt x="15849" y="239338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5767" y="33456"/>
                  <a:pt x="44536" y="-504"/>
                  <a:pt x="120002" y="0"/>
                </a:cubicBezTo>
                <a:cubicBezTo>
                  <a:pt x="252897" y="-14389"/>
                  <a:pt x="469389" y="19124"/>
                  <a:pt x="602160" y="0"/>
                </a:cubicBezTo>
                <a:cubicBezTo>
                  <a:pt x="729146" y="79683"/>
                  <a:pt x="917039" y="-19733"/>
                  <a:pt x="1103998" y="0"/>
                </a:cubicBezTo>
                <a:cubicBezTo>
                  <a:pt x="1172822" y="8511"/>
                  <a:pt x="1227559" y="34912"/>
                  <a:pt x="1224000" y="84858"/>
                </a:cubicBezTo>
                <a:cubicBezTo>
                  <a:pt x="1211214" y="197949"/>
                  <a:pt x="1217138" y="358981"/>
                  <a:pt x="1224000" y="424286"/>
                </a:cubicBezTo>
                <a:cubicBezTo>
                  <a:pt x="1221722" y="481161"/>
                  <a:pt x="1165856" y="485519"/>
                  <a:pt x="1103998" y="509145"/>
                </a:cubicBezTo>
                <a:cubicBezTo>
                  <a:pt x="959796" y="504301"/>
                  <a:pt x="804520" y="499941"/>
                  <a:pt x="641520" y="509145"/>
                </a:cubicBezTo>
                <a:cubicBezTo>
                  <a:pt x="462756" y="505266"/>
                  <a:pt x="272462" y="494554"/>
                  <a:pt x="120002" y="509145"/>
                </a:cubicBezTo>
                <a:cubicBezTo>
                  <a:pt x="53172" y="512339"/>
                  <a:pt x="4546" y="472241"/>
                  <a:pt x="0" y="424286"/>
                </a:cubicBezTo>
                <a:cubicBezTo>
                  <a:pt x="7930" y="325063"/>
                  <a:pt x="8310" y="165896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14977" y="28899"/>
                  <a:pt x="52607" y="5351"/>
                  <a:pt x="120002" y="0"/>
                </a:cubicBezTo>
                <a:cubicBezTo>
                  <a:pt x="278574" y="22158"/>
                  <a:pt x="449864" y="19756"/>
                  <a:pt x="602160" y="0"/>
                </a:cubicBezTo>
                <a:cubicBezTo>
                  <a:pt x="770586" y="38537"/>
                  <a:pt x="931676" y="24012"/>
                  <a:pt x="1103998" y="0"/>
                </a:cubicBezTo>
                <a:cubicBezTo>
                  <a:pt x="1169257" y="2565"/>
                  <a:pt x="1228690" y="26470"/>
                  <a:pt x="1224000" y="84858"/>
                </a:cubicBezTo>
                <a:cubicBezTo>
                  <a:pt x="1208092" y="212909"/>
                  <a:pt x="1229229" y="343711"/>
                  <a:pt x="1224000" y="424286"/>
                </a:cubicBezTo>
                <a:cubicBezTo>
                  <a:pt x="1230633" y="493426"/>
                  <a:pt x="1177419" y="509848"/>
                  <a:pt x="1103998" y="509145"/>
                </a:cubicBezTo>
                <a:cubicBezTo>
                  <a:pt x="940302" y="528302"/>
                  <a:pt x="781031" y="488400"/>
                  <a:pt x="641520" y="509145"/>
                </a:cubicBezTo>
                <a:cubicBezTo>
                  <a:pt x="464143" y="527151"/>
                  <a:pt x="269887" y="498974"/>
                  <a:pt x="120002" y="509145"/>
                </a:cubicBezTo>
                <a:cubicBezTo>
                  <a:pt x="65267" y="509184"/>
                  <a:pt x="11739" y="489978"/>
                  <a:pt x="0" y="424286"/>
                </a:cubicBezTo>
                <a:cubicBezTo>
                  <a:pt x="6021" y="315471"/>
                  <a:pt x="-74" y="154642"/>
                  <a:pt x="0" y="84858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custGeom>
                    <a:avLst/>
                    <a:gdLst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60216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4152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59232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0216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09145" fill="none" extrusionOk="0">
                        <a:moveTo>
                          <a:pt x="0" y="84858"/>
                        </a:moveTo>
                        <a:cubicBezTo>
                          <a:pt x="18447" y="33919"/>
                          <a:pt x="57508" y="4722"/>
                          <a:pt x="120002" y="0"/>
                        </a:cubicBezTo>
                        <a:cubicBezTo>
                          <a:pt x="255247" y="17740"/>
                          <a:pt x="457527" y="-2234"/>
                          <a:pt x="602160" y="0"/>
                        </a:cubicBezTo>
                        <a:cubicBezTo>
                          <a:pt x="776238" y="16592"/>
                          <a:pt x="943038" y="34209"/>
                          <a:pt x="1103998" y="0"/>
                        </a:cubicBezTo>
                        <a:cubicBezTo>
                          <a:pt x="1165377" y="-4320"/>
                          <a:pt x="1228520" y="32979"/>
                          <a:pt x="1224000" y="84858"/>
                        </a:cubicBezTo>
                        <a:cubicBezTo>
                          <a:pt x="1228474" y="210102"/>
                          <a:pt x="1237182" y="339346"/>
                          <a:pt x="1224000" y="424286"/>
                        </a:cubicBezTo>
                        <a:cubicBezTo>
                          <a:pt x="1228391" y="486173"/>
                          <a:pt x="1182365" y="511054"/>
                          <a:pt x="1103998" y="509145"/>
                        </a:cubicBezTo>
                        <a:cubicBezTo>
                          <a:pt x="961376" y="516783"/>
                          <a:pt x="790915" y="517280"/>
                          <a:pt x="641520" y="509145"/>
                        </a:cubicBezTo>
                        <a:cubicBezTo>
                          <a:pt x="482950" y="527922"/>
                          <a:pt x="275213" y="504176"/>
                          <a:pt x="120002" y="509145"/>
                        </a:cubicBezTo>
                        <a:cubicBezTo>
                          <a:pt x="62026" y="509026"/>
                          <a:pt x="5552" y="481251"/>
                          <a:pt x="0" y="424286"/>
                        </a:cubicBezTo>
                        <a:cubicBezTo>
                          <a:pt x="-4470" y="317418"/>
                          <a:pt x="-3425" y="165122"/>
                          <a:pt x="0" y="84858"/>
                        </a:cubicBezTo>
                        <a:close/>
                      </a:path>
                      <a:path w="1224000" h="509145" stroke="0" extrusionOk="0">
                        <a:moveTo>
                          <a:pt x="0" y="84858"/>
                        </a:moveTo>
                        <a:cubicBezTo>
                          <a:pt x="-6881" y="23218"/>
                          <a:pt x="35221" y="3123"/>
                          <a:pt x="120002" y="0"/>
                        </a:cubicBezTo>
                        <a:cubicBezTo>
                          <a:pt x="260763" y="1785"/>
                          <a:pt x="377499" y="-24924"/>
                          <a:pt x="592320" y="0"/>
                        </a:cubicBezTo>
                        <a:cubicBezTo>
                          <a:pt x="771837" y="7453"/>
                          <a:pt x="989226" y="-13220"/>
                          <a:pt x="1103998" y="0"/>
                        </a:cubicBezTo>
                        <a:cubicBezTo>
                          <a:pt x="1183899" y="17117"/>
                          <a:pt x="1231996" y="37433"/>
                          <a:pt x="1224000" y="84858"/>
                        </a:cubicBezTo>
                        <a:cubicBezTo>
                          <a:pt x="1214986" y="223155"/>
                          <a:pt x="1213870" y="308790"/>
                          <a:pt x="1224000" y="424286"/>
                        </a:cubicBezTo>
                        <a:cubicBezTo>
                          <a:pt x="1231835" y="470403"/>
                          <a:pt x="1163513" y="489688"/>
                          <a:pt x="1103998" y="509145"/>
                        </a:cubicBezTo>
                        <a:cubicBezTo>
                          <a:pt x="910249" y="494518"/>
                          <a:pt x="853881" y="513642"/>
                          <a:pt x="602160" y="509145"/>
                        </a:cubicBezTo>
                        <a:cubicBezTo>
                          <a:pt x="361123" y="512548"/>
                          <a:pt x="230353" y="508918"/>
                          <a:pt x="120002" y="509145"/>
                        </a:cubicBezTo>
                        <a:cubicBezTo>
                          <a:pt x="58385" y="514235"/>
                          <a:pt x="-2936" y="472745"/>
                          <a:pt x="0" y="424286"/>
                        </a:cubicBezTo>
                        <a:cubicBezTo>
                          <a:pt x="11024" y="284447"/>
                          <a:pt x="12375" y="236276"/>
                          <a:pt x="0" y="84858"/>
                        </a:cubicBezTo>
                        <a:close/>
                      </a:path>
                      <a:path w="1224000" h="509145" fill="none" stroke="0" extrusionOk="0">
                        <a:moveTo>
                          <a:pt x="0" y="84858"/>
                        </a:moveTo>
                        <a:cubicBezTo>
                          <a:pt x="220" y="31734"/>
                          <a:pt x="44564" y="5409"/>
                          <a:pt x="120002" y="0"/>
                        </a:cubicBezTo>
                        <a:cubicBezTo>
                          <a:pt x="263955" y="3355"/>
                          <a:pt x="447658" y="16957"/>
                          <a:pt x="602160" y="0"/>
                        </a:cubicBezTo>
                        <a:cubicBezTo>
                          <a:pt x="737536" y="46381"/>
                          <a:pt x="937100" y="-12309"/>
                          <a:pt x="1103998" y="0"/>
                        </a:cubicBezTo>
                        <a:cubicBezTo>
                          <a:pt x="1174957" y="5077"/>
                          <a:pt x="1218117" y="28738"/>
                          <a:pt x="1224000" y="84858"/>
                        </a:cubicBezTo>
                        <a:cubicBezTo>
                          <a:pt x="1216607" y="213682"/>
                          <a:pt x="1214447" y="345727"/>
                          <a:pt x="1224000" y="424286"/>
                        </a:cubicBezTo>
                        <a:cubicBezTo>
                          <a:pt x="1230107" y="478096"/>
                          <a:pt x="1161080" y="498773"/>
                          <a:pt x="1103998" y="509145"/>
                        </a:cubicBezTo>
                        <a:cubicBezTo>
                          <a:pt x="958807" y="522162"/>
                          <a:pt x="785351" y="501557"/>
                          <a:pt x="641520" y="509145"/>
                        </a:cubicBezTo>
                        <a:cubicBezTo>
                          <a:pt x="469333" y="495122"/>
                          <a:pt x="260778" y="497458"/>
                          <a:pt x="120002" y="509145"/>
                        </a:cubicBezTo>
                        <a:cubicBezTo>
                          <a:pt x="52355" y="509924"/>
                          <a:pt x="-477" y="477371"/>
                          <a:pt x="0" y="424286"/>
                        </a:cubicBezTo>
                        <a:cubicBezTo>
                          <a:pt x="12585" y="316064"/>
                          <a:pt x="515" y="151600"/>
                          <a:pt x="0" y="8485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2" name="مستطيل: زوايا مستديرة 11">
            <a:extLst>
              <a:ext uri="{FF2B5EF4-FFF2-40B4-BE49-F238E27FC236}">
                <a16:creationId xmlns:a16="http://schemas.microsoft.com/office/drawing/2014/main" id="{D3BF7F39-84E5-4CF2-876C-E601357A7335}"/>
              </a:ext>
            </a:extLst>
          </p:cNvPr>
          <p:cNvSpPr/>
          <p:nvPr/>
        </p:nvSpPr>
        <p:spPr>
          <a:xfrm>
            <a:off x="839535" y="3405142"/>
            <a:ext cx="1224000" cy="509145"/>
          </a:xfrm>
          <a:custGeom>
            <a:avLst/>
            <a:gdLst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824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316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3168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824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09145" fill="none" extrusionOk="0">
                <a:moveTo>
                  <a:pt x="0" y="84858"/>
                </a:moveTo>
                <a:cubicBezTo>
                  <a:pt x="4174" y="20526"/>
                  <a:pt x="47859" y="-9607"/>
                  <a:pt x="120002" y="0"/>
                </a:cubicBezTo>
                <a:cubicBezTo>
                  <a:pt x="218411" y="10553"/>
                  <a:pt x="370811" y="-6915"/>
                  <a:pt x="582480" y="0"/>
                </a:cubicBezTo>
                <a:cubicBezTo>
                  <a:pt x="775820" y="-39204"/>
                  <a:pt x="956795" y="-36689"/>
                  <a:pt x="1103998" y="0"/>
                </a:cubicBezTo>
                <a:cubicBezTo>
                  <a:pt x="1177196" y="23975"/>
                  <a:pt x="1226356" y="55740"/>
                  <a:pt x="1224000" y="84858"/>
                </a:cubicBezTo>
                <a:cubicBezTo>
                  <a:pt x="1224070" y="212997"/>
                  <a:pt x="1180003" y="266094"/>
                  <a:pt x="1224000" y="424286"/>
                </a:cubicBezTo>
                <a:cubicBezTo>
                  <a:pt x="1232720" y="485291"/>
                  <a:pt x="1189153" y="494770"/>
                  <a:pt x="1103998" y="509145"/>
                </a:cubicBezTo>
                <a:cubicBezTo>
                  <a:pt x="899953" y="528542"/>
                  <a:pt x="714670" y="553405"/>
                  <a:pt x="602160" y="509145"/>
                </a:cubicBezTo>
                <a:cubicBezTo>
                  <a:pt x="516169" y="456766"/>
                  <a:pt x="358041" y="529087"/>
                  <a:pt x="120002" y="509145"/>
                </a:cubicBezTo>
                <a:cubicBezTo>
                  <a:pt x="68321" y="510062"/>
                  <a:pt x="-16855" y="480525"/>
                  <a:pt x="0" y="424286"/>
                </a:cubicBezTo>
                <a:cubicBezTo>
                  <a:pt x="-12831" y="361522"/>
                  <a:pt x="32955" y="213160"/>
                  <a:pt x="0" y="84858"/>
                </a:cubicBezTo>
                <a:close/>
              </a:path>
              <a:path w="1224000" h="509145" stroke="0" extrusionOk="0">
                <a:moveTo>
                  <a:pt x="0" y="84858"/>
                </a:moveTo>
                <a:cubicBezTo>
                  <a:pt x="19957" y="32922"/>
                  <a:pt x="69809" y="-1266"/>
                  <a:pt x="120002" y="0"/>
                </a:cubicBezTo>
                <a:cubicBezTo>
                  <a:pt x="305742" y="28492"/>
                  <a:pt x="401813" y="14645"/>
                  <a:pt x="631680" y="0"/>
                </a:cubicBezTo>
                <a:cubicBezTo>
                  <a:pt x="839850" y="5513"/>
                  <a:pt x="864610" y="-11341"/>
                  <a:pt x="1103998" y="0"/>
                </a:cubicBezTo>
                <a:cubicBezTo>
                  <a:pt x="1178537" y="15337"/>
                  <a:pt x="1217840" y="21122"/>
                  <a:pt x="1224000" y="84858"/>
                </a:cubicBezTo>
                <a:cubicBezTo>
                  <a:pt x="1188266" y="238523"/>
                  <a:pt x="1265281" y="359462"/>
                  <a:pt x="1224000" y="424286"/>
                </a:cubicBezTo>
                <a:cubicBezTo>
                  <a:pt x="1210943" y="458939"/>
                  <a:pt x="1151405" y="502658"/>
                  <a:pt x="1103998" y="509145"/>
                </a:cubicBezTo>
                <a:cubicBezTo>
                  <a:pt x="917289" y="507264"/>
                  <a:pt x="830283" y="494815"/>
                  <a:pt x="631680" y="509145"/>
                </a:cubicBezTo>
                <a:cubicBezTo>
                  <a:pt x="402445" y="521454"/>
                  <a:pt x="274661" y="521753"/>
                  <a:pt x="120002" y="509145"/>
                </a:cubicBezTo>
                <a:cubicBezTo>
                  <a:pt x="55326" y="518978"/>
                  <a:pt x="-12546" y="462602"/>
                  <a:pt x="0" y="424286"/>
                </a:cubicBezTo>
                <a:cubicBezTo>
                  <a:pt x="12072" y="285653"/>
                  <a:pt x="28398" y="203408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9108" y="38464"/>
                  <a:pt x="68686" y="13943"/>
                  <a:pt x="120002" y="0"/>
                </a:cubicBezTo>
                <a:cubicBezTo>
                  <a:pt x="258149" y="2084"/>
                  <a:pt x="383480" y="-34304"/>
                  <a:pt x="582480" y="0"/>
                </a:cubicBezTo>
                <a:cubicBezTo>
                  <a:pt x="814771" y="25949"/>
                  <a:pt x="939220" y="-5825"/>
                  <a:pt x="1103998" y="0"/>
                </a:cubicBezTo>
                <a:cubicBezTo>
                  <a:pt x="1188762" y="24808"/>
                  <a:pt x="1223461" y="41866"/>
                  <a:pt x="1224000" y="84858"/>
                </a:cubicBezTo>
                <a:cubicBezTo>
                  <a:pt x="1227312" y="191873"/>
                  <a:pt x="1195441" y="281217"/>
                  <a:pt x="1224000" y="424286"/>
                </a:cubicBezTo>
                <a:cubicBezTo>
                  <a:pt x="1210654" y="474741"/>
                  <a:pt x="1177449" y="526895"/>
                  <a:pt x="1103998" y="509145"/>
                </a:cubicBezTo>
                <a:cubicBezTo>
                  <a:pt x="891060" y="512491"/>
                  <a:pt x="699162" y="518936"/>
                  <a:pt x="602160" y="509145"/>
                </a:cubicBezTo>
                <a:cubicBezTo>
                  <a:pt x="493343" y="497268"/>
                  <a:pt x="295049" y="480185"/>
                  <a:pt x="120002" y="509145"/>
                </a:cubicBezTo>
                <a:cubicBezTo>
                  <a:pt x="43843" y="518974"/>
                  <a:pt x="11691" y="471815"/>
                  <a:pt x="0" y="424286"/>
                </a:cubicBezTo>
                <a:cubicBezTo>
                  <a:pt x="-21990" y="304918"/>
                  <a:pt x="35847" y="204327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9092" y="25866"/>
                  <a:pt x="51316" y="1335"/>
                  <a:pt x="120002" y="0"/>
                </a:cubicBezTo>
                <a:cubicBezTo>
                  <a:pt x="256449" y="-2730"/>
                  <a:pt x="381872" y="-27043"/>
                  <a:pt x="582480" y="0"/>
                </a:cubicBezTo>
                <a:cubicBezTo>
                  <a:pt x="779118" y="-2250"/>
                  <a:pt x="974586" y="-17201"/>
                  <a:pt x="1103998" y="0"/>
                </a:cubicBezTo>
                <a:cubicBezTo>
                  <a:pt x="1181997" y="21758"/>
                  <a:pt x="1221731" y="49581"/>
                  <a:pt x="1224000" y="84858"/>
                </a:cubicBezTo>
                <a:cubicBezTo>
                  <a:pt x="1222757" y="191644"/>
                  <a:pt x="1189926" y="268865"/>
                  <a:pt x="1224000" y="424286"/>
                </a:cubicBezTo>
                <a:cubicBezTo>
                  <a:pt x="1217817" y="478416"/>
                  <a:pt x="1180375" y="508466"/>
                  <a:pt x="1103998" y="509145"/>
                </a:cubicBezTo>
                <a:cubicBezTo>
                  <a:pt x="883571" y="520348"/>
                  <a:pt x="730902" y="541235"/>
                  <a:pt x="602160" y="509145"/>
                </a:cubicBezTo>
                <a:cubicBezTo>
                  <a:pt x="503907" y="494105"/>
                  <a:pt x="341208" y="510865"/>
                  <a:pt x="120002" y="509145"/>
                </a:cubicBezTo>
                <a:cubicBezTo>
                  <a:pt x="52441" y="511258"/>
                  <a:pt x="-2693" y="471643"/>
                  <a:pt x="0" y="424286"/>
                </a:cubicBezTo>
                <a:cubicBezTo>
                  <a:pt x="-15346" y="320842"/>
                  <a:pt x="29416" y="222915"/>
                  <a:pt x="0" y="84858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custGeom>
                    <a:avLst/>
                    <a:gdLst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58248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0216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63168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3168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09145" fill="none" extrusionOk="0">
                        <a:moveTo>
                          <a:pt x="0" y="84858"/>
                        </a:moveTo>
                        <a:cubicBezTo>
                          <a:pt x="3309" y="23076"/>
                          <a:pt x="49963" y="-1097"/>
                          <a:pt x="120002" y="0"/>
                        </a:cubicBezTo>
                        <a:cubicBezTo>
                          <a:pt x="242916" y="-9479"/>
                          <a:pt x="370080" y="-3492"/>
                          <a:pt x="582480" y="0"/>
                        </a:cubicBezTo>
                        <a:cubicBezTo>
                          <a:pt x="782671" y="-26163"/>
                          <a:pt x="979677" y="-18241"/>
                          <a:pt x="1103998" y="0"/>
                        </a:cubicBezTo>
                        <a:cubicBezTo>
                          <a:pt x="1177717" y="17862"/>
                          <a:pt x="1222950" y="49873"/>
                          <a:pt x="1224000" y="84858"/>
                        </a:cubicBezTo>
                        <a:cubicBezTo>
                          <a:pt x="1225692" y="205234"/>
                          <a:pt x="1195545" y="267642"/>
                          <a:pt x="1224000" y="424286"/>
                        </a:cubicBezTo>
                        <a:cubicBezTo>
                          <a:pt x="1229699" y="478511"/>
                          <a:pt x="1180313" y="505126"/>
                          <a:pt x="1103998" y="509145"/>
                        </a:cubicBezTo>
                        <a:cubicBezTo>
                          <a:pt x="901758" y="525702"/>
                          <a:pt x="707583" y="533230"/>
                          <a:pt x="602160" y="509145"/>
                        </a:cubicBezTo>
                        <a:cubicBezTo>
                          <a:pt x="502154" y="490805"/>
                          <a:pt x="343302" y="526837"/>
                          <a:pt x="120002" y="509145"/>
                        </a:cubicBezTo>
                        <a:cubicBezTo>
                          <a:pt x="60033" y="511258"/>
                          <a:pt x="-3547" y="480095"/>
                          <a:pt x="0" y="424286"/>
                        </a:cubicBezTo>
                        <a:cubicBezTo>
                          <a:pt x="-6014" y="335695"/>
                          <a:pt x="26703" y="212963"/>
                          <a:pt x="0" y="84858"/>
                        </a:cubicBezTo>
                        <a:close/>
                      </a:path>
                      <a:path w="1224000" h="509145" stroke="0" extrusionOk="0">
                        <a:moveTo>
                          <a:pt x="0" y="84858"/>
                        </a:moveTo>
                        <a:cubicBezTo>
                          <a:pt x="16189" y="40295"/>
                          <a:pt x="66034" y="3250"/>
                          <a:pt x="120002" y="0"/>
                        </a:cubicBezTo>
                        <a:cubicBezTo>
                          <a:pt x="280087" y="20085"/>
                          <a:pt x="419863" y="6277"/>
                          <a:pt x="631680" y="0"/>
                        </a:cubicBezTo>
                        <a:cubicBezTo>
                          <a:pt x="839388" y="312"/>
                          <a:pt x="868655" y="-5782"/>
                          <a:pt x="1103998" y="0"/>
                        </a:cubicBezTo>
                        <a:cubicBezTo>
                          <a:pt x="1178564" y="13494"/>
                          <a:pt x="1218103" y="26614"/>
                          <a:pt x="1224000" y="84858"/>
                        </a:cubicBezTo>
                        <a:cubicBezTo>
                          <a:pt x="1196718" y="244949"/>
                          <a:pt x="1255732" y="344552"/>
                          <a:pt x="1224000" y="424286"/>
                        </a:cubicBezTo>
                        <a:cubicBezTo>
                          <a:pt x="1218993" y="464409"/>
                          <a:pt x="1162069" y="507610"/>
                          <a:pt x="1103998" y="509145"/>
                        </a:cubicBezTo>
                        <a:cubicBezTo>
                          <a:pt x="905868" y="516963"/>
                          <a:pt x="832186" y="499754"/>
                          <a:pt x="631680" y="509145"/>
                        </a:cubicBezTo>
                        <a:cubicBezTo>
                          <a:pt x="406577" y="518567"/>
                          <a:pt x="282761" y="523213"/>
                          <a:pt x="120002" y="509145"/>
                        </a:cubicBezTo>
                        <a:cubicBezTo>
                          <a:pt x="53635" y="514555"/>
                          <a:pt x="-12604" y="466243"/>
                          <a:pt x="0" y="424286"/>
                        </a:cubicBezTo>
                        <a:cubicBezTo>
                          <a:pt x="-1021" y="299958"/>
                          <a:pt x="22657" y="203291"/>
                          <a:pt x="0" y="84858"/>
                        </a:cubicBezTo>
                        <a:close/>
                      </a:path>
                      <a:path w="1224000" h="509145" fill="none" stroke="0" extrusionOk="0">
                        <a:moveTo>
                          <a:pt x="0" y="84858"/>
                        </a:moveTo>
                        <a:cubicBezTo>
                          <a:pt x="6895" y="39203"/>
                          <a:pt x="57070" y="13267"/>
                          <a:pt x="120002" y="0"/>
                        </a:cubicBezTo>
                        <a:cubicBezTo>
                          <a:pt x="265412" y="-8261"/>
                          <a:pt x="380328" y="-21345"/>
                          <a:pt x="582480" y="0"/>
                        </a:cubicBezTo>
                        <a:cubicBezTo>
                          <a:pt x="794906" y="5314"/>
                          <a:pt x="955794" y="-8489"/>
                          <a:pt x="1103998" y="0"/>
                        </a:cubicBezTo>
                        <a:cubicBezTo>
                          <a:pt x="1185189" y="16078"/>
                          <a:pt x="1219848" y="46713"/>
                          <a:pt x="1224000" y="84858"/>
                        </a:cubicBezTo>
                        <a:cubicBezTo>
                          <a:pt x="1224058" y="186616"/>
                          <a:pt x="1203564" y="271156"/>
                          <a:pt x="1224000" y="424286"/>
                        </a:cubicBezTo>
                        <a:cubicBezTo>
                          <a:pt x="1214452" y="469169"/>
                          <a:pt x="1177124" y="524512"/>
                          <a:pt x="1103998" y="509145"/>
                        </a:cubicBezTo>
                        <a:cubicBezTo>
                          <a:pt x="893983" y="517188"/>
                          <a:pt x="711766" y="525697"/>
                          <a:pt x="602160" y="509145"/>
                        </a:cubicBezTo>
                        <a:cubicBezTo>
                          <a:pt x="502658" y="499659"/>
                          <a:pt x="318322" y="502273"/>
                          <a:pt x="120002" y="509145"/>
                        </a:cubicBezTo>
                        <a:cubicBezTo>
                          <a:pt x="46035" y="511796"/>
                          <a:pt x="8214" y="473647"/>
                          <a:pt x="0" y="424286"/>
                        </a:cubicBezTo>
                        <a:cubicBezTo>
                          <a:pt x="-17163" y="304552"/>
                          <a:pt x="23279" y="216143"/>
                          <a:pt x="0" y="8485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4" name="مستطيل مستدير الزوايا 26">
            <a:extLst>
              <a:ext uri="{FF2B5EF4-FFF2-40B4-BE49-F238E27FC236}">
                <a16:creationId xmlns:a16="http://schemas.microsoft.com/office/drawing/2014/main" id="{84C1DB87-DE99-4EAC-B49D-3A408307439D}"/>
              </a:ext>
            </a:extLst>
          </p:cNvPr>
          <p:cNvSpPr/>
          <p:nvPr/>
        </p:nvSpPr>
        <p:spPr>
          <a:xfrm>
            <a:off x="9785176" y="6019454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الفاصل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46912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مسابقة السرعة</a:t>
            </a:r>
          </a:p>
        </p:txBody>
      </p:sp>
      <p:sp>
        <p:nvSpPr>
          <p:cNvPr id="155" name="Rectangle 63">
            <a:extLst>
              <a:ext uri="{FF2B5EF4-FFF2-40B4-BE49-F238E27FC236}">
                <a16:creationId xmlns:a16="http://schemas.microsoft.com/office/drawing/2014/main" id="{5FFD769E-3CE0-7694-D8DB-6200BC37D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1:00</a:t>
            </a:r>
          </a:p>
        </p:txBody>
      </p:sp>
      <p:sp>
        <p:nvSpPr>
          <p:cNvPr id="156" name="Rectangle 64">
            <a:extLst>
              <a:ext uri="{FF2B5EF4-FFF2-40B4-BE49-F238E27FC236}">
                <a16:creationId xmlns:a16="http://schemas.microsoft.com/office/drawing/2014/main" id="{951F4ECC-51AB-E33E-1C8D-CF621238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0:59</a:t>
            </a:r>
          </a:p>
        </p:txBody>
      </p:sp>
      <p:sp>
        <p:nvSpPr>
          <p:cNvPr id="157" name="Rectangle 65">
            <a:extLst>
              <a:ext uri="{FF2B5EF4-FFF2-40B4-BE49-F238E27FC236}">
                <a16:creationId xmlns:a16="http://schemas.microsoft.com/office/drawing/2014/main" id="{CB14C0D0-B8EC-372E-2577-3155F4472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0:58</a:t>
            </a:r>
          </a:p>
        </p:txBody>
      </p:sp>
      <p:sp>
        <p:nvSpPr>
          <p:cNvPr id="158" name="Rectangle 66">
            <a:extLst>
              <a:ext uri="{FF2B5EF4-FFF2-40B4-BE49-F238E27FC236}">
                <a16:creationId xmlns:a16="http://schemas.microsoft.com/office/drawing/2014/main" id="{DFC4414A-CEDD-21C7-3FCE-B9F6B6AB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0:57</a:t>
            </a:r>
          </a:p>
        </p:txBody>
      </p:sp>
      <p:sp>
        <p:nvSpPr>
          <p:cNvPr id="159" name="Rectangle 67">
            <a:extLst>
              <a:ext uri="{FF2B5EF4-FFF2-40B4-BE49-F238E27FC236}">
                <a16:creationId xmlns:a16="http://schemas.microsoft.com/office/drawing/2014/main" id="{50272A05-CC01-785C-BF42-10ADCA8B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0:56</a:t>
            </a:r>
          </a:p>
        </p:txBody>
      </p:sp>
      <p:sp>
        <p:nvSpPr>
          <p:cNvPr id="160" name="Rectangle 68">
            <a:extLst>
              <a:ext uri="{FF2B5EF4-FFF2-40B4-BE49-F238E27FC236}">
                <a16:creationId xmlns:a16="http://schemas.microsoft.com/office/drawing/2014/main" id="{430471B8-5052-B4A7-4DC1-6EE1C13C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0:55</a:t>
            </a:r>
          </a:p>
        </p:txBody>
      </p:sp>
      <p:sp>
        <p:nvSpPr>
          <p:cNvPr id="161" name="Rectangle 69">
            <a:extLst>
              <a:ext uri="{FF2B5EF4-FFF2-40B4-BE49-F238E27FC236}">
                <a16:creationId xmlns:a16="http://schemas.microsoft.com/office/drawing/2014/main" id="{E7755A82-2419-C349-5121-D99DAFE8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0:54</a:t>
            </a:r>
          </a:p>
        </p:txBody>
      </p:sp>
      <p:sp>
        <p:nvSpPr>
          <p:cNvPr id="162" name="Rectangle 70">
            <a:extLst>
              <a:ext uri="{FF2B5EF4-FFF2-40B4-BE49-F238E27FC236}">
                <a16:creationId xmlns:a16="http://schemas.microsoft.com/office/drawing/2014/main" id="{B1F0DD72-B9FB-C7F7-565F-39976B46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0:53</a:t>
            </a:r>
          </a:p>
        </p:txBody>
      </p:sp>
      <p:sp>
        <p:nvSpPr>
          <p:cNvPr id="163" name="Rectangle 71">
            <a:extLst>
              <a:ext uri="{FF2B5EF4-FFF2-40B4-BE49-F238E27FC236}">
                <a16:creationId xmlns:a16="http://schemas.microsoft.com/office/drawing/2014/main" id="{3609A350-4909-9525-853D-B8546FE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0:52</a:t>
            </a:r>
          </a:p>
        </p:txBody>
      </p:sp>
      <p:sp>
        <p:nvSpPr>
          <p:cNvPr id="164" name="Rectangle 72">
            <a:extLst>
              <a:ext uri="{FF2B5EF4-FFF2-40B4-BE49-F238E27FC236}">
                <a16:creationId xmlns:a16="http://schemas.microsoft.com/office/drawing/2014/main" id="{AA270480-8965-B54A-2A7F-F2396EF2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0:51</a:t>
            </a:r>
          </a:p>
        </p:txBody>
      </p:sp>
      <p:sp>
        <p:nvSpPr>
          <p:cNvPr id="165" name="Rectangle 73">
            <a:extLst>
              <a:ext uri="{FF2B5EF4-FFF2-40B4-BE49-F238E27FC236}">
                <a16:creationId xmlns:a16="http://schemas.microsoft.com/office/drawing/2014/main" id="{915B9F55-E5FC-1BE8-71EA-3F8A81D3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0:50</a:t>
            </a:r>
          </a:p>
        </p:txBody>
      </p:sp>
      <p:sp>
        <p:nvSpPr>
          <p:cNvPr id="166" name="Rectangle 74">
            <a:extLst>
              <a:ext uri="{FF2B5EF4-FFF2-40B4-BE49-F238E27FC236}">
                <a16:creationId xmlns:a16="http://schemas.microsoft.com/office/drawing/2014/main" id="{098C3B08-76E6-19CB-035D-F6D6F6C2D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0:49</a:t>
            </a:r>
          </a:p>
        </p:txBody>
      </p:sp>
      <p:sp>
        <p:nvSpPr>
          <p:cNvPr id="167" name="Rectangle 75">
            <a:extLst>
              <a:ext uri="{FF2B5EF4-FFF2-40B4-BE49-F238E27FC236}">
                <a16:creationId xmlns:a16="http://schemas.microsoft.com/office/drawing/2014/main" id="{06285121-9725-8D49-153E-3D7C3723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322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0:48</a:t>
            </a:r>
          </a:p>
        </p:txBody>
      </p:sp>
      <p:sp>
        <p:nvSpPr>
          <p:cNvPr id="168" name="Rectangle 76">
            <a:extLst>
              <a:ext uri="{FF2B5EF4-FFF2-40B4-BE49-F238E27FC236}">
                <a16:creationId xmlns:a16="http://schemas.microsoft.com/office/drawing/2014/main" id="{989661BE-2A8A-4187-1962-C1392A9B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0:47</a:t>
            </a:r>
          </a:p>
        </p:txBody>
      </p:sp>
      <p:sp>
        <p:nvSpPr>
          <p:cNvPr id="169" name="Rectangle 77">
            <a:extLst>
              <a:ext uri="{FF2B5EF4-FFF2-40B4-BE49-F238E27FC236}">
                <a16:creationId xmlns:a16="http://schemas.microsoft.com/office/drawing/2014/main" id="{9AD19A04-03B3-ED51-3322-D31EA259B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0:46</a:t>
            </a:r>
          </a:p>
        </p:txBody>
      </p:sp>
      <p:sp>
        <p:nvSpPr>
          <p:cNvPr id="170" name="Rectangle 78">
            <a:extLst>
              <a:ext uri="{FF2B5EF4-FFF2-40B4-BE49-F238E27FC236}">
                <a16:creationId xmlns:a16="http://schemas.microsoft.com/office/drawing/2014/main" id="{51616B87-D794-23E6-1DBB-E5A364DF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0:45</a:t>
            </a:r>
          </a:p>
        </p:txBody>
      </p:sp>
      <p:sp>
        <p:nvSpPr>
          <p:cNvPr id="171" name="Rectangle 79">
            <a:extLst>
              <a:ext uri="{FF2B5EF4-FFF2-40B4-BE49-F238E27FC236}">
                <a16:creationId xmlns:a16="http://schemas.microsoft.com/office/drawing/2014/main" id="{32005C99-AB47-E539-5588-4543AFAC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0:44</a:t>
            </a:r>
          </a:p>
        </p:txBody>
      </p:sp>
      <p:sp>
        <p:nvSpPr>
          <p:cNvPr id="172" name="Rectangle 80">
            <a:extLst>
              <a:ext uri="{FF2B5EF4-FFF2-40B4-BE49-F238E27FC236}">
                <a16:creationId xmlns:a16="http://schemas.microsoft.com/office/drawing/2014/main" id="{82BA5515-0EB0-DC9F-6F82-69A6C87B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0:43</a:t>
            </a:r>
          </a:p>
        </p:txBody>
      </p:sp>
      <p:sp>
        <p:nvSpPr>
          <p:cNvPr id="173" name="Rectangle 81">
            <a:extLst>
              <a:ext uri="{FF2B5EF4-FFF2-40B4-BE49-F238E27FC236}">
                <a16:creationId xmlns:a16="http://schemas.microsoft.com/office/drawing/2014/main" id="{D6034DF3-B5B1-735D-07A2-CC5D2748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0:42</a:t>
            </a:r>
          </a:p>
        </p:txBody>
      </p:sp>
      <p:sp>
        <p:nvSpPr>
          <p:cNvPr id="174" name="Rectangle 82">
            <a:extLst>
              <a:ext uri="{FF2B5EF4-FFF2-40B4-BE49-F238E27FC236}">
                <a16:creationId xmlns:a16="http://schemas.microsoft.com/office/drawing/2014/main" id="{769EA2F4-9DB3-10E8-AA33-AD96D239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0:41</a:t>
            </a:r>
          </a:p>
        </p:txBody>
      </p:sp>
      <p:sp>
        <p:nvSpPr>
          <p:cNvPr id="175" name="Rectangle 83">
            <a:extLst>
              <a:ext uri="{FF2B5EF4-FFF2-40B4-BE49-F238E27FC236}">
                <a16:creationId xmlns:a16="http://schemas.microsoft.com/office/drawing/2014/main" id="{F2ECB5B4-B08E-3FC6-5693-D707610C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0:40</a:t>
            </a:r>
          </a:p>
        </p:txBody>
      </p:sp>
      <p:sp>
        <p:nvSpPr>
          <p:cNvPr id="176" name="Rectangle 84">
            <a:extLst>
              <a:ext uri="{FF2B5EF4-FFF2-40B4-BE49-F238E27FC236}">
                <a16:creationId xmlns:a16="http://schemas.microsoft.com/office/drawing/2014/main" id="{852BA5EC-B445-FE33-0ABF-5FE938735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0:39</a:t>
            </a:r>
          </a:p>
        </p:txBody>
      </p:sp>
      <p:sp>
        <p:nvSpPr>
          <p:cNvPr id="177" name="Rectangle 85">
            <a:extLst>
              <a:ext uri="{FF2B5EF4-FFF2-40B4-BE49-F238E27FC236}">
                <a16:creationId xmlns:a16="http://schemas.microsoft.com/office/drawing/2014/main" id="{7A02D7EC-10D7-3170-F754-3A1BB553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0:38</a:t>
            </a:r>
          </a:p>
        </p:txBody>
      </p:sp>
      <p:sp>
        <p:nvSpPr>
          <p:cNvPr id="178" name="Rectangle 86">
            <a:extLst>
              <a:ext uri="{FF2B5EF4-FFF2-40B4-BE49-F238E27FC236}">
                <a16:creationId xmlns:a16="http://schemas.microsoft.com/office/drawing/2014/main" id="{7524C78D-730E-22C4-D753-25320135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0:37</a:t>
            </a:r>
          </a:p>
        </p:txBody>
      </p:sp>
      <p:sp>
        <p:nvSpPr>
          <p:cNvPr id="179" name="Rectangle 87">
            <a:extLst>
              <a:ext uri="{FF2B5EF4-FFF2-40B4-BE49-F238E27FC236}">
                <a16:creationId xmlns:a16="http://schemas.microsoft.com/office/drawing/2014/main" id="{9EE2298E-7052-35A2-52A9-D96E1624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0:36</a:t>
            </a:r>
          </a:p>
        </p:txBody>
      </p:sp>
      <p:sp>
        <p:nvSpPr>
          <p:cNvPr id="180" name="Rectangle 88">
            <a:extLst>
              <a:ext uri="{FF2B5EF4-FFF2-40B4-BE49-F238E27FC236}">
                <a16:creationId xmlns:a16="http://schemas.microsoft.com/office/drawing/2014/main" id="{47B8398F-FB17-7D4D-4205-5FD139971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0:35</a:t>
            </a:r>
          </a:p>
        </p:txBody>
      </p:sp>
      <p:sp>
        <p:nvSpPr>
          <p:cNvPr id="181" name="Rectangle 89">
            <a:extLst>
              <a:ext uri="{FF2B5EF4-FFF2-40B4-BE49-F238E27FC236}">
                <a16:creationId xmlns:a16="http://schemas.microsoft.com/office/drawing/2014/main" id="{8108DEFF-7E50-5870-C707-D89A38C84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0:34</a:t>
            </a:r>
          </a:p>
        </p:txBody>
      </p:sp>
      <p:sp>
        <p:nvSpPr>
          <p:cNvPr id="182" name="Rectangle 90">
            <a:extLst>
              <a:ext uri="{FF2B5EF4-FFF2-40B4-BE49-F238E27FC236}">
                <a16:creationId xmlns:a16="http://schemas.microsoft.com/office/drawing/2014/main" id="{95511186-408E-14C9-5ECA-FFA30B8D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0:33</a:t>
            </a:r>
          </a:p>
        </p:txBody>
      </p:sp>
      <p:sp>
        <p:nvSpPr>
          <p:cNvPr id="183" name="Rectangle 91">
            <a:extLst>
              <a:ext uri="{FF2B5EF4-FFF2-40B4-BE49-F238E27FC236}">
                <a16:creationId xmlns:a16="http://schemas.microsoft.com/office/drawing/2014/main" id="{E06DADC1-5F5E-3BF2-840E-9756CFC8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6017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0:32</a:t>
            </a:r>
          </a:p>
        </p:txBody>
      </p:sp>
      <p:sp>
        <p:nvSpPr>
          <p:cNvPr id="184" name="Rectangle 92">
            <a:extLst>
              <a:ext uri="{FF2B5EF4-FFF2-40B4-BE49-F238E27FC236}">
                <a16:creationId xmlns:a16="http://schemas.microsoft.com/office/drawing/2014/main" id="{67F5DEC0-44AB-DBBC-B323-68EDB4DA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0:31</a:t>
            </a:r>
          </a:p>
        </p:txBody>
      </p:sp>
      <p:sp>
        <p:nvSpPr>
          <p:cNvPr id="185" name="Rectangle 93">
            <a:extLst>
              <a:ext uri="{FF2B5EF4-FFF2-40B4-BE49-F238E27FC236}">
                <a16:creationId xmlns:a16="http://schemas.microsoft.com/office/drawing/2014/main" id="{0069B324-EFB7-53C2-7C59-E86E86DB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0:30</a:t>
            </a:r>
          </a:p>
        </p:txBody>
      </p:sp>
      <p:sp>
        <p:nvSpPr>
          <p:cNvPr id="186" name="Rectangle 94">
            <a:extLst>
              <a:ext uri="{FF2B5EF4-FFF2-40B4-BE49-F238E27FC236}">
                <a16:creationId xmlns:a16="http://schemas.microsoft.com/office/drawing/2014/main" id="{773FDADB-88D5-D2B9-368E-70A3DF0F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0:29</a:t>
            </a:r>
          </a:p>
        </p:txBody>
      </p:sp>
      <p:sp>
        <p:nvSpPr>
          <p:cNvPr id="187" name="Rectangle 95">
            <a:extLst>
              <a:ext uri="{FF2B5EF4-FFF2-40B4-BE49-F238E27FC236}">
                <a16:creationId xmlns:a16="http://schemas.microsoft.com/office/drawing/2014/main" id="{76AB8139-8286-F93F-3B8A-1EC54710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0:28</a:t>
            </a:r>
          </a:p>
        </p:txBody>
      </p:sp>
      <p:sp>
        <p:nvSpPr>
          <p:cNvPr id="188" name="Rectangle 96">
            <a:extLst>
              <a:ext uri="{FF2B5EF4-FFF2-40B4-BE49-F238E27FC236}">
                <a16:creationId xmlns:a16="http://schemas.microsoft.com/office/drawing/2014/main" id="{B5693FE4-DEC2-B6C0-EF6C-20E54917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0:27</a:t>
            </a:r>
          </a:p>
        </p:txBody>
      </p:sp>
      <p:sp>
        <p:nvSpPr>
          <p:cNvPr id="189" name="Rectangle 97">
            <a:extLst>
              <a:ext uri="{FF2B5EF4-FFF2-40B4-BE49-F238E27FC236}">
                <a16:creationId xmlns:a16="http://schemas.microsoft.com/office/drawing/2014/main" id="{9C2211BC-73CD-9064-495F-D6843A96E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0:26</a:t>
            </a:r>
          </a:p>
        </p:txBody>
      </p:sp>
      <p:sp>
        <p:nvSpPr>
          <p:cNvPr id="190" name="Rectangle 98">
            <a:extLst>
              <a:ext uri="{FF2B5EF4-FFF2-40B4-BE49-F238E27FC236}">
                <a16:creationId xmlns:a16="http://schemas.microsoft.com/office/drawing/2014/main" id="{7C4C9B05-163A-233C-C48D-C1B214C44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0:25</a:t>
            </a:r>
          </a:p>
        </p:txBody>
      </p:sp>
      <p:sp>
        <p:nvSpPr>
          <p:cNvPr id="191" name="Rectangle 99">
            <a:extLst>
              <a:ext uri="{FF2B5EF4-FFF2-40B4-BE49-F238E27FC236}">
                <a16:creationId xmlns:a16="http://schemas.microsoft.com/office/drawing/2014/main" id="{AA5D2222-333F-2AF2-7C01-4EC303B3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0:24</a:t>
            </a:r>
          </a:p>
        </p:txBody>
      </p:sp>
      <p:sp>
        <p:nvSpPr>
          <p:cNvPr id="192" name="Rectangle 100">
            <a:extLst>
              <a:ext uri="{FF2B5EF4-FFF2-40B4-BE49-F238E27FC236}">
                <a16:creationId xmlns:a16="http://schemas.microsoft.com/office/drawing/2014/main" id="{816A282B-D36E-15BA-D2E9-1836993C6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0:23</a:t>
            </a:r>
          </a:p>
        </p:txBody>
      </p:sp>
      <p:sp>
        <p:nvSpPr>
          <p:cNvPr id="193" name="Rectangle 101">
            <a:extLst>
              <a:ext uri="{FF2B5EF4-FFF2-40B4-BE49-F238E27FC236}">
                <a16:creationId xmlns:a16="http://schemas.microsoft.com/office/drawing/2014/main" id="{9E9ECE8F-2B70-EC46-8AED-0D31FFF4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0:22</a:t>
            </a:r>
          </a:p>
        </p:txBody>
      </p:sp>
      <p:sp>
        <p:nvSpPr>
          <p:cNvPr id="194" name="Rectangle 102">
            <a:extLst>
              <a:ext uri="{FF2B5EF4-FFF2-40B4-BE49-F238E27FC236}">
                <a16:creationId xmlns:a16="http://schemas.microsoft.com/office/drawing/2014/main" id="{104AE244-69AC-0706-73C1-E630D86D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0:21</a:t>
            </a:r>
          </a:p>
        </p:txBody>
      </p:sp>
      <p:sp>
        <p:nvSpPr>
          <p:cNvPr id="195" name="Rectangle 103">
            <a:extLst>
              <a:ext uri="{FF2B5EF4-FFF2-40B4-BE49-F238E27FC236}">
                <a16:creationId xmlns:a16="http://schemas.microsoft.com/office/drawing/2014/main" id="{18E88066-E558-F291-2B00-4315FC62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0:20</a:t>
            </a:r>
          </a:p>
        </p:txBody>
      </p:sp>
      <p:sp>
        <p:nvSpPr>
          <p:cNvPr id="196" name="Rectangle 104">
            <a:extLst>
              <a:ext uri="{FF2B5EF4-FFF2-40B4-BE49-F238E27FC236}">
                <a16:creationId xmlns:a16="http://schemas.microsoft.com/office/drawing/2014/main" id="{95990137-D18A-667D-2D4F-49054230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0:19</a:t>
            </a:r>
          </a:p>
        </p:txBody>
      </p:sp>
      <p:sp>
        <p:nvSpPr>
          <p:cNvPr id="197" name="Rectangle 105">
            <a:extLst>
              <a:ext uri="{FF2B5EF4-FFF2-40B4-BE49-F238E27FC236}">
                <a16:creationId xmlns:a16="http://schemas.microsoft.com/office/drawing/2014/main" id="{0B8B403F-6B86-D9E8-D6AC-C7FA75A3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0:18</a:t>
            </a:r>
          </a:p>
        </p:txBody>
      </p:sp>
      <p:sp>
        <p:nvSpPr>
          <p:cNvPr id="198" name="Rectangle 106">
            <a:extLst>
              <a:ext uri="{FF2B5EF4-FFF2-40B4-BE49-F238E27FC236}">
                <a16:creationId xmlns:a16="http://schemas.microsoft.com/office/drawing/2014/main" id="{E111D230-D571-33A4-3A9B-885A6E20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0:17</a:t>
            </a:r>
          </a:p>
        </p:txBody>
      </p:sp>
      <p:sp>
        <p:nvSpPr>
          <p:cNvPr id="199" name="Rectangle 107">
            <a:extLst>
              <a:ext uri="{FF2B5EF4-FFF2-40B4-BE49-F238E27FC236}">
                <a16:creationId xmlns:a16="http://schemas.microsoft.com/office/drawing/2014/main" id="{53C5CD02-E047-D8B0-45CA-77B8A356C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0:16</a:t>
            </a:r>
          </a:p>
        </p:txBody>
      </p:sp>
      <p:sp>
        <p:nvSpPr>
          <p:cNvPr id="200" name="Rectangle 108">
            <a:extLst>
              <a:ext uri="{FF2B5EF4-FFF2-40B4-BE49-F238E27FC236}">
                <a16:creationId xmlns:a16="http://schemas.microsoft.com/office/drawing/2014/main" id="{DD4B4881-525E-3829-2BC2-7B3862BD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0:15</a:t>
            </a:r>
          </a:p>
        </p:txBody>
      </p:sp>
      <p:sp>
        <p:nvSpPr>
          <p:cNvPr id="201" name="Rectangle 109">
            <a:extLst>
              <a:ext uri="{FF2B5EF4-FFF2-40B4-BE49-F238E27FC236}">
                <a16:creationId xmlns:a16="http://schemas.microsoft.com/office/drawing/2014/main" id="{32C13C0C-0879-E36D-91D8-3FFD74A1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0:14</a:t>
            </a:r>
          </a:p>
        </p:txBody>
      </p:sp>
      <p:sp>
        <p:nvSpPr>
          <p:cNvPr id="202" name="Rectangle 110">
            <a:extLst>
              <a:ext uri="{FF2B5EF4-FFF2-40B4-BE49-F238E27FC236}">
                <a16:creationId xmlns:a16="http://schemas.microsoft.com/office/drawing/2014/main" id="{44B4EC51-4820-3515-D172-88BAB67AD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0:13</a:t>
            </a:r>
          </a:p>
        </p:txBody>
      </p:sp>
      <p:sp>
        <p:nvSpPr>
          <p:cNvPr id="203" name="Rectangle 111">
            <a:extLst>
              <a:ext uri="{FF2B5EF4-FFF2-40B4-BE49-F238E27FC236}">
                <a16:creationId xmlns:a16="http://schemas.microsoft.com/office/drawing/2014/main" id="{19F8E699-95DA-3950-CEB9-5850E51A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0:12</a:t>
            </a:r>
          </a:p>
        </p:txBody>
      </p:sp>
      <p:sp>
        <p:nvSpPr>
          <p:cNvPr id="204" name="Rectangle 112">
            <a:extLst>
              <a:ext uri="{FF2B5EF4-FFF2-40B4-BE49-F238E27FC236}">
                <a16:creationId xmlns:a16="http://schemas.microsoft.com/office/drawing/2014/main" id="{9E6FC169-07C8-FCD2-A786-D6C01B68E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0:11</a:t>
            </a:r>
          </a:p>
        </p:txBody>
      </p:sp>
      <p:sp>
        <p:nvSpPr>
          <p:cNvPr id="205" name="Rectangle 113">
            <a:extLst>
              <a:ext uri="{FF2B5EF4-FFF2-40B4-BE49-F238E27FC236}">
                <a16:creationId xmlns:a16="http://schemas.microsoft.com/office/drawing/2014/main" id="{EFBFA558-EA8D-AA7A-4936-610BF957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0:10</a:t>
            </a:r>
          </a:p>
        </p:txBody>
      </p:sp>
      <p:sp>
        <p:nvSpPr>
          <p:cNvPr id="206" name="Rectangle 114">
            <a:extLst>
              <a:ext uri="{FF2B5EF4-FFF2-40B4-BE49-F238E27FC236}">
                <a16:creationId xmlns:a16="http://schemas.microsoft.com/office/drawing/2014/main" id="{C4B79C82-BE48-B893-9AFC-4DB5714D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0:09</a:t>
            </a:r>
          </a:p>
        </p:txBody>
      </p:sp>
      <p:sp>
        <p:nvSpPr>
          <p:cNvPr id="207" name="Rectangle 115">
            <a:extLst>
              <a:ext uri="{FF2B5EF4-FFF2-40B4-BE49-F238E27FC236}">
                <a16:creationId xmlns:a16="http://schemas.microsoft.com/office/drawing/2014/main" id="{ED37DD32-A457-CAAD-EDA3-ED020F4F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0:08</a:t>
            </a:r>
          </a:p>
        </p:txBody>
      </p:sp>
      <p:sp>
        <p:nvSpPr>
          <p:cNvPr id="208" name="Rectangle 116">
            <a:extLst>
              <a:ext uri="{FF2B5EF4-FFF2-40B4-BE49-F238E27FC236}">
                <a16:creationId xmlns:a16="http://schemas.microsoft.com/office/drawing/2014/main" id="{3107E751-FE3A-4316-A1AF-30435806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0:07</a:t>
            </a:r>
          </a:p>
        </p:txBody>
      </p:sp>
      <p:sp>
        <p:nvSpPr>
          <p:cNvPr id="209" name="Rectangle 117">
            <a:extLst>
              <a:ext uri="{FF2B5EF4-FFF2-40B4-BE49-F238E27FC236}">
                <a16:creationId xmlns:a16="http://schemas.microsoft.com/office/drawing/2014/main" id="{A48F9015-912E-0A27-2B68-FA1D7346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0:06</a:t>
            </a:r>
          </a:p>
        </p:txBody>
      </p:sp>
      <p:sp>
        <p:nvSpPr>
          <p:cNvPr id="210" name="Rectangle 118">
            <a:extLst>
              <a:ext uri="{FF2B5EF4-FFF2-40B4-BE49-F238E27FC236}">
                <a16:creationId xmlns:a16="http://schemas.microsoft.com/office/drawing/2014/main" id="{540138A9-4D55-309B-6EB8-D2A91A0A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0:05</a:t>
            </a:r>
          </a:p>
        </p:txBody>
      </p:sp>
      <p:sp>
        <p:nvSpPr>
          <p:cNvPr id="211" name="Rectangle 119">
            <a:extLst>
              <a:ext uri="{FF2B5EF4-FFF2-40B4-BE49-F238E27FC236}">
                <a16:creationId xmlns:a16="http://schemas.microsoft.com/office/drawing/2014/main" id="{0D7045BB-9834-9935-750C-84399497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0:04</a:t>
            </a:r>
          </a:p>
        </p:txBody>
      </p:sp>
      <p:sp>
        <p:nvSpPr>
          <p:cNvPr id="212" name="Rectangle 120">
            <a:extLst>
              <a:ext uri="{FF2B5EF4-FFF2-40B4-BE49-F238E27FC236}">
                <a16:creationId xmlns:a16="http://schemas.microsoft.com/office/drawing/2014/main" id="{B0CABE7F-9270-9CBE-381B-D18AD905D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0:03</a:t>
            </a:r>
          </a:p>
        </p:txBody>
      </p:sp>
      <p:sp>
        <p:nvSpPr>
          <p:cNvPr id="213" name="Rectangle 121">
            <a:extLst>
              <a:ext uri="{FF2B5EF4-FFF2-40B4-BE49-F238E27FC236}">
                <a16:creationId xmlns:a16="http://schemas.microsoft.com/office/drawing/2014/main" id="{A1DA8A15-386E-A78B-2D92-1EBE744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0:02</a:t>
            </a:r>
          </a:p>
        </p:txBody>
      </p:sp>
      <p:sp>
        <p:nvSpPr>
          <p:cNvPr id="214" name="Rectangle 122">
            <a:extLst>
              <a:ext uri="{FF2B5EF4-FFF2-40B4-BE49-F238E27FC236}">
                <a16:creationId xmlns:a16="http://schemas.microsoft.com/office/drawing/2014/main" id="{3A5D85E0-83D4-0CC5-55D8-EC12F4A8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0:01</a:t>
            </a:r>
          </a:p>
        </p:txBody>
      </p:sp>
      <p:sp>
        <p:nvSpPr>
          <p:cNvPr id="277" name="Rectangle 430">
            <a:extLst>
              <a:ext uri="{FF2B5EF4-FFF2-40B4-BE49-F238E27FC236}">
                <a16:creationId xmlns:a16="http://schemas.microsoft.com/office/drawing/2014/main" id="{36411FD4-6C77-E2F2-A314-834943DB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6" y="1412776"/>
            <a:ext cx="1880885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1:00</a:t>
            </a:r>
          </a:p>
        </p:txBody>
      </p:sp>
      <p:pic>
        <p:nvPicPr>
          <p:cNvPr id="2" name="صورة 1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6284369-D1EB-16F6-A54F-A6B35555CB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  <p:sp>
        <p:nvSpPr>
          <p:cNvPr id="215" name="مستطيل: زوايا مستديرة 6">
            <a:extLst>
              <a:ext uri="{FF2B5EF4-FFF2-40B4-BE49-F238E27FC236}">
                <a16:creationId xmlns:a16="http://schemas.microsoft.com/office/drawing/2014/main" id="{44B47C82-90F4-579C-2DD4-9005027F67DA}"/>
              </a:ext>
            </a:extLst>
          </p:cNvPr>
          <p:cNvSpPr/>
          <p:nvPr/>
        </p:nvSpPr>
        <p:spPr>
          <a:xfrm>
            <a:off x="2639616" y="2492896"/>
            <a:ext cx="7128792" cy="2376264"/>
          </a:xfrm>
          <a:custGeom>
            <a:avLst/>
            <a:gdLst>
              <a:gd name="connsiteX0" fmla="*/ 0 w 7128792"/>
              <a:gd name="connsiteY0" fmla="*/ 444647 h 2376264"/>
              <a:gd name="connsiteX1" fmla="*/ 444647 w 7128792"/>
              <a:gd name="connsiteY1" fmla="*/ 0 h 2376264"/>
              <a:gd name="connsiteX2" fmla="*/ 6684145 w 7128792"/>
              <a:gd name="connsiteY2" fmla="*/ 0 h 2376264"/>
              <a:gd name="connsiteX3" fmla="*/ 7128792 w 7128792"/>
              <a:gd name="connsiteY3" fmla="*/ 444647 h 2376264"/>
              <a:gd name="connsiteX4" fmla="*/ 7128792 w 7128792"/>
              <a:gd name="connsiteY4" fmla="*/ 1931617 h 2376264"/>
              <a:gd name="connsiteX5" fmla="*/ 6684145 w 7128792"/>
              <a:gd name="connsiteY5" fmla="*/ 2376264 h 2376264"/>
              <a:gd name="connsiteX6" fmla="*/ 444647 w 7128792"/>
              <a:gd name="connsiteY6" fmla="*/ 2376264 h 2376264"/>
              <a:gd name="connsiteX7" fmla="*/ 0 w 7128792"/>
              <a:gd name="connsiteY7" fmla="*/ 1931617 h 2376264"/>
              <a:gd name="connsiteX8" fmla="*/ 0 w 7128792"/>
              <a:gd name="connsiteY8" fmla="*/ 444647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2" h="2376264" fill="none" extrusionOk="0">
                <a:moveTo>
                  <a:pt x="0" y="444647"/>
                </a:moveTo>
                <a:cubicBezTo>
                  <a:pt x="-806" y="190338"/>
                  <a:pt x="166058" y="-22505"/>
                  <a:pt x="444647" y="0"/>
                </a:cubicBezTo>
                <a:cubicBezTo>
                  <a:pt x="3129281" y="-168576"/>
                  <a:pt x="3807787" y="146359"/>
                  <a:pt x="6684145" y="0"/>
                </a:cubicBezTo>
                <a:cubicBezTo>
                  <a:pt x="6965298" y="-15895"/>
                  <a:pt x="7107892" y="204070"/>
                  <a:pt x="7128792" y="444647"/>
                </a:cubicBezTo>
                <a:cubicBezTo>
                  <a:pt x="7192298" y="929592"/>
                  <a:pt x="7018018" y="1302282"/>
                  <a:pt x="7128792" y="1931617"/>
                </a:cubicBezTo>
                <a:cubicBezTo>
                  <a:pt x="7128878" y="2155034"/>
                  <a:pt x="6916990" y="2392517"/>
                  <a:pt x="6684145" y="2376264"/>
                </a:cubicBezTo>
                <a:cubicBezTo>
                  <a:pt x="4498204" y="2393470"/>
                  <a:pt x="2782461" y="2455232"/>
                  <a:pt x="444647" y="2376264"/>
                </a:cubicBezTo>
                <a:cubicBezTo>
                  <a:pt x="209510" y="2393667"/>
                  <a:pt x="3044" y="2182863"/>
                  <a:pt x="0" y="1931617"/>
                </a:cubicBezTo>
                <a:cubicBezTo>
                  <a:pt x="-92406" y="1460118"/>
                  <a:pt x="-3246" y="1185982"/>
                  <a:pt x="0" y="444647"/>
                </a:cubicBezTo>
                <a:close/>
              </a:path>
              <a:path w="7128792" h="2376264" stroke="0" extrusionOk="0">
                <a:moveTo>
                  <a:pt x="0" y="444647"/>
                </a:moveTo>
                <a:cubicBezTo>
                  <a:pt x="9328" y="189346"/>
                  <a:pt x="186497" y="-16325"/>
                  <a:pt x="444647" y="0"/>
                </a:cubicBezTo>
                <a:cubicBezTo>
                  <a:pt x="2069614" y="-15845"/>
                  <a:pt x="4426446" y="-121820"/>
                  <a:pt x="6684145" y="0"/>
                </a:cubicBezTo>
                <a:cubicBezTo>
                  <a:pt x="6934670" y="-17070"/>
                  <a:pt x="7106980" y="155845"/>
                  <a:pt x="7128792" y="444647"/>
                </a:cubicBezTo>
                <a:cubicBezTo>
                  <a:pt x="7029681" y="949406"/>
                  <a:pt x="7084522" y="1535555"/>
                  <a:pt x="7128792" y="1931617"/>
                </a:cubicBezTo>
                <a:cubicBezTo>
                  <a:pt x="7153373" y="2140399"/>
                  <a:pt x="6940113" y="2369193"/>
                  <a:pt x="6684145" y="2376264"/>
                </a:cubicBezTo>
                <a:cubicBezTo>
                  <a:pt x="5716875" y="2326294"/>
                  <a:pt x="3484218" y="2436977"/>
                  <a:pt x="444647" y="2376264"/>
                </a:cubicBezTo>
                <a:cubicBezTo>
                  <a:pt x="154612" y="2361800"/>
                  <a:pt x="-17462" y="2186530"/>
                  <a:pt x="0" y="1931617"/>
                </a:cubicBezTo>
                <a:cubicBezTo>
                  <a:pt x="-125681" y="1304454"/>
                  <a:pt x="-53502" y="790771"/>
                  <a:pt x="0" y="444647"/>
                </a:cubicBezTo>
                <a:close/>
              </a:path>
            </a:pathLst>
          </a:custGeom>
          <a:solidFill>
            <a:srgbClr val="606C5D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>
                      <a:gd name="adj" fmla="val 1871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كم يومًا في </a:t>
            </a:r>
            <a:r>
              <a:rPr lang="ku-Arab-IQ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٤</a:t>
            </a:r>
            <a:r>
              <a:rPr lang="ar-SA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 أسابيع ؟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8711758" y="1383609"/>
            <a:ext cx="1492380" cy="1459637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1195445" y="1383609"/>
            <a:ext cx="1889244" cy="1459637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83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6" grpId="0" animBg="1"/>
      <p:bldP spid="276" grpId="1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31" grpId="0" animBg="1"/>
      <p:bldP spid="3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77" grpId="0" animBg="1"/>
      <p:bldP spid="215" grpId="0" animBg="1"/>
      <p:bldP spid="2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123">
            <a:extLst>
              <a:ext uri="{FF2B5EF4-FFF2-40B4-BE49-F238E27FC236}">
                <a16:creationId xmlns:a16="http://schemas.microsoft.com/office/drawing/2014/main" id="{A6FFF1F5-9A2A-57F8-1CF0-08958F1CF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+mj-cs"/>
              </a:rPr>
              <a:t>أنتهى الوقت</a:t>
            </a:r>
            <a:endParaRPr lang="en-GB" sz="28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623375" y="6019454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10128448" y="2636896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702" y="40811"/>
                  <a:pt x="48940" y="-2448"/>
                  <a:pt x="120002" y="0"/>
                </a:cubicBezTo>
                <a:cubicBezTo>
                  <a:pt x="343716" y="-9914"/>
                  <a:pt x="361116" y="-9275"/>
                  <a:pt x="582480" y="0"/>
                </a:cubicBezTo>
                <a:cubicBezTo>
                  <a:pt x="794046" y="-17621"/>
                  <a:pt x="891680" y="11521"/>
                  <a:pt x="1103998" y="0"/>
                </a:cubicBezTo>
                <a:cubicBezTo>
                  <a:pt x="1152462" y="-4399"/>
                  <a:pt x="1223665" y="57586"/>
                  <a:pt x="1224000" y="96001"/>
                </a:cubicBezTo>
                <a:cubicBezTo>
                  <a:pt x="1237664" y="276513"/>
                  <a:pt x="1223468" y="345730"/>
                  <a:pt x="1224000" y="479998"/>
                </a:cubicBezTo>
                <a:cubicBezTo>
                  <a:pt x="1190531" y="515790"/>
                  <a:pt x="1163601" y="554511"/>
                  <a:pt x="1103998" y="576000"/>
                </a:cubicBezTo>
                <a:cubicBezTo>
                  <a:pt x="892737" y="558319"/>
                  <a:pt x="736824" y="599516"/>
                  <a:pt x="631680" y="576000"/>
                </a:cubicBezTo>
                <a:cubicBezTo>
                  <a:pt x="491167" y="549800"/>
                  <a:pt x="252000" y="590527"/>
                  <a:pt x="120002" y="576000"/>
                </a:cubicBezTo>
                <a:cubicBezTo>
                  <a:pt x="45500" y="570028"/>
                  <a:pt x="-19370" y="539871"/>
                  <a:pt x="0" y="479998"/>
                </a:cubicBezTo>
                <a:cubicBezTo>
                  <a:pt x="-5287" y="301210"/>
                  <a:pt x="-2306" y="172628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28328" y="30833"/>
                  <a:pt x="53749" y="5739"/>
                  <a:pt x="120002" y="0"/>
                </a:cubicBezTo>
                <a:cubicBezTo>
                  <a:pt x="289041" y="-65434"/>
                  <a:pt x="476499" y="4368"/>
                  <a:pt x="612000" y="0"/>
                </a:cubicBezTo>
                <a:cubicBezTo>
                  <a:pt x="844402" y="8421"/>
                  <a:pt x="899751" y="12638"/>
                  <a:pt x="1103998" y="0"/>
                </a:cubicBezTo>
                <a:cubicBezTo>
                  <a:pt x="1156392" y="6960"/>
                  <a:pt x="1219597" y="50934"/>
                  <a:pt x="1224000" y="96001"/>
                </a:cubicBezTo>
                <a:cubicBezTo>
                  <a:pt x="1236733" y="280175"/>
                  <a:pt x="1209499" y="297809"/>
                  <a:pt x="1224000" y="479998"/>
                </a:cubicBezTo>
                <a:cubicBezTo>
                  <a:pt x="1224812" y="534481"/>
                  <a:pt x="1165070" y="566824"/>
                  <a:pt x="1103998" y="576000"/>
                </a:cubicBezTo>
                <a:cubicBezTo>
                  <a:pt x="980596" y="638484"/>
                  <a:pt x="841439" y="569337"/>
                  <a:pt x="631680" y="576000"/>
                </a:cubicBezTo>
                <a:cubicBezTo>
                  <a:pt x="458901" y="561602"/>
                  <a:pt x="292962" y="563617"/>
                  <a:pt x="120002" y="576000"/>
                </a:cubicBezTo>
                <a:cubicBezTo>
                  <a:pt x="70511" y="554845"/>
                  <a:pt x="-12027" y="529584"/>
                  <a:pt x="0" y="479998"/>
                </a:cubicBezTo>
                <a:cubicBezTo>
                  <a:pt x="438" y="365307"/>
                  <a:pt x="-124" y="244281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3931" y="44080"/>
                  <a:pt x="53202" y="-25436"/>
                  <a:pt x="120002" y="0"/>
                </a:cubicBezTo>
                <a:cubicBezTo>
                  <a:pt x="323840" y="5165"/>
                  <a:pt x="375285" y="-3779"/>
                  <a:pt x="582480" y="0"/>
                </a:cubicBezTo>
                <a:cubicBezTo>
                  <a:pt x="812376" y="1359"/>
                  <a:pt x="892909" y="-25578"/>
                  <a:pt x="1103998" y="0"/>
                </a:cubicBezTo>
                <a:cubicBezTo>
                  <a:pt x="1167173" y="7169"/>
                  <a:pt x="1238843" y="58852"/>
                  <a:pt x="1224000" y="96001"/>
                </a:cubicBezTo>
                <a:cubicBezTo>
                  <a:pt x="1235788" y="248442"/>
                  <a:pt x="1210175" y="349428"/>
                  <a:pt x="1224000" y="479998"/>
                </a:cubicBezTo>
                <a:cubicBezTo>
                  <a:pt x="1214295" y="540016"/>
                  <a:pt x="1164206" y="582559"/>
                  <a:pt x="1103998" y="576000"/>
                </a:cubicBezTo>
                <a:cubicBezTo>
                  <a:pt x="891884" y="548605"/>
                  <a:pt x="743564" y="582032"/>
                  <a:pt x="631680" y="576000"/>
                </a:cubicBezTo>
                <a:cubicBezTo>
                  <a:pt x="537635" y="532558"/>
                  <a:pt x="263374" y="635673"/>
                  <a:pt x="120002" y="576000"/>
                </a:cubicBezTo>
                <a:cubicBezTo>
                  <a:pt x="58287" y="574015"/>
                  <a:pt x="-3713" y="533509"/>
                  <a:pt x="0" y="479998"/>
                </a:cubicBezTo>
                <a:cubicBezTo>
                  <a:pt x="-29635" y="316584"/>
                  <a:pt x="14307" y="191810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2965" y="37120"/>
                  <a:pt x="52271" y="-6880"/>
                  <a:pt x="120002" y="0"/>
                </a:cubicBezTo>
                <a:cubicBezTo>
                  <a:pt x="338345" y="-2870"/>
                  <a:pt x="370526" y="-7132"/>
                  <a:pt x="582480" y="0"/>
                </a:cubicBezTo>
                <a:cubicBezTo>
                  <a:pt x="795398" y="-19323"/>
                  <a:pt x="897961" y="-15144"/>
                  <a:pt x="1103998" y="0"/>
                </a:cubicBezTo>
                <a:cubicBezTo>
                  <a:pt x="1156676" y="1006"/>
                  <a:pt x="1237545" y="56098"/>
                  <a:pt x="1224000" y="96001"/>
                </a:cubicBezTo>
                <a:cubicBezTo>
                  <a:pt x="1242361" y="263730"/>
                  <a:pt x="1236638" y="333882"/>
                  <a:pt x="1224000" y="479998"/>
                </a:cubicBezTo>
                <a:cubicBezTo>
                  <a:pt x="1209638" y="532982"/>
                  <a:pt x="1170808" y="571599"/>
                  <a:pt x="1103998" y="576000"/>
                </a:cubicBezTo>
                <a:cubicBezTo>
                  <a:pt x="893130" y="555787"/>
                  <a:pt x="728918" y="603382"/>
                  <a:pt x="631680" y="576000"/>
                </a:cubicBezTo>
                <a:cubicBezTo>
                  <a:pt x="532271" y="558381"/>
                  <a:pt x="266421" y="602722"/>
                  <a:pt x="120002" y="576000"/>
                </a:cubicBezTo>
                <a:cubicBezTo>
                  <a:pt x="54543" y="564304"/>
                  <a:pt x="-21485" y="531111"/>
                  <a:pt x="0" y="479998"/>
                </a:cubicBezTo>
                <a:cubicBezTo>
                  <a:pt x="-21977" y="317179"/>
                  <a:pt x="-190" y="176068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824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1530" y="41808"/>
                          <a:pt x="54637" y="-3809"/>
                          <a:pt x="120002" y="0"/>
                        </a:cubicBezTo>
                        <a:cubicBezTo>
                          <a:pt x="338860" y="-6626"/>
                          <a:pt x="367554" y="-9078"/>
                          <a:pt x="582480" y="0"/>
                        </a:cubicBezTo>
                        <a:cubicBezTo>
                          <a:pt x="794034" y="-14622"/>
                          <a:pt x="903682" y="-3805"/>
                          <a:pt x="1103998" y="0"/>
                        </a:cubicBezTo>
                        <a:cubicBezTo>
                          <a:pt x="1159714" y="-717"/>
                          <a:pt x="1229726" y="53442"/>
                          <a:pt x="1224000" y="96001"/>
                        </a:cubicBezTo>
                        <a:cubicBezTo>
                          <a:pt x="1235846" y="273482"/>
                          <a:pt x="1222332" y="343612"/>
                          <a:pt x="1224000" y="479998"/>
                        </a:cubicBezTo>
                        <a:cubicBezTo>
                          <a:pt x="1202269" y="520688"/>
                          <a:pt x="1163050" y="563584"/>
                          <a:pt x="1103998" y="576000"/>
                        </a:cubicBezTo>
                        <a:cubicBezTo>
                          <a:pt x="909075" y="560974"/>
                          <a:pt x="740667" y="597097"/>
                          <a:pt x="631680" y="576000"/>
                        </a:cubicBezTo>
                        <a:cubicBezTo>
                          <a:pt x="504623" y="557465"/>
                          <a:pt x="277251" y="584627"/>
                          <a:pt x="120002" y="576000"/>
                        </a:cubicBezTo>
                        <a:cubicBezTo>
                          <a:pt x="55272" y="572206"/>
                          <a:pt x="-13140" y="536799"/>
                          <a:pt x="0" y="479998"/>
                        </a:cubicBezTo>
                        <a:cubicBezTo>
                          <a:pt x="-21371" y="299301"/>
                          <a:pt x="531" y="174318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8261" y="34544"/>
                          <a:pt x="49230" y="-3443"/>
                          <a:pt x="120002" y="0"/>
                        </a:cubicBezTo>
                        <a:cubicBezTo>
                          <a:pt x="287139" y="-47250"/>
                          <a:pt x="466737" y="864"/>
                          <a:pt x="612000" y="0"/>
                        </a:cubicBezTo>
                        <a:cubicBezTo>
                          <a:pt x="794749" y="-157"/>
                          <a:pt x="986945" y="-3185"/>
                          <a:pt x="1103998" y="0"/>
                        </a:cubicBezTo>
                        <a:cubicBezTo>
                          <a:pt x="1154919" y="6132"/>
                          <a:pt x="1224602" y="40076"/>
                          <a:pt x="1224000" y="96001"/>
                        </a:cubicBezTo>
                        <a:cubicBezTo>
                          <a:pt x="1236274" y="282067"/>
                          <a:pt x="1210105" y="297211"/>
                          <a:pt x="1224000" y="479998"/>
                        </a:cubicBezTo>
                        <a:cubicBezTo>
                          <a:pt x="1227076" y="538748"/>
                          <a:pt x="1164886" y="575622"/>
                          <a:pt x="1103998" y="576000"/>
                        </a:cubicBezTo>
                        <a:cubicBezTo>
                          <a:pt x="991925" y="628874"/>
                          <a:pt x="810762" y="587855"/>
                          <a:pt x="631680" y="576000"/>
                        </a:cubicBezTo>
                        <a:cubicBezTo>
                          <a:pt x="451395" y="572378"/>
                          <a:pt x="309492" y="574301"/>
                          <a:pt x="120002" y="576000"/>
                        </a:cubicBezTo>
                        <a:cubicBezTo>
                          <a:pt x="70241" y="564110"/>
                          <a:pt x="-14131" y="529840"/>
                          <a:pt x="0" y="479998"/>
                        </a:cubicBezTo>
                        <a:cubicBezTo>
                          <a:pt x="-653" y="380063"/>
                          <a:pt x="8263" y="230690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5711" y="42748"/>
                          <a:pt x="57532" y="-16884"/>
                          <a:pt x="120002" y="0"/>
                        </a:cubicBezTo>
                        <a:cubicBezTo>
                          <a:pt x="330752" y="4844"/>
                          <a:pt x="379201" y="-3613"/>
                          <a:pt x="582480" y="0"/>
                        </a:cubicBezTo>
                        <a:cubicBezTo>
                          <a:pt x="795589" y="3300"/>
                          <a:pt x="899123" y="-30656"/>
                          <a:pt x="1103998" y="0"/>
                        </a:cubicBezTo>
                        <a:cubicBezTo>
                          <a:pt x="1162238" y="4467"/>
                          <a:pt x="1232766" y="53044"/>
                          <a:pt x="1224000" y="96001"/>
                        </a:cubicBezTo>
                        <a:cubicBezTo>
                          <a:pt x="1240289" y="254462"/>
                          <a:pt x="1222273" y="339147"/>
                          <a:pt x="1224000" y="479998"/>
                        </a:cubicBezTo>
                        <a:cubicBezTo>
                          <a:pt x="1219890" y="537230"/>
                          <a:pt x="1165386" y="575220"/>
                          <a:pt x="1103998" y="576000"/>
                        </a:cubicBezTo>
                        <a:cubicBezTo>
                          <a:pt x="893646" y="554546"/>
                          <a:pt x="745597" y="593445"/>
                          <a:pt x="631680" y="576000"/>
                        </a:cubicBezTo>
                        <a:cubicBezTo>
                          <a:pt x="541670" y="562634"/>
                          <a:pt x="262305" y="617812"/>
                          <a:pt x="120002" y="576000"/>
                        </a:cubicBezTo>
                        <a:cubicBezTo>
                          <a:pt x="59254" y="564467"/>
                          <a:pt x="-8484" y="531968"/>
                          <a:pt x="0" y="479998"/>
                        </a:cubicBezTo>
                        <a:cubicBezTo>
                          <a:pt x="-23927" y="311381"/>
                          <a:pt x="12925" y="200856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٤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10128448" y="3958813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415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9232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415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17490" y="39353"/>
                  <a:pt x="67851" y="7442"/>
                  <a:pt x="120002" y="0"/>
                </a:cubicBezTo>
                <a:cubicBezTo>
                  <a:pt x="255560" y="19904"/>
                  <a:pt x="455426" y="22972"/>
                  <a:pt x="602160" y="0"/>
                </a:cubicBezTo>
                <a:cubicBezTo>
                  <a:pt x="774866" y="18310"/>
                  <a:pt x="943503" y="30023"/>
                  <a:pt x="1103998" y="0"/>
                </a:cubicBezTo>
                <a:cubicBezTo>
                  <a:pt x="1155859" y="-10053"/>
                  <a:pt x="1233263" y="35863"/>
                  <a:pt x="1224000" y="96001"/>
                </a:cubicBezTo>
                <a:cubicBezTo>
                  <a:pt x="1226571" y="237613"/>
                  <a:pt x="1239750" y="384230"/>
                  <a:pt x="1224000" y="479998"/>
                </a:cubicBezTo>
                <a:cubicBezTo>
                  <a:pt x="1228547" y="557542"/>
                  <a:pt x="1187003" y="582877"/>
                  <a:pt x="1103998" y="576000"/>
                </a:cubicBezTo>
                <a:cubicBezTo>
                  <a:pt x="933669" y="585598"/>
                  <a:pt x="782140" y="557152"/>
                  <a:pt x="641520" y="576000"/>
                </a:cubicBezTo>
                <a:cubicBezTo>
                  <a:pt x="481465" y="599257"/>
                  <a:pt x="343241" y="553583"/>
                  <a:pt x="120002" y="576000"/>
                </a:cubicBezTo>
                <a:cubicBezTo>
                  <a:pt x="76824" y="574945"/>
                  <a:pt x="18038" y="553762"/>
                  <a:pt x="0" y="479998"/>
                </a:cubicBezTo>
                <a:cubicBezTo>
                  <a:pt x="-18843" y="356925"/>
                  <a:pt x="5847" y="165933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-7619" y="24383"/>
                  <a:pt x="26335" y="5970"/>
                  <a:pt x="120002" y="0"/>
                </a:cubicBezTo>
                <a:cubicBezTo>
                  <a:pt x="272907" y="3022"/>
                  <a:pt x="370689" y="-31022"/>
                  <a:pt x="592320" y="0"/>
                </a:cubicBezTo>
                <a:cubicBezTo>
                  <a:pt x="755606" y="11148"/>
                  <a:pt x="985638" y="-24242"/>
                  <a:pt x="1103998" y="0"/>
                </a:cubicBezTo>
                <a:cubicBezTo>
                  <a:pt x="1190585" y="26452"/>
                  <a:pt x="1231938" y="41364"/>
                  <a:pt x="1224000" y="96001"/>
                </a:cubicBezTo>
                <a:cubicBezTo>
                  <a:pt x="1230509" y="243664"/>
                  <a:pt x="1204871" y="347695"/>
                  <a:pt x="1224000" y="479998"/>
                </a:cubicBezTo>
                <a:cubicBezTo>
                  <a:pt x="1251381" y="531827"/>
                  <a:pt x="1160313" y="539906"/>
                  <a:pt x="1103998" y="576000"/>
                </a:cubicBezTo>
                <a:cubicBezTo>
                  <a:pt x="904243" y="557177"/>
                  <a:pt x="865420" y="588523"/>
                  <a:pt x="602160" y="576000"/>
                </a:cubicBezTo>
                <a:cubicBezTo>
                  <a:pt x="329804" y="553467"/>
                  <a:pt x="243280" y="544398"/>
                  <a:pt x="120002" y="576000"/>
                </a:cubicBezTo>
                <a:cubicBezTo>
                  <a:pt x="62501" y="579876"/>
                  <a:pt x="6637" y="543563"/>
                  <a:pt x="0" y="479998"/>
                </a:cubicBezTo>
                <a:cubicBezTo>
                  <a:pt x="-4703" y="326124"/>
                  <a:pt x="15960" y="269854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533" y="33422"/>
                  <a:pt x="51865" y="-7552"/>
                  <a:pt x="120002" y="0"/>
                </a:cubicBezTo>
                <a:cubicBezTo>
                  <a:pt x="250512" y="-15061"/>
                  <a:pt x="482479" y="454"/>
                  <a:pt x="602160" y="0"/>
                </a:cubicBezTo>
                <a:cubicBezTo>
                  <a:pt x="733388" y="64965"/>
                  <a:pt x="920661" y="-15916"/>
                  <a:pt x="1103998" y="0"/>
                </a:cubicBezTo>
                <a:cubicBezTo>
                  <a:pt x="1169832" y="9874"/>
                  <a:pt x="1225199" y="45029"/>
                  <a:pt x="1224000" y="96001"/>
                </a:cubicBezTo>
                <a:cubicBezTo>
                  <a:pt x="1225144" y="225587"/>
                  <a:pt x="1226326" y="396732"/>
                  <a:pt x="1224000" y="479998"/>
                </a:cubicBezTo>
                <a:cubicBezTo>
                  <a:pt x="1221172" y="547105"/>
                  <a:pt x="1168836" y="554337"/>
                  <a:pt x="1103998" y="576000"/>
                </a:cubicBezTo>
                <a:cubicBezTo>
                  <a:pt x="960798" y="576945"/>
                  <a:pt x="797367" y="574384"/>
                  <a:pt x="641520" y="576000"/>
                </a:cubicBezTo>
                <a:cubicBezTo>
                  <a:pt x="475855" y="578284"/>
                  <a:pt x="289327" y="554633"/>
                  <a:pt x="120002" y="576000"/>
                </a:cubicBezTo>
                <a:cubicBezTo>
                  <a:pt x="56087" y="589675"/>
                  <a:pt x="9909" y="538072"/>
                  <a:pt x="0" y="479998"/>
                </a:cubicBezTo>
                <a:cubicBezTo>
                  <a:pt x="10443" y="369068"/>
                  <a:pt x="8048" y="182339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6852" y="38605"/>
                  <a:pt x="53176" y="8691"/>
                  <a:pt x="120002" y="0"/>
                </a:cubicBezTo>
                <a:cubicBezTo>
                  <a:pt x="287080" y="21358"/>
                  <a:pt x="453111" y="24936"/>
                  <a:pt x="602160" y="0"/>
                </a:cubicBezTo>
                <a:cubicBezTo>
                  <a:pt x="748781" y="28309"/>
                  <a:pt x="917832" y="-15460"/>
                  <a:pt x="1103998" y="0"/>
                </a:cubicBezTo>
                <a:cubicBezTo>
                  <a:pt x="1169055" y="-626"/>
                  <a:pt x="1224003" y="28038"/>
                  <a:pt x="1224000" y="96001"/>
                </a:cubicBezTo>
                <a:cubicBezTo>
                  <a:pt x="1226014" y="239270"/>
                  <a:pt x="1218341" y="391711"/>
                  <a:pt x="1224000" y="479998"/>
                </a:cubicBezTo>
                <a:cubicBezTo>
                  <a:pt x="1230420" y="551657"/>
                  <a:pt x="1174968" y="577635"/>
                  <a:pt x="1103998" y="576000"/>
                </a:cubicBezTo>
                <a:cubicBezTo>
                  <a:pt x="926427" y="599693"/>
                  <a:pt x="780686" y="554804"/>
                  <a:pt x="641520" y="576000"/>
                </a:cubicBezTo>
                <a:cubicBezTo>
                  <a:pt x="477938" y="565322"/>
                  <a:pt x="283873" y="546285"/>
                  <a:pt x="120002" y="576000"/>
                </a:cubicBezTo>
                <a:cubicBezTo>
                  <a:pt x="74378" y="576493"/>
                  <a:pt x="17634" y="558658"/>
                  <a:pt x="0" y="479998"/>
                </a:cubicBezTo>
                <a:cubicBezTo>
                  <a:pt x="-1305" y="355804"/>
                  <a:pt x="2787" y="171512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0216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4152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9232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9389" y="42276"/>
                          <a:pt x="65982" y="7048"/>
                          <a:pt x="120002" y="0"/>
                        </a:cubicBezTo>
                        <a:cubicBezTo>
                          <a:pt x="254834" y="15250"/>
                          <a:pt x="455894" y="16951"/>
                          <a:pt x="602160" y="0"/>
                        </a:cubicBezTo>
                        <a:cubicBezTo>
                          <a:pt x="751866" y="16332"/>
                          <a:pt x="945974" y="9795"/>
                          <a:pt x="1103998" y="0"/>
                        </a:cubicBezTo>
                        <a:cubicBezTo>
                          <a:pt x="1167727" y="-2982"/>
                          <a:pt x="1223691" y="40003"/>
                          <a:pt x="1224000" y="96001"/>
                        </a:cubicBezTo>
                        <a:cubicBezTo>
                          <a:pt x="1233345" y="238260"/>
                          <a:pt x="1234156" y="383031"/>
                          <a:pt x="1224000" y="479998"/>
                        </a:cubicBezTo>
                        <a:cubicBezTo>
                          <a:pt x="1228338" y="544923"/>
                          <a:pt x="1184744" y="580018"/>
                          <a:pt x="1103998" y="576000"/>
                        </a:cubicBezTo>
                        <a:cubicBezTo>
                          <a:pt x="953518" y="584886"/>
                          <a:pt x="787569" y="574914"/>
                          <a:pt x="641520" y="576000"/>
                        </a:cubicBezTo>
                        <a:cubicBezTo>
                          <a:pt x="489474" y="565795"/>
                          <a:pt x="301915" y="563906"/>
                          <a:pt x="120002" y="576000"/>
                        </a:cubicBezTo>
                        <a:cubicBezTo>
                          <a:pt x="62721" y="575923"/>
                          <a:pt x="8903" y="546342"/>
                          <a:pt x="0" y="479998"/>
                        </a:cubicBezTo>
                        <a:cubicBezTo>
                          <a:pt x="-12648" y="357909"/>
                          <a:pt x="1034" y="176994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-5577" y="33270"/>
                          <a:pt x="28254" y="5385"/>
                          <a:pt x="120002" y="0"/>
                        </a:cubicBezTo>
                        <a:cubicBezTo>
                          <a:pt x="255459" y="342"/>
                          <a:pt x="380909" y="-22952"/>
                          <a:pt x="592320" y="0"/>
                        </a:cubicBezTo>
                        <a:cubicBezTo>
                          <a:pt x="764202" y="9573"/>
                          <a:pt x="989716" y="-10820"/>
                          <a:pt x="1103998" y="0"/>
                        </a:cubicBezTo>
                        <a:cubicBezTo>
                          <a:pt x="1183977" y="18143"/>
                          <a:pt x="1228367" y="38083"/>
                          <a:pt x="1224000" y="96001"/>
                        </a:cubicBezTo>
                        <a:cubicBezTo>
                          <a:pt x="1215205" y="252748"/>
                          <a:pt x="1218762" y="350697"/>
                          <a:pt x="1224000" y="479998"/>
                        </a:cubicBezTo>
                        <a:cubicBezTo>
                          <a:pt x="1242124" y="531996"/>
                          <a:pt x="1163123" y="553673"/>
                          <a:pt x="1103998" y="576000"/>
                        </a:cubicBezTo>
                        <a:cubicBezTo>
                          <a:pt x="915840" y="564014"/>
                          <a:pt x="856568" y="581732"/>
                          <a:pt x="602160" y="576000"/>
                        </a:cubicBezTo>
                        <a:cubicBezTo>
                          <a:pt x="349613" y="570394"/>
                          <a:pt x="234265" y="566708"/>
                          <a:pt x="120002" y="576000"/>
                        </a:cubicBezTo>
                        <a:cubicBezTo>
                          <a:pt x="57079" y="582825"/>
                          <a:pt x="-433" y="536655"/>
                          <a:pt x="0" y="479998"/>
                        </a:cubicBezTo>
                        <a:cubicBezTo>
                          <a:pt x="5627" y="323151"/>
                          <a:pt x="14647" y="26869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3131" y="31974"/>
                          <a:pt x="51924" y="5005"/>
                          <a:pt x="120002" y="0"/>
                        </a:cubicBezTo>
                        <a:cubicBezTo>
                          <a:pt x="261839" y="3114"/>
                          <a:pt x="453766" y="-2409"/>
                          <a:pt x="602160" y="0"/>
                        </a:cubicBezTo>
                        <a:cubicBezTo>
                          <a:pt x="740813" y="35494"/>
                          <a:pt x="942521" y="-7826"/>
                          <a:pt x="1103998" y="0"/>
                        </a:cubicBezTo>
                        <a:cubicBezTo>
                          <a:pt x="1173957" y="3239"/>
                          <a:pt x="1217944" y="40285"/>
                          <a:pt x="1224000" y="96001"/>
                        </a:cubicBezTo>
                        <a:cubicBezTo>
                          <a:pt x="1229927" y="239541"/>
                          <a:pt x="1223916" y="384864"/>
                          <a:pt x="1224000" y="479998"/>
                        </a:cubicBezTo>
                        <a:cubicBezTo>
                          <a:pt x="1231161" y="543453"/>
                          <a:pt x="1164768" y="565625"/>
                          <a:pt x="1103998" y="576000"/>
                        </a:cubicBezTo>
                        <a:cubicBezTo>
                          <a:pt x="960116" y="589267"/>
                          <a:pt x="787100" y="575250"/>
                          <a:pt x="641520" y="576000"/>
                        </a:cubicBezTo>
                        <a:cubicBezTo>
                          <a:pt x="487074" y="560979"/>
                          <a:pt x="259040" y="562160"/>
                          <a:pt x="120002" y="576000"/>
                        </a:cubicBezTo>
                        <a:cubicBezTo>
                          <a:pt x="51745" y="576839"/>
                          <a:pt x="3199" y="544924"/>
                          <a:pt x="0" y="479998"/>
                        </a:cubicBezTo>
                        <a:cubicBezTo>
                          <a:pt x="16632" y="357103"/>
                          <a:pt x="1562" y="170444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10128448" y="4653200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15885" y="34448"/>
                  <a:pt x="51166" y="29408"/>
                  <a:pt x="120002" y="0"/>
                </a:cubicBezTo>
                <a:cubicBezTo>
                  <a:pt x="292255" y="34804"/>
                  <a:pt x="388374" y="28383"/>
                  <a:pt x="621840" y="0"/>
                </a:cubicBezTo>
                <a:cubicBezTo>
                  <a:pt x="817444" y="-4204"/>
                  <a:pt x="908169" y="20715"/>
                  <a:pt x="1103998" y="0"/>
                </a:cubicBezTo>
                <a:cubicBezTo>
                  <a:pt x="1166031" y="-5045"/>
                  <a:pt x="1230824" y="62824"/>
                  <a:pt x="1224000" y="96001"/>
                </a:cubicBezTo>
                <a:cubicBezTo>
                  <a:pt x="1228518" y="282157"/>
                  <a:pt x="1227915" y="330091"/>
                  <a:pt x="1224000" y="479998"/>
                </a:cubicBezTo>
                <a:cubicBezTo>
                  <a:pt x="1231862" y="524205"/>
                  <a:pt x="1164883" y="589339"/>
                  <a:pt x="1103998" y="576000"/>
                </a:cubicBezTo>
                <a:cubicBezTo>
                  <a:pt x="989181" y="562133"/>
                  <a:pt x="686799" y="616763"/>
                  <a:pt x="602160" y="576000"/>
                </a:cubicBezTo>
                <a:cubicBezTo>
                  <a:pt x="487138" y="534276"/>
                  <a:pt x="213326" y="606712"/>
                  <a:pt x="120002" y="576000"/>
                </a:cubicBezTo>
                <a:cubicBezTo>
                  <a:pt x="31167" y="586579"/>
                  <a:pt x="16457" y="510106"/>
                  <a:pt x="0" y="479998"/>
                </a:cubicBezTo>
                <a:cubicBezTo>
                  <a:pt x="-912" y="301331"/>
                  <a:pt x="26992" y="222804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3346" y="51306"/>
                  <a:pt x="48937" y="-9"/>
                  <a:pt x="120002" y="0"/>
                </a:cubicBezTo>
                <a:cubicBezTo>
                  <a:pt x="338688" y="21896"/>
                  <a:pt x="454109" y="28225"/>
                  <a:pt x="602160" y="0"/>
                </a:cubicBezTo>
                <a:cubicBezTo>
                  <a:pt x="776712" y="-7180"/>
                  <a:pt x="978979" y="-10479"/>
                  <a:pt x="1103998" y="0"/>
                </a:cubicBezTo>
                <a:cubicBezTo>
                  <a:pt x="1164198" y="424"/>
                  <a:pt x="1208082" y="52429"/>
                  <a:pt x="1224000" y="96001"/>
                </a:cubicBezTo>
                <a:cubicBezTo>
                  <a:pt x="1188618" y="207263"/>
                  <a:pt x="1237283" y="355277"/>
                  <a:pt x="1224000" y="479998"/>
                </a:cubicBezTo>
                <a:cubicBezTo>
                  <a:pt x="1237866" y="520523"/>
                  <a:pt x="1148264" y="575587"/>
                  <a:pt x="1103998" y="576000"/>
                </a:cubicBezTo>
                <a:cubicBezTo>
                  <a:pt x="871055" y="599493"/>
                  <a:pt x="806944" y="621948"/>
                  <a:pt x="602160" y="576000"/>
                </a:cubicBezTo>
                <a:cubicBezTo>
                  <a:pt x="421150" y="615150"/>
                  <a:pt x="326177" y="594134"/>
                  <a:pt x="120002" y="576000"/>
                </a:cubicBezTo>
                <a:cubicBezTo>
                  <a:pt x="63116" y="587442"/>
                  <a:pt x="-9058" y="515963"/>
                  <a:pt x="0" y="479998"/>
                </a:cubicBezTo>
                <a:cubicBezTo>
                  <a:pt x="-24028" y="332987"/>
                  <a:pt x="7055" y="24207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168" y="25990"/>
                  <a:pt x="49445" y="9715"/>
                  <a:pt x="120002" y="0"/>
                </a:cubicBezTo>
                <a:cubicBezTo>
                  <a:pt x="332771" y="3411"/>
                  <a:pt x="399735" y="-3291"/>
                  <a:pt x="621840" y="0"/>
                </a:cubicBezTo>
                <a:cubicBezTo>
                  <a:pt x="847495" y="14396"/>
                  <a:pt x="927827" y="27994"/>
                  <a:pt x="1103998" y="0"/>
                </a:cubicBezTo>
                <a:cubicBezTo>
                  <a:pt x="1179135" y="7875"/>
                  <a:pt x="1215108" y="57582"/>
                  <a:pt x="1224000" y="96001"/>
                </a:cubicBezTo>
                <a:cubicBezTo>
                  <a:pt x="1251432" y="279643"/>
                  <a:pt x="1234679" y="306647"/>
                  <a:pt x="1224000" y="479998"/>
                </a:cubicBezTo>
                <a:cubicBezTo>
                  <a:pt x="1205061" y="530164"/>
                  <a:pt x="1184544" y="575960"/>
                  <a:pt x="1103998" y="576000"/>
                </a:cubicBezTo>
                <a:cubicBezTo>
                  <a:pt x="928223" y="560132"/>
                  <a:pt x="713652" y="581279"/>
                  <a:pt x="602160" y="576000"/>
                </a:cubicBezTo>
                <a:cubicBezTo>
                  <a:pt x="504477" y="564872"/>
                  <a:pt x="213905" y="610839"/>
                  <a:pt x="120002" y="576000"/>
                </a:cubicBezTo>
                <a:cubicBezTo>
                  <a:pt x="29098" y="571904"/>
                  <a:pt x="-3285" y="523294"/>
                  <a:pt x="0" y="479998"/>
                </a:cubicBezTo>
                <a:cubicBezTo>
                  <a:pt x="14588" y="275226"/>
                  <a:pt x="6149" y="237106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782" y="28075"/>
                  <a:pt x="48802" y="19411"/>
                  <a:pt x="120002" y="0"/>
                </a:cubicBezTo>
                <a:cubicBezTo>
                  <a:pt x="311913" y="17122"/>
                  <a:pt x="387715" y="-2469"/>
                  <a:pt x="621840" y="0"/>
                </a:cubicBezTo>
                <a:cubicBezTo>
                  <a:pt x="823281" y="5856"/>
                  <a:pt x="922240" y="9744"/>
                  <a:pt x="1103998" y="0"/>
                </a:cubicBezTo>
                <a:cubicBezTo>
                  <a:pt x="1168377" y="-1186"/>
                  <a:pt x="1223558" y="64381"/>
                  <a:pt x="1224000" y="96001"/>
                </a:cubicBezTo>
                <a:cubicBezTo>
                  <a:pt x="1235927" y="279121"/>
                  <a:pt x="1228128" y="318159"/>
                  <a:pt x="1224000" y="479998"/>
                </a:cubicBezTo>
                <a:cubicBezTo>
                  <a:pt x="1218366" y="534771"/>
                  <a:pt x="1173714" y="575214"/>
                  <a:pt x="1103998" y="576000"/>
                </a:cubicBezTo>
                <a:cubicBezTo>
                  <a:pt x="956042" y="564638"/>
                  <a:pt x="692762" y="623313"/>
                  <a:pt x="602160" y="576000"/>
                </a:cubicBezTo>
                <a:cubicBezTo>
                  <a:pt x="512562" y="552260"/>
                  <a:pt x="211718" y="610978"/>
                  <a:pt x="120002" y="576000"/>
                </a:cubicBezTo>
                <a:cubicBezTo>
                  <a:pt x="30606" y="584528"/>
                  <a:pt x="4910" y="516837"/>
                  <a:pt x="0" y="479998"/>
                </a:cubicBezTo>
                <a:cubicBezTo>
                  <a:pt x="4639" y="281894"/>
                  <a:pt x="14697" y="231828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2184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0216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5741" y="41260"/>
                          <a:pt x="46433" y="18625"/>
                          <a:pt x="120002" y="0"/>
                        </a:cubicBezTo>
                        <a:cubicBezTo>
                          <a:pt x="309099" y="22973"/>
                          <a:pt x="398146" y="15677"/>
                          <a:pt x="621840" y="0"/>
                        </a:cubicBezTo>
                        <a:cubicBezTo>
                          <a:pt x="826840" y="-3778"/>
                          <a:pt x="925888" y="5989"/>
                          <a:pt x="1103998" y="0"/>
                        </a:cubicBezTo>
                        <a:cubicBezTo>
                          <a:pt x="1166819" y="-4234"/>
                          <a:pt x="1224287" y="55735"/>
                          <a:pt x="1224000" y="96001"/>
                        </a:cubicBezTo>
                        <a:cubicBezTo>
                          <a:pt x="1234087" y="275951"/>
                          <a:pt x="1231935" y="325333"/>
                          <a:pt x="1224000" y="479998"/>
                        </a:cubicBezTo>
                        <a:cubicBezTo>
                          <a:pt x="1220029" y="525579"/>
                          <a:pt x="1174070" y="578438"/>
                          <a:pt x="1103998" y="576000"/>
                        </a:cubicBezTo>
                        <a:cubicBezTo>
                          <a:pt x="968049" y="567743"/>
                          <a:pt x="697159" y="606072"/>
                          <a:pt x="602160" y="576000"/>
                        </a:cubicBezTo>
                        <a:cubicBezTo>
                          <a:pt x="494798" y="552731"/>
                          <a:pt x="225040" y="591045"/>
                          <a:pt x="120002" y="576000"/>
                        </a:cubicBezTo>
                        <a:cubicBezTo>
                          <a:pt x="33714" y="584964"/>
                          <a:pt x="12434" y="516931"/>
                          <a:pt x="0" y="479998"/>
                        </a:cubicBezTo>
                        <a:cubicBezTo>
                          <a:pt x="13253" y="295173"/>
                          <a:pt x="12025" y="224365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504" y="42625"/>
                          <a:pt x="50933" y="222"/>
                          <a:pt x="120002" y="0"/>
                        </a:cubicBezTo>
                        <a:cubicBezTo>
                          <a:pt x="340753" y="18265"/>
                          <a:pt x="459591" y="21456"/>
                          <a:pt x="602160" y="0"/>
                        </a:cubicBezTo>
                        <a:cubicBezTo>
                          <a:pt x="745867" y="-2718"/>
                          <a:pt x="976137" y="-9819"/>
                          <a:pt x="1103998" y="0"/>
                        </a:cubicBezTo>
                        <a:cubicBezTo>
                          <a:pt x="1171260" y="5718"/>
                          <a:pt x="1213088" y="52917"/>
                          <a:pt x="1224000" y="96001"/>
                        </a:cubicBezTo>
                        <a:cubicBezTo>
                          <a:pt x="1194567" y="199270"/>
                          <a:pt x="1236750" y="349878"/>
                          <a:pt x="1224000" y="479998"/>
                        </a:cubicBezTo>
                        <a:cubicBezTo>
                          <a:pt x="1234121" y="524205"/>
                          <a:pt x="1154920" y="572655"/>
                          <a:pt x="1103998" y="576000"/>
                        </a:cubicBezTo>
                        <a:cubicBezTo>
                          <a:pt x="878256" y="588615"/>
                          <a:pt x="795324" y="608957"/>
                          <a:pt x="602160" y="576000"/>
                        </a:cubicBezTo>
                        <a:cubicBezTo>
                          <a:pt x="421247" y="590590"/>
                          <a:pt x="298592" y="591674"/>
                          <a:pt x="120002" y="576000"/>
                        </a:cubicBezTo>
                        <a:cubicBezTo>
                          <a:pt x="64037" y="586099"/>
                          <a:pt x="-10290" y="523758"/>
                          <a:pt x="0" y="479998"/>
                        </a:cubicBezTo>
                        <a:cubicBezTo>
                          <a:pt x="-23931" y="329002"/>
                          <a:pt x="-4706" y="24127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6340" y="34431"/>
                          <a:pt x="45580" y="8385"/>
                          <a:pt x="120002" y="0"/>
                        </a:cubicBezTo>
                        <a:cubicBezTo>
                          <a:pt x="327617" y="4469"/>
                          <a:pt x="401498" y="-7290"/>
                          <a:pt x="621840" y="0"/>
                        </a:cubicBezTo>
                        <a:cubicBezTo>
                          <a:pt x="828645" y="16711"/>
                          <a:pt x="923012" y="11900"/>
                          <a:pt x="1103998" y="0"/>
                        </a:cubicBezTo>
                        <a:cubicBezTo>
                          <a:pt x="1178338" y="11191"/>
                          <a:pt x="1217364" y="52610"/>
                          <a:pt x="1224000" y="96001"/>
                        </a:cubicBezTo>
                        <a:cubicBezTo>
                          <a:pt x="1245781" y="280378"/>
                          <a:pt x="1231292" y="311510"/>
                          <a:pt x="1224000" y="479998"/>
                        </a:cubicBezTo>
                        <a:cubicBezTo>
                          <a:pt x="1212022" y="530502"/>
                          <a:pt x="1175627" y="572376"/>
                          <a:pt x="1103998" y="576000"/>
                        </a:cubicBezTo>
                        <a:cubicBezTo>
                          <a:pt x="921479" y="567365"/>
                          <a:pt x="706769" y="599111"/>
                          <a:pt x="602160" y="576000"/>
                        </a:cubicBezTo>
                        <a:cubicBezTo>
                          <a:pt x="507239" y="556616"/>
                          <a:pt x="215516" y="605805"/>
                          <a:pt x="120002" y="576000"/>
                        </a:cubicBezTo>
                        <a:cubicBezTo>
                          <a:pt x="33258" y="578263"/>
                          <a:pt x="-1500" y="523029"/>
                          <a:pt x="0" y="479998"/>
                        </a:cubicBezTo>
                        <a:cubicBezTo>
                          <a:pt x="14268" y="281349"/>
                          <a:pt x="13162" y="236165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839535" y="2711682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316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5923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7083" y="23593"/>
                  <a:pt x="24221" y="9509"/>
                  <a:pt x="120002" y="0"/>
                </a:cubicBezTo>
                <a:cubicBezTo>
                  <a:pt x="292593" y="12614"/>
                  <a:pt x="414667" y="-49675"/>
                  <a:pt x="612000" y="0"/>
                </a:cubicBezTo>
                <a:cubicBezTo>
                  <a:pt x="782159" y="-3157"/>
                  <a:pt x="888978" y="16689"/>
                  <a:pt x="1103998" y="0"/>
                </a:cubicBezTo>
                <a:cubicBezTo>
                  <a:pt x="1171753" y="1156"/>
                  <a:pt x="1200252" y="30942"/>
                  <a:pt x="1224000" y="96001"/>
                </a:cubicBezTo>
                <a:cubicBezTo>
                  <a:pt x="1232116" y="194437"/>
                  <a:pt x="1240860" y="406543"/>
                  <a:pt x="1224000" y="479998"/>
                </a:cubicBezTo>
                <a:cubicBezTo>
                  <a:pt x="1214543" y="540789"/>
                  <a:pt x="1155385" y="561967"/>
                  <a:pt x="1103998" y="576000"/>
                </a:cubicBezTo>
                <a:cubicBezTo>
                  <a:pt x="1010974" y="626234"/>
                  <a:pt x="802273" y="549667"/>
                  <a:pt x="631680" y="576000"/>
                </a:cubicBezTo>
                <a:cubicBezTo>
                  <a:pt x="422429" y="557233"/>
                  <a:pt x="292555" y="552515"/>
                  <a:pt x="120002" y="576000"/>
                </a:cubicBezTo>
                <a:cubicBezTo>
                  <a:pt x="69859" y="578592"/>
                  <a:pt x="13538" y="538803"/>
                  <a:pt x="0" y="479998"/>
                </a:cubicBezTo>
                <a:cubicBezTo>
                  <a:pt x="-34093" y="318047"/>
                  <a:pt x="-10486" y="282140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12641" y="22951"/>
                  <a:pt x="59141" y="4131"/>
                  <a:pt x="120002" y="0"/>
                </a:cubicBezTo>
                <a:cubicBezTo>
                  <a:pt x="327830" y="10924"/>
                  <a:pt x="527982" y="-38504"/>
                  <a:pt x="631680" y="0"/>
                </a:cubicBezTo>
                <a:cubicBezTo>
                  <a:pt x="696815" y="-7449"/>
                  <a:pt x="907464" y="24855"/>
                  <a:pt x="1103998" y="0"/>
                </a:cubicBezTo>
                <a:cubicBezTo>
                  <a:pt x="1162002" y="-9072"/>
                  <a:pt x="1247856" y="35696"/>
                  <a:pt x="1224000" y="96001"/>
                </a:cubicBezTo>
                <a:cubicBezTo>
                  <a:pt x="1225380" y="196098"/>
                  <a:pt x="1223115" y="418430"/>
                  <a:pt x="1224000" y="479998"/>
                </a:cubicBezTo>
                <a:cubicBezTo>
                  <a:pt x="1240771" y="534401"/>
                  <a:pt x="1169114" y="598876"/>
                  <a:pt x="1103998" y="576000"/>
                </a:cubicBezTo>
                <a:cubicBezTo>
                  <a:pt x="853623" y="583897"/>
                  <a:pt x="833685" y="588384"/>
                  <a:pt x="592320" y="576000"/>
                </a:cubicBezTo>
                <a:cubicBezTo>
                  <a:pt x="354449" y="553055"/>
                  <a:pt x="314221" y="584518"/>
                  <a:pt x="120002" y="576000"/>
                </a:cubicBezTo>
                <a:cubicBezTo>
                  <a:pt x="48480" y="585436"/>
                  <a:pt x="12754" y="519199"/>
                  <a:pt x="0" y="479998"/>
                </a:cubicBezTo>
                <a:cubicBezTo>
                  <a:pt x="-13852" y="334487"/>
                  <a:pt x="-49592" y="19623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9264" y="31458"/>
                  <a:pt x="42527" y="3437"/>
                  <a:pt x="120002" y="0"/>
                </a:cubicBezTo>
                <a:cubicBezTo>
                  <a:pt x="334881" y="12104"/>
                  <a:pt x="425789" y="-34605"/>
                  <a:pt x="612000" y="0"/>
                </a:cubicBezTo>
                <a:cubicBezTo>
                  <a:pt x="792790" y="4317"/>
                  <a:pt x="877842" y="34889"/>
                  <a:pt x="1103998" y="0"/>
                </a:cubicBezTo>
                <a:cubicBezTo>
                  <a:pt x="1158374" y="5501"/>
                  <a:pt x="1216342" y="31916"/>
                  <a:pt x="1224000" y="96001"/>
                </a:cubicBezTo>
                <a:cubicBezTo>
                  <a:pt x="1236870" y="225669"/>
                  <a:pt x="1237850" y="401254"/>
                  <a:pt x="1224000" y="479998"/>
                </a:cubicBezTo>
                <a:cubicBezTo>
                  <a:pt x="1229499" y="532884"/>
                  <a:pt x="1151465" y="561515"/>
                  <a:pt x="1103998" y="576000"/>
                </a:cubicBezTo>
                <a:cubicBezTo>
                  <a:pt x="993367" y="619161"/>
                  <a:pt x="829196" y="570289"/>
                  <a:pt x="631680" y="576000"/>
                </a:cubicBezTo>
                <a:cubicBezTo>
                  <a:pt x="447754" y="560177"/>
                  <a:pt x="299037" y="558759"/>
                  <a:pt x="120002" y="576000"/>
                </a:cubicBezTo>
                <a:cubicBezTo>
                  <a:pt x="48979" y="597029"/>
                  <a:pt x="2426" y="541749"/>
                  <a:pt x="0" y="479998"/>
                </a:cubicBezTo>
                <a:cubicBezTo>
                  <a:pt x="-28840" y="346490"/>
                  <a:pt x="8737" y="284142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7177" y="26018"/>
                  <a:pt x="21448" y="1432"/>
                  <a:pt x="120002" y="0"/>
                </a:cubicBezTo>
                <a:cubicBezTo>
                  <a:pt x="305376" y="15655"/>
                  <a:pt x="409356" y="-43501"/>
                  <a:pt x="612000" y="0"/>
                </a:cubicBezTo>
                <a:cubicBezTo>
                  <a:pt x="794899" y="5695"/>
                  <a:pt x="893128" y="23172"/>
                  <a:pt x="1103998" y="0"/>
                </a:cubicBezTo>
                <a:cubicBezTo>
                  <a:pt x="1167042" y="-1471"/>
                  <a:pt x="1215227" y="33225"/>
                  <a:pt x="1224000" y="96001"/>
                </a:cubicBezTo>
                <a:cubicBezTo>
                  <a:pt x="1230430" y="202482"/>
                  <a:pt x="1232320" y="405536"/>
                  <a:pt x="1224000" y="479998"/>
                </a:cubicBezTo>
                <a:cubicBezTo>
                  <a:pt x="1213346" y="539375"/>
                  <a:pt x="1147050" y="562865"/>
                  <a:pt x="1103998" y="576000"/>
                </a:cubicBezTo>
                <a:cubicBezTo>
                  <a:pt x="981038" y="609680"/>
                  <a:pt x="793116" y="553333"/>
                  <a:pt x="631680" y="576000"/>
                </a:cubicBezTo>
                <a:cubicBezTo>
                  <a:pt x="430880" y="556263"/>
                  <a:pt x="317301" y="559431"/>
                  <a:pt x="120002" y="576000"/>
                </a:cubicBezTo>
                <a:cubicBezTo>
                  <a:pt x="62946" y="582059"/>
                  <a:pt x="6940" y="533697"/>
                  <a:pt x="0" y="479998"/>
                </a:cubicBezTo>
                <a:cubicBezTo>
                  <a:pt x="-31515" y="326534"/>
                  <a:pt x="-3440" y="286268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316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59232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7732" y="28329"/>
                          <a:pt x="28046" y="8604"/>
                          <a:pt x="120002" y="0"/>
                        </a:cubicBezTo>
                        <a:cubicBezTo>
                          <a:pt x="300519" y="7631"/>
                          <a:pt x="433728" y="-27447"/>
                          <a:pt x="612000" y="0"/>
                        </a:cubicBezTo>
                        <a:cubicBezTo>
                          <a:pt x="780303" y="-846"/>
                          <a:pt x="883814" y="16410"/>
                          <a:pt x="1103998" y="0"/>
                        </a:cubicBezTo>
                        <a:cubicBezTo>
                          <a:pt x="1160376" y="-470"/>
                          <a:pt x="1212637" y="32116"/>
                          <a:pt x="1224000" y="96001"/>
                        </a:cubicBezTo>
                        <a:cubicBezTo>
                          <a:pt x="1233168" y="197033"/>
                          <a:pt x="1238783" y="405644"/>
                          <a:pt x="1224000" y="479998"/>
                        </a:cubicBezTo>
                        <a:cubicBezTo>
                          <a:pt x="1222897" y="535674"/>
                          <a:pt x="1158145" y="568295"/>
                          <a:pt x="1103998" y="576000"/>
                        </a:cubicBezTo>
                        <a:cubicBezTo>
                          <a:pt x="1009125" y="582723"/>
                          <a:pt x="828386" y="570751"/>
                          <a:pt x="631680" y="576000"/>
                        </a:cubicBezTo>
                        <a:cubicBezTo>
                          <a:pt x="421140" y="564150"/>
                          <a:pt x="298124" y="557314"/>
                          <a:pt x="120002" y="576000"/>
                        </a:cubicBezTo>
                        <a:cubicBezTo>
                          <a:pt x="64263" y="579918"/>
                          <a:pt x="9228" y="529660"/>
                          <a:pt x="0" y="479998"/>
                        </a:cubicBezTo>
                        <a:cubicBezTo>
                          <a:pt x="-27676" y="326695"/>
                          <a:pt x="-1157" y="283553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1859" y="23871"/>
                          <a:pt x="54929" y="714"/>
                          <a:pt x="120002" y="0"/>
                        </a:cubicBezTo>
                        <a:cubicBezTo>
                          <a:pt x="316265" y="5267"/>
                          <a:pt x="515981" y="-19861"/>
                          <a:pt x="631680" y="0"/>
                        </a:cubicBezTo>
                        <a:cubicBezTo>
                          <a:pt x="732558" y="2089"/>
                          <a:pt x="901524" y="18951"/>
                          <a:pt x="1103998" y="0"/>
                        </a:cubicBezTo>
                        <a:cubicBezTo>
                          <a:pt x="1170857" y="-5710"/>
                          <a:pt x="1242887" y="40866"/>
                          <a:pt x="1224000" y="96001"/>
                        </a:cubicBezTo>
                        <a:cubicBezTo>
                          <a:pt x="1231945" y="211656"/>
                          <a:pt x="1210333" y="406080"/>
                          <a:pt x="1224000" y="479998"/>
                        </a:cubicBezTo>
                        <a:cubicBezTo>
                          <a:pt x="1238174" y="533614"/>
                          <a:pt x="1171863" y="594441"/>
                          <a:pt x="1103998" y="576000"/>
                        </a:cubicBezTo>
                        <a:cubicBezTo>
                          <a:pt x="855902" y="580415"/>
                          <a:pt x="836173" y="587037"/>
                          <a:pt x="592320" y="576000"/>
                        </a:cubicBezTo>
                        <a:cubicBezTo>
                          <a:pt x="348857" y="561091"/>
                          <a:pt x="310125" y="581771"/>
                          <a:pt x="120002" y="576000"/>
                        </a:cubicBezTo>
                        <a:cubicBezTo>
                          <a:pt x="51796" y="575937"/>
                          <a:pt x="7056" y="526263"/>
                          <a:pt x="0" y="479998"/>
                        </a:cubicBezTo>
                        <a:cubicBezTo>
                          <a:pt x="10929" y="324987"/>
                          <a:pt x="-32951" y="197584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7563" y="34733"/>
                          <a:pt x="39583" y="-269"/>
                          <a:pt x="120002" y="0"/>
                        </a:cubicBezTo>
                        <a:cubicBezTo>
                          <a:pt x="319791" y="3852"/>
                          <a:pt x="425413" y="-24357"/>
                          <a:pt x="612000" y="0"/>
                        </a:cubicBezTo>
                        <a:cubicBezTo>
                          <a:pt x="783543" y="12310"/>
                          <a:pt x="886682" y="24893"/>
                          <a:pt x="1103998" y="0"/>
                        </a:cubicBezTo>
                        <a:cubicBezTo>
                          <a:pt x="1166264" y="-2579"/>
                          <a:pt x="1220740" y="33533"/>
                          <a:pt x="1224000" y="96001"/>
                        </a:cubicBezTo>
                        <a:cubicBezTo>
                          <a:pt x="1231519" y="222165"/>
                          <a:pt x="1222288" y="402581"/>
                          <a:pt x="1224000" y="479998"/>
                        </a:cubicBezTo>
                        <a:cubicBezTo>
                          <a:pt x="1222760" y="534562"/>
                          <a:pt x="1158814" y="572056"/>
                          <a:pt x="1103998" y="576000"/>
                        </a:cubicBezTo>
                        <a:cubicBezTo>
                          <a:pt x="980046" y="588974"/>
                          <a:pt x="838103" y="580189"/>
                          <a:pt x="631680" y="576000"/>
                        </a:cubicBezTo>
                        <a:cubicBezTo>
                          <a:pt x="436405" y="556165"/>
                          <a:pt x="308881" y="560235"/>
                          <a:pt x="120002" y="576000"/>
                        </a:cubicBezTo>
                        <a:cubicBezTo>
                          <a:pt x="52736" y="588496"/>
                          <a:pt x="4641" y="534363"/>
                          <a:pt x="0" y="479998"/>
                        </a:cubicBezTo>
                        <a:cubicBezTo>
                          <a:pt x="-26521" y="333595"/>
                          <a:pt x="4705" y="288135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٤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839535" y="4031747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316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3129" y="28261"/>
                  <a:pt x="47362" y="-11385"/>
                  <a:pt x="120002" y="0"/>
                </a:cubicBezTo>
                <a:cubicBezTo>
                  <a:pt x="236933" y="-6650"/>
                  <a:pt x="375545" y="-28934"/>
                  <a:pt x="582480" y="0"/>
                </a:cubicBezTo>
                <a:cubicBezTo>
                  <a:pt x="785232" y="-21426"/>
                  <a:pt x="962722" y="-33794"/>
                  <a:pt x="1103998" y="0"/>
                </a:cubicBezTo>
                <a:cubicBezTo>
                  <a:pt x="1178082" y="14879"/>
                  <a:pt x="1228921" y="66338"/>
                  <a:pt x="1224000" y="96001"/>
                </a:cubicBezTo>
                <a:cubicBezTo>
                  <a:pt x="1222596" y="246271"/>
                  <a:pt x="1203956" y="303841"/>
                  <a:pt x="1224000" y="479998"/>
                </a:cubicBezTo>
                <a:cubicBezTo>
                  <a:pt x="1231055" y="543171"/>
                  <a:pt x="1189461" y="561271"/>
                  <a:pt x="1103998" y="576000"/>
                </a:cubicBezTo>
                <a:cubicBezTo>
                  <a:pt x="885607" y="619452"/>
                  <a:pt x="712809" y="616786"/>
                  <a:pt x="602160" y="576000"/>
                </a:cubicBezTo>
                <a:cubicBezTo>
                  <a:pt x="513351" y="528640"/>
                  <a:pt x="348027" y="596291"/>
                  <a:pt x="120002" y="576000"/>
                </a:cubicBezTo>
                <a:cubicBezTo>
                  <a:pt x="73664" y="576495"/>
                  <a:pt x="-2160" y="543044"/>
                  <a:pt x="0" y="479998"/>
                </a:cubicBezTo>
                <a:cubicBezTo>
                  <a:pt x="-11417" y="399000"/>
                  <a:pt x="76594" y="242484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24098" y="30469"/>
                  <a:pt x="69382" y="460"/>
                  <a:pt x="120002" y="0"/>
                </a:cubicBezTo>
                <a:cubicBezTo>
                  <a:pt x="305124" y="30117"/>
                  <a:pt x="394595" y="18542"/>
                  <a:pt x="631680" y="0"/>
                </a:cubicBezTo>
                <a:cubicBezTo>
                  <a:pt x="839692" y="3178"/>
                  <a:pt x="861721" y="-15921"/>
                  <a:pt x="1103998" y="0"/>
                </a:cubicBezTo>
                <a:cubicBezTo>
                  <a:pt x="1178445" y="22260"/>
                  <a:pt x="1218098" y="31381"/>
                  <a:pt x="1224000" y="96001"/>
                </a:cubicBezTo>
                <a:cubicBezTo>
                  <a:pt x="1183040" y="267637"/>
                  <a:pt x="1260965" y="395784"/>
                  <a:pt x="1224000" y="479998"/>
                </a:cubicBezTo>
                <a:cubicBezTo>
                  <a:pt x="1217891" y="525600"/>
                  <a:pt x="1150888" y="569821"/>
                  <a:pt x="1103998" y="576000"/>
                </a:cubicBezTo>
                <a:cubicBezTo>
                  <a:pt x="919594" y="573550"/>
                  <a:pt x="826527" y="552460"/>
                  <a:pt x="631680" y="576000"/>
                </a:cubicBezTo>
                <a:cubicBezTo>
                  <a:pt x="385879" y="599343"/>
                  <a:pt x="281356" y="591813"/>
                  <a:pt x="120002" y="576000"/>
                </a:cubicBezTo>
                <a:cubicBezTo>
                  <a:pt x="51770" y="575985"/>
                  <a:pt x="-12486" y="520656"/>
                  <a:pt x="0" y="479998"/>
                </a:cubicBezTo>
                <a:cubicBezTo>
                  <a:pt x="7047" y="332954"/>
                  <a:pt x="34306" y="230183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6241" y="41057"/>
                  <a:pt x="60609" y="14961"/>
                  <a:pt x="120002" y="0"/>
                </a:cubicBezTo>
                <a:cubicBezTo>
                  <a:pt x="256357" y="-5314"/>
                  <a:pt x="378701" y="-23811"/>
                  <a:pt x="582480" y="0"/>
                </a:cubicBezTo>
                <a:cubicBezTo>
                  <a:pt x="793919" y="29326"/>
                  <a:pt x="959141" y="-11413"/>
                  <a:pt x="1103998" y="0"/>
                </a:cubicBezTo>
                <a:cubicBezTo>
                  <a:pt x="1183073" y="16790"/>
                  <a:pt x="1216875" y="50699"/>
                  <a:pt x="1224000" y="96001"/>
                </a:cubicBezTo>
                <a:cubicBezTo>
                  <a:pt x="1234824" y="237060"/>
                  <a:pt x="1191769" y="316239"/>
                  <a:pt x="1224000" y="479998"/>
                </a:cubicBezTo>
                <a:cubicBezTo>
                  <a:pt x="1209411" y="543111"/>
                  <a:pt x="1178583" y="596425"/>
                  <a:pt x="1103998" y="576000"/>
                </a:cubicBezTo>
                <a:cubicBezTo>
                  <a:pt x="869444" y="562815"/>
                  <a:pt x="712566" y="592997"/>
                  <a:pt x="602160" y="576000"/>
                </a:cubicBezTo>
                <a:cubicBezTo>
                  <a:pt x="479132" y="569847"/>
                  <a:pt x="307894" y="572753"/>
                  <a:pt x="120002" y="576000"/>
                </a:cubicBezTo>
                <a:cubicBezTo>
                  <a:pt x="44108" y="588974"/>
                  <a:pt x="15855" y="534785"/>
                  <a:pt x="0" y="479998"/>
                </a:cubicBezTo>
                <a:cubicBezTo>
                  <a:pt x="-18988" y="365138"/>
                  <a:pt x="48554" y="252922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3262" y="39752"/>
                  <a:pt x="50489" y="-1947"/>
                  <a:pt x="120002" y="0"/>
                </a:cubicBezTo>
                <a:cubicBezTo>
                  <a:pt x="246381" y="-8921"/>
                  <a:pt x="378731" y="-21912"/>
                  <a:pt x="582480" y="0"/>
                </a:cubicBezTo>
                <a:cubicBezTo>
                  <a:pt x="785384" y="-2588"/>
                  <a:pt x="960414" y="-30657"/>
                  <a:pt x="1103998" y="0"/>
                </a:cubicBezTo>
                <a:cubicBezTo>
                  <a:pt x="1179670" y="13526"/>
                  <a:pt x="1224399" y="61070"/>
                  <a:pt x="1224000" y="96001"/>
                </a:cubicBezTo>
                <a:cubicBezTo>
                  <a:pt x="1223629" y="226332"/>
                  <a:pt x="1200401" y="305804"/>
                  <a:pt x="1224000" y="479998"/>
                </a:cubicBezTo>
                <a:cubicBezTo>
                  <a:pt x="1227079" y="541465"/>
                  <a:pt x="1181568" y="571930"/>
                  <a:pt x="1103998" y="576000"/>
                </a:cubicBezTo>
                <a:cubicBezTo>
                  <a:pt x="882086" y="601932"/>
                  <a:pt x="712282" y="596592"/>
                  <a:pt x="602160" y="576000"/>
                </a:cubicBezTo>
                <a:cubicBezTo>
                  <a:pt x="519120" y="554301"/>
                  <a:pt x="322271" y="567905"/>
                  <a:pt x="120002" y="576000"/>
                </a:cubicBezTo>
                <a:cubicBezTo>
                  <a:pt x="54792" y="578138"/>
                  <a:pt x="3519" y="534721"/>
                  <a:pt x="0" y="479998"/>
                </a:cubicBezTo>
                <a:cubicBezTo>
                  <a:pt x="-23771" y="351971"/>
                  <a:pt x="46807" y="260384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824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316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1204" y="33934"/>
                          <a:pt x="49061" y="-4513"/>
                          <a:pt x="120002" y="0"/>
                        </a:cubicBezTo>
                        <a:cubicBezTo>
                          <a:pt x="242239" y="-10987"/>
                          <a:pt x="370558" y="-5589"/>
                          <a:pt x="582480" y="0"/>
                        </a:cubicBezTo>
                        <a:cubicBezTo>
                          <a:pt x="787532" y="-17049"/>
                          <a:pt x="965360" y="-31667"/>
                          <a:pt x="1103998" y="0"/>
                        </a:cubicBezTo>
                        <a:cubicBezTo>
                          <a:pt x="1178303" y="12281"/>
                          <a:pt x="1226099" y="61477"/>
                          <a:pt x="1224000" y="96001"/>
                        </a:cubicBezTo>
                        <a:cubicBezTo>
                          <a:pt x="1225221" y="233704"/>
                          <a:pt x="1207704" y="304214"/>
                          <a:pt x="1224000" y="479998"/>
                        </a:cubicBezTo>
                        <a:cubicBezTo>
                          <a:pt x="1230306" y="541491"/>
                          <a:pt x="1181542" y="570548"/>
                          <a:pt x="1103998" y="576000"/>
                        </a:cubicBezTo>
                        <a:cubicBezTo>
                          <a:pt x="894433" y="605567"/>
                          <a:pt x="704815" y="594029"/>
                          <a:pt x="602160" y="576000"/>
                        </a:cubicBezTo>
                        <a:cubicBezTo>
                          <a:pt x="509918" y="536979"/>
                          <a:pt x="325542" y="592858"/>
                          <a:pt x="120002" y="576000"/>
                        </a:cubicBezTo>
                        <a:cubicBezTo>
                          <a:pt x="62276" y="578138"/>
                          <a:pt x="2694" y="542887"/>
                          <a:pt x="0" y="479998"/>
                        </a:cubicBezTo>
                        <a:cubicBezTo>
                          <a:pt x="-6330" y="379730"/>
                          <a:pt x="41626" y="241380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20973" y="36584"/>
                          <a:pt x="68571" y="1431"/>
                          <a:pt x="120002" y="0"/>
                        </a:cubicBezTo>
                        <a:cubicBezTo>
                          <a:pt x="290853" y="25440"/>
                          <a:pt x="398942" y="16527"/>
                          <a:pt x="631680" y="0"/>
                        </a:cubicBezTo>
                        <a:cubicBezTo>
                          <a:pt x="839223" y="-2097"/>
                          <a:pt x="865761" y="-10368"/>
                          <a:pt x="1103998" y="0"/>
                        </a:cubicBezTo>
                        <a:cubicBezTo>
                          <a:pt x="1178518" y="17299"/>
                          <a:pt x="1218456" y="38860"/>
                          <a:pt x="1224000" y="96001"/>
                        </a:cubicBezTo>
                        <a:cubicBezTo>
                          <a:pt x="1193945" y="275927"/>
                          <a:pt x="1256682" y="389096"/>
                          <a:pt x="1224000" y="479998"/>
                        </a:cubicBezTo>
                        <a:cubicBezTo>
                          <a:pt x="1219080" y="526408"/>
                          <a:pt x="1158782" y="573486"/>
                          <a:pt x="1103998" y="576000"/>
                        </a:cubicBezTo>
                        <a:cubicBezTo>
                          <a:pt x="906721" y="584482"/>
                          <a:pt x="831872" y="566336"/>
                          <a:pt x="631680" y="576000"/>
                        </a:cubicBezTo>
                        <a:cubicBezTo>
                          <a:pt x="410168" y="582370"/>
                          <a:pt x="285918" y="592635"/>
                          <a:pt x="120002" y="576000"/>
                        </a:cubicBezTo>
                        <a:cubicBezTo>
                          <a:pt x="50426" y="572468"/>
                          <a:pt x="-12530" y="523441"/>
                          <a:pt x="0" y="479998"/>
                        </a:cubicBezTo>
                        <a:cubicBezTo>
                          <a:pt x="705" y="339883"/>
                          <a:pt x="28152" y="23005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3197" y="42074"/>
                          <a:pt x="57793" y="14797"/>
                          <a:pt x="120002" y="0"/>
                        </a:cubicBezTo>
                        <a:cubicBezTo>
                          <a:pt x="261310" y="-12368"/>
                          <a:pt x="375931" y="-12423"/>
                          <a:pt x="582480" y="0"/>
                        </a:cubicBezTo>
                        <a:cubicBezTo>
                          <a:pt x="791665" y="26984"/>
                          <a:pt x="967346" y="-12732"/>
                          <a:pt x="1103998" y="0"/>
                        </a:cubicBezTo>
                        <a:cubicBezTo>
                          <a:pt x="1182199" y="14655"/>
                          <a:pt x="1215938" y="51957"/>
                          <a:pt x="1224000" y="96001"/>
                        </a:cubicBezTo>
                        <a:cubicBezTo>
                          <a:pt x="1226327" y="223334"/>
                          <a:pt x="1198777" y="307559"/>
                          <a:pt x="1224000" y="479998"/>
                        </a:cubicBezTo>
                        <a:cubicBezTo>
                          <a:pt x="1217793" y="530814"/>
                          <a:pt x="1177003" y="584837"/>
                          <a:pt x="1103998" y="576000"/>
                        </a:cubicBezTo>
                        <a:cubicBezTo>
                          <a:pt x="881245" y="581779"/>
                          <a:pt x="721131" y="597591"/>
                          <a:pt x="602160" y="576000"/>
                        </a:cubicBezTo>
                        <a:cubicBezTo>
                          <a:pt x="509543" y="577652"/>
                          <a:pt x="320064" y="584303"/>
                          <a:pt x="120002" y="576000"/>
                        </a:cubicBezTo>
                        <a:cubicBezTo>
                          <a:pt x="47153" y="579000"/>
                          <a:pt x="7982" y="538932"/>
                          <a:pt x="0" y="479998"/>
                        </a:cubicBezTo>
                        <a:cubicBezTo>
                          <a:pt x="-6604" y="364199"/>
                          <a:pt x="30353" y="270034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839535" y="4725208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1200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11780" y="37652"/>
                  <a:pt x="76439" y="11054"/>
                  <a:pt x="120002" y="0"/>
                </a:cubicBezTo>
                <a:cubicBezTo>
                  <a:pt x="295722" y="-14795"/>
                  <a:pt x="463299" y="-45240"/>
                  <a:pt x="612000" y="0"/>
                </a:cubicBezTo>
                <a:cubicBezTo>
                  <a:pt x="799016" y="-19200"/>
                  <a:pt x="885598" y="-32964"/>
                  <a:pt x="1103998" y="0"/>
                </a:cubicBezTo>
                <a:cubicBezTo>
                  <a:pt x="1201493" y="251"/>
                  <a:pt x="1231660" y="38772"/>
                  <a:pt x="1224000" y="96001"/>
                </a:cubicBezTo>
                <a:cubicBezTo>
                  <a:pt x="1240138" y="132314"/>
                  <a:pt x="1240191" y="288812"/>
                  <a:pt x="1224000" y="479998"/>
                </a:cubicBezTo>
                <a:cubicBezTo>
                  <a:pt x="1224386" y="551389"/>
                  <a:pt x="1160943" y="570756"/>
                  <a:pt x="1103998" y="576000"/>
                </a:cubicBezTo>
                <a:cubicBezTo>
                  <a:pt x="917183" y="583772"/>
                  <a:pt x="699226" y="603877"/>
                  <a:pt x="602160" y="576000"/>
                </a:cubicBezTo>
                <a:cubicBezTo>
                  <a:pt x="473158" y="577597"/>
                  <a:pt x="176628" y="567954"/>
                  <a:pt x="120002" y="576000"/>
                </a:cubicBezTo>
                <a:cubicBezTo>
                  <a:pt x="62342" y="565131"/>
                  <a:pt x="7256" y="515040"/>
                  <a:pt x="0" y="479998"/>
                </a:cubicBezTo>
                <a:cubicBezTo>
                  <a:pt x="-23832" y="348843"/>
                  <a:pt x="-6842" y="286213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4057" y="68465"/>
                  <a:pt x="37603" y="671"/>
                  <a:pt x="120002" y="0"/>
                </a:cubicBezTo>
                <a:cubicBezTo>
                  <a:pt x="266437" y="-54177"/>
                  <a:pt x="468817" y="-37488"/>
                  <a:pt x="621840" y="0"/>
                </a:cubicBezTo>
                <a:cubicBezTo>
                  <a:pt x="757230" y="50011"/>
                  <a:pt x="937905" y="21185"/>
                  <a:pt x="1103998" y="0"/>
                </a:cubicBezTo>
                <a:cubicBezTo>
                  <a:pt x="1188523" y="-4688"/>
                  <a:pt x="1207958" y="24193"/>
                  <a:pt x="1224000" y="96001"/>
                </a:cubicBezTo>
                <a:cubicBezTo>
                  <a:pt x="1239694" y="238751"/>
                  <a:pt x="1247454" y="306526"/>
                  <a:pt x="1224000" y="479998"/>
                </a:cubicBezTo>
                <a:cubicBezTo>
                  <a:pt x="1237354" y="515903"/>
                  <a:pt x="1180982" y="579938"/>
                  <a:pt x="1103998" y="576000"/>
                </a:cubicBezTo>
                <a:cubicBezTo>
                  <a:pt x="886901" y="544814"/>
                  <a:pt x="680910" y="556755"/>
                  <a:pt x="612000" y="576000"/>
                </a:cubicBezTo>
                <a:cubicBezTo>
                  <a:pt x="462443" y="567920"/>
                  <a:pt x="262872" y="545472"/>
                  <a:pt x="120002" y="576000"/>
                </a:cubicBezTo>
                <a:cubicBezTo>
                  <a:pt x="66147" y="570121"/>
                  <a:pt x="-2586" y="522122"/>
                  <a:pt x="0" y="479998"/>
                </a:cubicBezTo>
                <a:cubicBezTo>
                  <a:pt x="-7108" y="394466"/>
                  <a:pt x="-25377" y="261121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2167" y="45553"/>
                  <a:pt x="43073" y="-2266"/>
                  <a:pt x="120002" y="0"/>
                </a:cubicBezTo>
                <a:cubicBezTo>
                  <a:pt x="318321" y="17038"/>
                  <a:pt x="421334" y="-21808"/>
                  <a:pt x="612000" y="0"/>
                </a:cubicBezTo>
                <a:cubicBezTo>
                  <a:pt x="759884" y="21525"/>
                  <a:pt x="873097" y="-20127"/>
                  <a:pt x="1103998" y="0"/>
                </a:cubicBezTo>
                <a:cubicBezTo>
                  <a:pt x="1179157" y="3818"/>
                  <a:pt x="1214410" y="37434"/>
                  <a:pt x="1224000" y="96001"/>
                </a:cubicBezTo>
                <a:cubicBezTo>
                  <a:pt x="1206854" y="165411"/>
                  <a:pt x="1237442" y="351247"/>
                  <a:pt x="1224000" y="479998"/>
                </a:cubicBezTo>
                <a:cubicBezTo>
                  <a:pt x="1224691" y="540260"/>
                  <a:pt x="1162696" y="609958"/>
                  <a:pt x="1103998" y="576000"/>
                </a:cubicBezTo>
                <a:cubicBezTo>
                  <a:pt x="887222" y="594164"/>
                  <a:pt x="688351" y="583911"/>
                  <a:pt x="602160" y="576000"/>
                </a:cubicBezTo>
                <a:cubicBezTo>
                  <a:pt x="486212" y="565457"/>
                  <a:pt x="211398" y="575149"/>
                  <a:pt x="120002" y="576000"/>
                </a:cubicBezTo>
                <a:cubicBezTo>
                  <a:pt x="66787" y="585827"/>
                  <a:pt x="6152" y="531962"/>
                  <a:pt x="0" y="479998"/>
                </a:cubicBezTo>
                <a:cubicBezTo>
                  <a:pt x="-22958" y="346394"/>
                  <a:pt x="-7138" y="27895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2893" y="42443"/>
                  <a:pt x="65513" y="8243"/>
                  <a:pt x="120002" y="0"/>
                </a:cubicBezTo>
                <a:cubicBezTo>
                  <a:pt x="319806" y="-779"/>
                  <a:pt x="435101" y="-8714"/>
                  <a:pt x="612000" y="0"/>
                </a:cubicBezTo>
                <a:cubicBezTo>
                  <a:pt x="773496" y="-19779"/>
                  <a:pt x="864695" y="-5416"/>
                  <a:pt x="1103998" y="0"/>
                </a:cubicBezTo>
                <a:cubicBezTo>
                  <a:pt x="1196276" y="8171"/>
                  <a:pt x="1224848" y="36443"/>
                  <a:pt x="1224000" y="96001"/>
                </a:cubicBezTo>
                <a:cubicBezTo>
                  <a:pt x="1237063" y="128440"/>
                  <a:pt x="1239593" y="321146"/>
                  <a:pt x="1224000" y="479998"/>
                </a:cubicBezTo>
                <a:cubicBezTo>
                  <a:pt x="1213429" y="537624"/>
                  <a:pt x="1166722" y="582944"/>
                  <a:pt x="1103998" y="576000"/>
                </a:cubicBezTo>
                <a:cubicBezTo>
                  <a:pt x="911336" y="592944"/>
                  <a:pt x="705410" y="588319"/>
                  <a:pt x="602160" y="576000"/>
                </a:cubicBezTo>
                <a:cubicBezTo>
                  <a:pt x="486886" y="582427"/>
                  <a:pt x="205296" y="575494"/>
                  <a:pt x="120002" y="576000"/>
                </a:cubicBezTo>
                <a:cubicBezTo>
                  <a:pt x="59001" y="581041"/>
                  <a:pt x="6212" y="527170"/>
                  <a:pt x="0" y="479998"/>
                </a:cubicBezTo>
                <a:cubicBezTo>
                  <a:pt x="-22279" y="346420"/>
                  <a:pt x="-13225" y="278849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2184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1200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6159" y="40079"/>
                          <a:pt x="65484" y="6068"/>
                          <a:pt x="120002" y="0"/>
                        </a:cubicBezTo>
                        <a:cubicBezTo>
                          <a:pt x="321326" y="-10386"/>
                          <a:pt x="453847" y="-28691"/>
                          <a:pt x="612000" y="0"/>
                        </a:cubicBezTo>
                        <a:cubicBezTo>
                          <a:pt x="791873" y="-7580"/>
                          <a:pt x="886683" y="-9651"/>
                          <a:pt x="1103998" y="0"/>
                        </a:cubicBezTo>
                        <a:cubicBezTo>
                          <a:pt x="1191829" y="1502"/>
                          <a:pt x="1230392" y="38341"/>
                          <a:pt x="1224000" y="96001"/>
                        </a:cubicBezTo>
                        <a:cubicBezTo>
                          <a:pt x="1225021" y="160302"/>
                          <a:pt x="1224778" y="307353"/>
                          <a:pt x="1224000" y="479998"/>
                        </a:cubicBezTo>
                        <a:cubicBezTo>
                          <a:pt x="1224647" y="543898"/>
                          <a:pt x="1165419" y="577922"/>
                          <a:pt x="1103998" y="576000"/>
                        </a:cubicBezTo>
                        <a:cubicBezTo>
                          <a:pt x="909291" y="583504"/>
                          <a:pt x="703618" y="596716"/>
                          <a:pt x="602160" y="576000"/>
                        </a:cubicBezTo>
                        <a:cubicBezTo>
                          <a:pt x="489367" y="568072"/>
                          <a:pt x="195087" y="570520"/>
                          <a:pt x="120002" y="576000"/>
                        </a:cubicBezTo>
                        <a:cubicBezTo>
                          <a:pt x="59268" y="575222"/>
                          <a:pt x="4119" y="525314"/>
                          <a:pt x="0" y="479998"/>
                        </a:cubicBezTo>
                        <a:cubicBezTo>
                          <a:pt x="-19803" y="345417"/>
                          <a:pt x="-13199" y="283520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3628" y="55950"/>
                          <a:pt x="43574" y="1247"/>
                          <a:pt x="120002" y="0"/>
                        </a:cubicBezTo>
                        <a:cubicBezTo>
                          <a:pt x="258462" y="-21068"/>
                          <a:pt x="474502" y="-31476"/>
                          <a:pt x="621840" y="0"/>
                        </a:cubicBezTo>
                        <a:cubicBezTo>
                          <a:pt x="757446" y="38169"/>
                          <a:pt x="913519" y="-2976"/>
                          <a:pt x="1103998" y="0"/>
                        </a:cubicBezTo>
                        <a:cubicBezTo>
                          <a:pt x="1183595" y="-2342"/>
                          <a:pt x="1210052" y="34195"/>
                          <a:pt x="1224000" y="96001"/>
                        </a:cubicBezTo>
                        <a:cubicBezTo>
                          <a:pt x="1233949" y="235363"/>
                          <a:pt x="1231525" y="302366"/>
                          <a:pt x="1224000" y="479998"/>
                        </a:cubicBezTo>
                        <a:cubicBezTo>
                          <a:pt x="1238550" y="524965"/>
                          <a:pt x="1177774" y="578313"/>
                          <a:pt x="1103998" y="576000"/>
                        </a:cubicBezTo>
                        <a:cubicBezTo>
                          <a:pt x="885236" y="548218"/>
                          <a:pt x="691519" y="556783"/>
                          <a:pt x="612000" y="576000"/>
                        </a:cubicBezTo>
                        <a:cubicBezTo>
                          <a:pt x="474531" y="574539"/>
                          <a:pt x="281547" y="557220"/>
                          <a:pt x="120002" y="576000"/>
                        </a:cubicBezTo>
                        <a:cubicBezTo>
                          <a:pt x="59018" y="572677"/>
                          <a:pt x="2480" y="527242"/>
                          <a:pt x="0" y="479998"/>
                        </a:cubicBezTo>
                        <a:cubicBezTo>
                          <a:pt x="-6814" y="371046"/>
                          <a:pt x="-10875" y="245422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9496" y="48562"/>
                          <a:pt x="51518" y="3775"/>
                          <a:pt x="120002" y="0"/>
                        </a:cubicBezTo>
                        <a:cubicBezTo>
                          <a:pt x="335269" y="2924"/>
                          <a:pt x="432701" y="-983"/>
                          <a:pt x="612000" y="0"/>
                        </a:cubicBezTo>
                        <a:cubicBezTo>
                          <a:pt x="767476" y="8682"/>
                          <a:pt x="880571" y="3827"/>
                          <a:pt x="1103998" y="0"/>
                        </a:cubicBezTo>
                        <a:cubicBezTo>
                          <a:pt x="1182993" y="5946"/>
                          <a:pt x="1223751" y="36074"/>
                          <a:pt x="1224000" y="96001"/>
                        </a:cubicBezTo>
                        <a:cubicBezTo>
                          <a:pt x="1218505" y="170039"/>
                          <a:pt x="1225652" y="351791"/>
                          <a:pt x="1224000" y="479998"/>
                        </a:cubicBezTo>
                        <a:cubicBezTo>
                          <a:pt x="1215132" y="528455"/>
                          <a:pt x="1172482" y="598132"/>
                          <a:pt x="1103998" y="576000"/>
                        </a:cubicBezTo>
                        <a:cubicBezTo>
                          <a:pt x="894918" y="587920"/>
                          <a:pt x="711875" y="575972"/>
                          <a:pt x="602160" y="576000"/>
                        </a:cubicBezTo>
                        <a:cubicBezTo>
                          <a:pt x="493912" y="570159"/>
                          <a:pt x="238275" y="583556"/>
                          <a:pt x="120002" y="576000"/>
                        </a:cubicBezTo>
                        <a:cubicBezTo>
                          <a:pt x="56482" y="589645"/>
                          <a:pt x="7354" y="536072"/>
                          <a:pt x="0" y="479998"/>
                        </a:cubicBezTo>
                        <a:cubicBezTo>
                          <a:pt x="-14189" y="338939"/>
                          <a:pt x="-15861" y="280370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237312"/>
            <a:ext cx="1008000" cy="408623"/>
          </a:xfrm>
          <a:custGeom>
            <a:avLst/>
            <a:gdLst>
              <a:gd name="connsiteX0" fmla="*/ 0 w 1008000"/>
              <a:gd name="connsiteY0" fmla="*/ 68105 h 408623"/>
              <a:gd name="connsiteX1" fmla="*/ 68105 w 1008000"/>
              <a:gd name="connsiteY1" fmla="*/ 0 h 408623"/>
              <a:gd name="connsiteX2" fmla="*/ 495282 w 1008000"/>
              <a:gd name="connsiteY2" fmla="*/ 0 h 408623"/>
              <a:gd name="connsiteX3" fmla="*/ 939895 w 1008000"/>
              <a:gd name="connsiteY3" fmla="*/ 0 h 408623"/>
              <a:gd name="connsiteX4" fmla="*/ 1008000 w 1008000"/>
              <a:gd name="connsiteY4" fmla="*/ 68105 h 408623"/>
              <a:gd name="connsiteX5" fmla="*/ 1008000 w 1008000"/>
              <a:gd name="connsiteY5" fmla="*/ 340518 h 408623"/>
              <a:gd name="connsiteX6" fmla="*/ 939895 w 1008000"/>
              <a:gd name="connsiteY6" fmla="*/ 408623 h 408623"/>
              <a:gd name="connsiteX7" fmla="*/ 504000 w 1008000"/>
              <a:gd name="connsiteY7" fmla="*/ 408623 h 408623"/>
              <a:gd name="connsiteX8" fmla="*/ 68105 w 1008000"/>
              <a:gd name="connsiteY8" fmla="*/ 408623 h 408623"/>
              <a:gd name="connsiteX9" fmla="*/ 0 w 1008000"/>
              <a:gd name="connsiteY9" fmla="*/ 340518 h 408623"/>
              <a:gd name="connsiteX10" fmla="*/ 0 w 1008000"/>
              <a:gd name="connsiteY10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000" h="408623" fill="none" extrusionOk="0">
                <a:moveTo>
                  <a:pt x="0" y="68105"/>
                </a:moveTo>
                <a:cubicBezTo>
                  <a:pt x="-293" y="37584"/>
                  <a:pt x="30427" y="-4327"/>
                  <a:pt x="68105" y="0"/>
                </a:cubicBezTo>
                <a:cubicBezTo>
                  <a:pt x="275324" y="-846"/>
                  <a:pt x="369927" y="12391"/>
                  <a:pt x="495282" y="0"/>
                </a:cubicBezTo>
                <a:cubicBezTo>
                  <a:pt x="620637" y="-12391"/>
                  <a:pt x="758311" y="-9943"/>
                  <a:pt x="939895" y="0"/>
                </a:cubicBezTo>
                <a:cubicBezTo>
                  <a:pt x="977250" y="-1955"/>
                  <a:pt x="999333" y="28818"/>
                  <a:pt x="1008000" y="68105"/>
                </a:cubicBezTo>
                <a:cubicBezTo>
                  <a:pt x="1018155" y="152132"/>
                  <a:pt x="1001678" y="215349"/>
                  <a:pt x="1008000" y="340518"/>
                </a:cubicBezTo>
                <a:cubicBezTo>
                  <a:pt x="1009726" y="373413"/>
                  <a:pt x="976967" y="407746"/>
                  <a:pt x="939895" y="408623"/>
                </a:cubicBezTo>
                <a:cubicBezTo>
                  <a:pt x="851979" y="409483"/>
                  <a:pt x="672729" y="390567"/>
                  <a:pt x="504000" y="408623"/>
                </a:cubicBezTo>
                <a:cubicBezTo>
                  <a:pt x="335272" y="426679"/>
                  <a:pt x="156852" y="411561"/>
                  <a:pt x="68105" y="408623"/>
                </a:cubicBezTo>
                <a:cubicBezTo>
                  <a:pt x="36326" y="402874"/>
                  <a:pt x="-3913" y="382507"/>
                  <a:pt x="0" y="340518"/>
                </a:cubicBezTo>
                <a:cubicBezTo>
                  <a:pt x="-5334" y="246203"/>
                  <a:pt x="-3059" y="159208"/>
                  <a:pt x="0" y="68105"/>
                </a:cubicBezTo>
                <a:close/>
              </a:path>
              <a:path w="1008000" h="408623" stroke="0" extrusionOk="0">
                <a:moveTo>
                  <a:pt x="0" y="68105"/>
                </a:moveTo>
                <a:cubicBezTo>
                  <a:pt x="-1147" y="29574"/>
                  <a:pt x="27335" y="-396"/>
                  <a:pt x="68105" y="0"/>
                </a:cubicBezTo>
                <a:cubicBezTo>
                  <a:pt x="287089" y="-18946"/>
                  <a:pt x="298885" y="-4657"/>
                  <a:pt x="512718" y="0"/>
                </a:cubicBezTo>
                <a:cubicBezTo>
                  <a:pt x="726551" y="4657"/>
                  <a:pt x="747665" y="1914"/>
                  <a:pt x="939895" y="0"/>
                </a:cubicBezTo>
                <a:cubicBezTo>
                  <a:pt x="979756" y="3047"/>
                  <a:pt x="1005545" y="34056"/>
                  <a:pt x="1008000" y="68105"/>
                </a:cubicBezTo>
                <a:cubicBezTo>
                  <a:pt x="1014743" y="183044"/>
                  <a:pt x="1004645" y="255588"/>
                  <a:pt x="1008000" y="340518"/>
                </a:cubicBezTo>
                <a:cubicBezTo>
                  <a:pt x="1007665" y="372498"/>
                  <a:pt x="974644" y="409940"/>
                  <a:pt x="939895" y="408623"/>
                </a:cubicBezTo>
                <a:cubicBezTo>
                  <a:pt x="818183" y="428432"/>
                  <a:pt x="626888" y="398678"/>
                  <a:pt x="504000" y="408623"/>
                </a:cubicBezTo>
                <a:cubicBezTo>
                  <a:pt x="381113" y="418568"/>
                  <a:pt x="259559" y="409373"/>
                  <a:pt x="68105" y="408623"/>
                </a:cubicBezTo>
                <a:cubicBezTo>
                  <a:pt x="34060" y="403447"/>
                  <a:pt x="2297" y="376110"/>
                  <a:pt x="0" y="340518"/>
                </a:cubicBezTo>
                <a:cubicBezTo>
                  <a:pt x="-4374" y="257506"/>
                  <a:pt x="-2766" y="170297"/>
                  <a:pt x="0" y="68105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027810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237312"/>
            <a:ext cx="972000" cy="408623"/>
          </a:xfrm>
          <a:custGeom>
            <a:avLst/>
            <a:gdLst>
              <a:gd name="connsiteX0" fmla="*/ 0 w 972000"/>
              <a:gd name="connsiteY0" fmla="*/ 68105 h 408623"/>
              <a:gd name="connsiteX1" fmla="*/ 68105 w 972000"/>
              <a:gd name="connsiteY1" fmla="*/ 0 h 408623"/>
              <a:gd name="connsiteX2" fmla="*/ 502716 w 972000"/>
              <a:gd name="connsiteY2" fmla="*/ 0 h 408623"/>
              <a:gd name="connsiteX3" fmla="*/ 903895 w 972000"/>
              <a:gd name="connsiteY3" fmla="*/ 0 h 408623"/>
              <a:gd name="connsiteX4" fmla="*/ 972000 w 972000"/>
              <a:gd name="connsiteY4" fmla="*/ 68105 h 408623"/>
              <a:gd name="connsiteX5" fmla="*/ 972000 w 972000"/>
              <a:gd name="connsiteY5" fmla="*/ 340518 h 408623"/>
              <a:gd name="connsiteX6" fmla="*/ 903895 w 972000"/>
              <a:gd name="connsiteY6" fmla="*/ 408623 h 408623"/>
              <a:gd name="connsiteX7" fmla="*/ 477642 w 972000"/>
              <a:gd name="connsiteY7" fmla="*/ 408623 h 408623"/>
              <a:gd name="connsiteX8" fmla="*/ 68105 w 972000"/>
              <a:gd name="connsiteY8" fmla="*/ 408623 h 408623"/>
              <a:gd name="connsiteX9" fmla="*/ 0 w 972000"/>
              <a:gd name="connsiteY9" fmla="*/ 340518 h 408623"/>
              <a:gd name="connsiteX10" fmla="*/ 0 w 972000"/>
              <a:gd name="connsiteY10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000" h="408623" fill="none" extrusionOk="0">
                <a:moveTo>
                  <a:pt x="0" y="68105"/>
                </a:moveTo>
                <a:cubicBezTo>
                  <a:pt x="-3247" y="36706"/>
                  <a:pt x="32678" y="-1620"/>
                  <a:pt x="68105" y="0"/>
                </a:cubicBezTo>
                <a:cubicBezTo>
                  <a:pt x="251733" y="-12107"/>
                  <a:pt x="374428" y="-686"/>
                  <a:pt x="502716" y="0"/>
                </a:cubicBezTo>
                <a:cubicBezTo>
                  <a:pt x="631004" y="686"/>
                  <a:pt x="716154" y="-9648"/>
                  <a:pt x="903895" y="0"/>
                </a:cubicBezTo>
                <a:cubicBezTo>
                  <a:pt x="934030" y="-4109"/>
                  <a:pt x="970589" y="32249"/>
                  <a:pt x="972000" y="68105"/>
                </a:cubicBezTo>
                <a:cubicBezTo>
                  <a:pt x="964958" y="169679"/>
                  <a:pt x="981254" y="223926"/>
                  <a:pt x="972000" y="340518"/>
                </a:cubicBezTo>
                <a:cubicBezTo>
                  <a:pt x="980783" y="375922"/>
                  <a:pt x="939355" y="411664"/>
                  <a:pt x="903895" y="408623"/>
                </a:cubicBezTo>
                <a:cubicBezTo>
                  <a:pt x="718920" y="419424"/>
                  <a:pt x="607200" y="411071"/>
                  <a:pt x="477642" y="408623"/>
                </a:cubicBezTo>
                <a:cubicBezTo>
                  <a:pt x="348084" y="406175"/>
                  <a:pt x="267917" y="399528"/>
                  <a:pt x="68105" y="408623"/>
                </a:cubicBezTo>
                <a:cubicBezTo>
                  <a:pt x="27337" y="405698"/>
                  <a:pt x="942" y="379479"/>
                  <a:pt x="0" y="340518"/>
                </a:cubicBezTo>
                <a:cubicBezTo>
                  <a:pt x="-3769" y="264869"/>
                  <a:pt x="-9156" y="162812"/>
                  <a:pt x="0" y="68105"/>
                </a:cubicBezTo>
                <a:close/>
              </a:path>
              <a:path w="972000" h="408623" stroke="0" extrusionOk="0">
                <a:moveTo>
                  <a:pt x="0" y="68105"/>
                </a:moveTo>
                <a:cubicBezTo>
                  <a:pt x="-1077" y="30240"/>
                  <a:pt x="36296" y="7343"/>
                  <a:pt x="68105" y="0"/>
                </a:cubicBezTo>
                <a:cubicBezTo>
                  <a:pt x="229691" y="-16945"/>
                  <a:pt x="286807" y="6639"/>
                  <a:pt x="502716" y="0"/>
                </a:cubicBezTo>
                <a:cubicBezTo>
                  <a:pt x="718625" y="-6639"/>
                  <a:pt x="763384" y="-19142"/>
                  <a:pt x="903895" y="0"/>
                </a:cubicBezTo>
                <a:cubicBezTo>
                  <a:pt x="940093" y="-4037"/>
                  <a:pt x="969372" y="31860"/>
                  <a:pt x="972000" y="68105"/>
                </a:cubicBezTo>
                <a:cubicBezTo>
                  <a:pt x="984248" y="178049"/>
                  <a:pt x="972587" y="238050"/>
                  <a:pt x="972000" y="340518"/>
                </a:cubicBezTo>
                <a:cubicBezTo>
                  <a:pt x="965885" y="379172"/>
                  <a:pt x="938398" y="410190"/>
                  <a:pt x="903895" y="408623"/>
                </a:cubicBezTo>
                <a:cubicBezTo>
                  <a:pt x="778786" y="402922"/>
                  <a:pt x="670688" y="408653"/>
                  <a:pt x="494358" y="408623"/>
                </a:cubicBezTo>
                <a:cubicBezTo>
                  <a:pt x="318028" y="408593"/>
                  <a:pt x="221568" y="428320"/>
                  <a:pt x="68105" y="408623"/>
                </a:cubicBezTo>
                <a:cubicBezTo>
                  <a:pt x="36837" y="413106"/>
                  <a:pt x="6269" y="380402"/>
                  <a:pt x="0" y="340518"/>
                </a:cubicBezTo>
                <a:cubicBezTo>
                  <a:pt x="12723" y="210877"/>
                  <a:pt x="4406" y="136076"/>
                  <a:pt x="0" y="68105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770699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808A9D1-1ACC-48A5-9CBD-8B045D907619}"/>
              </a:ext>
            </a:extLst>
          </p:cNvPr>
          <p:cNvGrpSpPr/>
          <p:nvPr/>
        </p:nvGrpSpPr>
        <p:grpSpPr>
          <a:xfrm>
            <a:off x="569387" y="4941168"/>
            <a:ext cx="11053227" cy="1224136"/>
            <a:chOff x="569387" y="4797152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5301208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5146" t="21186" r="34229" b="25106"/>
            <a:stretch/>
          </p:blipFill>
          <p:spPr>
            <a:xfrm>
              <a:off x="5475534" y="4797152"/>
              <a:ext cx="1240932" cy="1224136"/>
            </a:xfrm>
            <a:prstGeom prst="rect">
              <a:avLst/>
            </a:prstGeom>
          </p:spPr>
        </p:pic>
      </p:grp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1E9384DB-2B94-42C0-BC1D-3B03FC4E1741}"/>
              </a:ext>
            </a:extLst>
          </p:cNvPr>
          <p:cNvCxnSpPr>
            <a:cxnSpLocks/>
          </p:cNvCxnSpPr>
          <p:nvPr/>
        </p:nvCxnSpPr>
        <p:spPr>
          <a:xfrm>
            <a:off x="6096000" y="2564904"/>
            <a:ext cx="0" cy="189791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مستطيل: زوايا مستديرة 7">
            <a:extLst>
              <a:ext uri="{FF2B5EF4-FFF2-40B4-BE49-F238E27FC236}">
                <a16:creationId xmlns:a16="http://schemas.microsoft.com/office/drawing/2014/main" id="{D0099BE2-761E-410D-A74F-AC2491E45238}"/>
              </a:ext>
            </a:extLst>
          </p:cNvPr>
          <p:cNvSpPr/>
          <p:nvPr/>
        </p:nvSpPr>
        <p:spPr>
          <a:xfrm>
            <a:off x="10128448" y="3331282"/>
            <a:ext cx="1224000" cy="509145"/>
          </a:xfrm>
          <a:custGeom>
            <a:avLst/>
            <a:gdLst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0216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4152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9232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0216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4152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09145" fill="none" extrusionOk="0">
                <a:moveTo>
                  <a:pt x="0" y="84858"/>
                </a:moveTo>
                <a:cubicBezTo>
                  <a:pt x="24013" y="31910"/>
                  <a:pt x="64629" y="6222"/>
                  <a:pt x="120002" y="0"/>
                </a:cubicBezTo>
                <a:cubicBezTo>
                  <a:pt x="257963" y="35153"/>
                  <a:pt x="457178" y="2264"/>
                  <a:pt x="602160" y="0"/>
                </a:cubicBezTo>
                <a:cubicBezTo>
                  <a:pt x="783911" y="17252"/>
                  <a:pt x="939066" y="66719"/>
                  <a:pt x="1103998" y="0"/>
                </a:cubicBezTo>
                <a:cubicBezTo>
                  <a:pt x="1163790" y="-5266"/>
                  <a:pt x="1239897" y="28058"/>
                  <a:pt x="1224000" y="84858"/>
                </a:cubicBezTo>
                <a:cubicBezTo>
                  <a:pt x="1220484" y="209339"/>
                  <a:pt x="1253368" y="342814"/>
                  <a:pt x="1224000" y="424286"/>
                </a:cubicBezTo>
                <a:cubicBezTo>
                  <a:pt x="1228457" y="490171"/>
                  <a:pt x="1188704" y="519078"/>
                  <a:pt x="1103998" y="509145"/>
                </a:cubicBezTo>
                <a:cubicBezTo>
                  <a:pt x="942096" y="517475"/>
                  <a:pt x="783142" y="491850"/>
                  <a:pt x="641520" y="509145"/>
                </a:cubicBezTo>
                <a:cubicBezTo>
                  <a:pt x="480576" y="537841"/>
                  <a:pt x="284469" y="501864"/>
                  <a:pt x="120002" y="509145"/>
                </a:cubicBezTo>
                <a:cubicBezTo>
                  <a:pt x="72860" y="508275"/>
                  <a:pt x="13072" y="487359"/>
                  <a:pt x="0" y="424286"/>
                </a:cubicBezTo>
                <a:cubicBezTo>
                  <a:pt x="-21550" y="314705"/>
                  <a:pt x="-816" y="159128"/>
                  <a:pt x="0" y="84858"/>
                </a:cubicBezTo>
                <a:close/>
              </a:path>
              <a:path w="1224000" h="509145" stroke="0" extrusionOk="0">
                <a:moveTo>
                  <a:pt x="0" y="84858"/>
                </a:moveTo>
                <a:cubicBezTo>
                  <a:pt x="-8784" y="14937"/>
                  <a:pt x="33481" y="3653"/>
                  <a:pt x="120002" y="0"/>
                </a:cubicBezTo>
                <a:cubicBezTo>
                  <a:pt x="264731" y="2395"/>
                  <a:pt x="369029" y="-31613"/>
                  <a:pt x="592320" y="0"/>
                </a:cubicBezTo>
                <a:cubicBezTo>
                  <a:pt x="760222" y="9582"/>
                  <a:pt x="986133" y="-23402"/>
                  <a:pt x="1103998" y="0"/>
                </a:cubicBezTo>
                <a:cubicBezTo>
                  <a:pt x="1184757" y="18196"/>
                  <a:pt x="1234270" y="39522"/>
                  <a:pt x="1224000" y="84858"/>
                </a:cubicBezTo>
                <a:cubicBezTo>
                  <a:pt x="1217487" y="221671"/>
                  <a:pt x="1198210" y="305405"/>
                  <a:pt x="1224000" y="424286"/>
                </a:cubicBezTo>
                <a:cubicBezTo>
                  <a:pt x="1238284" y="470286"/>
                  <a:pt x="1160887" y="476820"/>
                  <a:pt x="1103998" y="509145"/>
                </a:cubicBezTo>
                <a:cubicBezTo>
                  <a:pt x="903476" y="490525"/>
                  <a:pt x="855151" y="514616"/>
                  <a:pt x="602160" y="509145"/>
                </a:cubicBezTo>
                <a:cubicBezTo>
                  <a:pt x="356844" y="508891"/>
                  <a:pt x="232744" y="503001"/>
                  <a:pt x="120002" y="509145"/>
                </a:cubicBezTo>
                <a:cubicBezTo>
                  <a:pt x="60528" y="513069"/>
                  <a:pt x="4432" y="479945"/>
                  <a:pt x="0" y="424286"/>
                </a:cubicBezTo>
                <a:cubicBezTo>
                  <a:pt x="6584" y="285725"/>
                  <a:pt x="15849" y="239338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5767" y="33456"/>
                  <a:pt x="44536" y="-504"/>
                  <a:pt x="120002" y="0"/>
                </a:cubicBezTo>
                <a:cubicBezTo>
                  <a:pt x="252897" y="-14389"/>
                  <a:pt x="469389" y="19124"/>
                  <a:pt x="602160" y="0"/>
                </a:cubicBezTo>
                <a:cubicBezTo>
                  <a:pt x="729146" y="79683"/>
                  <a:pt x="917039" y="-19733"/>
                  <a:pt x="1103998" y="0"/>
                </a:cubicBezTo>
                <a:cubicBezTo>
                  <a:pt x="1172822" y="8511"/>
                  <a:pt x="1227559" y="34912"/>
                  <a:pt x="1224000" y="84858"/>
                </a:cubicBezTo>
                <a:cubicBezTo>
                  <a:pt x="1211214" y="197949"/>
                  <a:pt x="1217138" y="358981"/>
                  <a:pt x="1224000" y="424286"/>
                </a:cubicBezTo>
                <a:cubicBezTo>
                  <a:pt x="1221722" y="481161"/>
                  <a:pt x="1165856" y="485519"/>
                  <a:pt x="1103998" y="509145"/>
                </a:cubicBezTo>
                <a:cubicBezTo>
                  <a:pt x="959796" y="504301"/>
                  <a:pt x="804520" y="499941"/>
                  <a:pt x="641520" y="509145"/>
                </a:cubicBezTo>
                <a:cubicBezTo>
                  <a:pt x="462756" y="505266"/>
                  <a:pt x="272462" y="494554"/>
                  <a:pt x="120002" y="509145"/>
                </a:cubicBezTo>
                <a:cubicBezTo>
                  <a:pt x="53172" y="512339"/>
                  <a:pt x="4546" y="472241"/>
                  <a:pt x="0" y="424286"/>
                </a:cubicBezTo>
                <a:cubicBezTo>
                  <a:pt x="7930" y="325063"/>
                  <a:pt x="8310" y="165896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14977" y="28899"/>
                  <a:pt x="52607" y="5351"/>
                  <a:pt x="120002" y="0"/>
                </a:cubicBezTo>
                <a:cubicBezTo>
                  <a:pt x="278574" y="22158"/>
                  <a:pt x="449864" y="19756"/>
                  <a:pt x="602160" y="0"/>
                </a:cubicBezTo>
                <a:cubicBezTo>
                  <a:pt x="770586" y="38537"/>
                  <a:pt x="931676" y="24012"/>
                  <a:pt x="1103998" y="0"/>
                </a:cubicBezTo>
                <a:cubicBezTo>
                  <a:pt x="1169257" y="2565"/>
                  <a:pt x="1228690" y="26470"/>
                  <a:pt x="1224000" y="84858"/>
                </a:cubicBezTo>
                <a:cubicBezTo>
                  <a:pt x="1208092" y="212909"/>
                  <a:pt x="1229229" y="343711"/>
                  <a:pt x="1224000" y="424286"/>
                </a:cubicBezTo>
                <a:cubicBezTo>
                  <a:pt x="1230633" y="493426"/>
                  <a:pt x="1177419" y="509848"/>
                  <a:pt x="1103998" y="509145"/>
                </a:cubicBezTo>
                <a:cubicBezTo>
                  <a:pt x="940302" y="528302"/>
                  <a:pt x="781031" y="488400"/>
                  <a:pt x="641520" y="509145"/>
                </a:cubicBezTo>
                <a:cubicBezTo>
                  <a:pt x="464143" y="527151"/>
                  <a:pt x="269887" y="498974"/>
                  <a:pt x="120002" y="509145"/>
                </a:cubicBezTo>
                <a:cubicBezTo>
                  <a:pt x="65267" y="509184"/>
                  <a:pt x="11739" y="489978"/>
                  <a:pt x="0" y="424286"/>
                </a:cubicBezTo>
                <a:cubicBezTo>
                  <a:pt x="6021" y="315471"/>
                  <a:pt x="-74" y="154642"/>
                  <a:pt x="0" y="84858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custGeom>
                    <a:avLst/>
                    <a:gdLst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60216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4152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59232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0216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09145" fill="none" extrusionOk="0">
                        <a:moveTo>
                          <a:pt x="0" y="84858"/>
                        </a:moveTo>
                        <a:cubicBezTo>
                          <a:pt x="18447" y="33919"/>
                          <a:pt x="57508" y="4722"/>
                          <a:pt x="120002" y="0"/>
                        </a:cubicBezTo>
                        <a:cubicBezTo>
                          <a:pt x="255247" y="17740"/>
                          <a:pt x="457527" y="-2234"/>
                          <a:pt x="602160" y="0"/>
                        </a:cubicBezTo>
                        <a:cubicBezTo>
                          <a:pt x="776238" y="16592"/>
                          <a:pt x="943038" y="34209"/>
                          <a:pt x="1103998" y="0"/>
                        </a:cubicBezTo>
                        <a:cubicBezTo>
                          <a:pt x="1165377" y="-4320"/>
                          <a:pt x="1228520" y="32979"/>
                          <a:pt x="1224000" y="84858"/>
                        </a:cubicBezTo>
                        <a:cubicBezTo>
                          <a:pt x="1228474" y="210102"/>
                          <a:pt x="1237182" y="339346"/>
                          <a:pt x="1224000" y="424286"/>
                        </a:cubicBezTo>
                        <a:cubicBezTo>
                          <a:pt x="1228391" y="486173"/>
                          <a:pt x="1182365" y="511054"/>
                          <a:pt x="1103998" y="509145"/>
                        </a:cubicBezTo>
                        <a:cubicBezTo>
                          <a:pt x="961376" y="516783"/>
                          <a:pt x="790915" y="517280"/>
                          <a:pt x="641520" y="509145"/>
                        </a:cubicBezTo>
                        <a:cubicBezTo>
                          <a:pt x="482950" y="527922"/>
                          <a:pt x="275213" y="504176"/>
                          <a:pt x="120002" y="509145"/>
                        </a:cubicBezTo>
                        <a:cubicBezTo>
                          <a:pt x="62026" y="509026"/>
                          <a:pt x="5552" y="481251"/>
                          <a:pt x="0" y="424286"/>
                        </a:cubicBezTo>
                        <a:cubicBezTo>
                          <a:pt x="-4470" y="317418"/>
                          <a:pt x="-3425" y="165122"/>
                          <a:pt x="0" y="84858"/>
                        </a:cubicBezTo>
                        <a:close/>
                      </a:path>
                      <a:path w="1224000" h="509145" stroke="0" extrusionOk="0">
                        <a:moveTo>
                          <a:pt x="0" y="84858"/>
                        </a:moveTo>
                        <a:cubicBezTo>
                          <a:pt x="-6881" y="23218"/>
                          <a:pt x="35221" y="3123"/>
                          <a:pt x="120002" y="0"/>
                        </a:cubicBezTo>
                        <a:cubicBezTo>
                          <a:pt x="260763" y="1785"/>
                          <a:pt x="377499" y="-24924"/>
                          <a:pt x="592320" y="0"/>
                        </a:cubicBezTo>
                        <a:cubicBezTo>
                          <a:pt x="771837" y="7453"/>
                          <a:pt x="989226" y="-13220"/>
                          <a:pt x="1103998" y="0"/>
                        </a:cubicBezTo>
                        <a:cubicBezTo>
                          <a:pt x="1183899" y="17117"/>
                          <a:pt x="1231996" y="37433"/>
                          <a:pt x="1224000" y="84858"/>
                        </a:cubicBezTo>
                        <a:cubicBezTo>
                          <a:pt x="1214986" y="223155"/>
                          <a:pt x="1213870" y="308790"/>
                          <a:pt x="1224000" y="424286"/>
                        </a:cubicBezTo>
                        <a:cubicBezTo>
                          <a:pt x="1231835" y="470403"/>
                          <a:pt x="1163513" y="489688"/>
                          <a:pt x="1103998" y="509145"/>
                        </a:cubicBezTo>
                        <a:cubicBezTo>
                          <a:pt x="910249" y="494518"/>
                          <a:pt x="853881" y="513642"/>
                          <a:pt x="602160" y="509145"/>
                        </a:cubicBezTo>
                        <a:cubicBezTo>
                          <a:pt x="361123" y="512548"/>
                          <a:pt x="230353" y="508918"/>
                          <a:pt x="120002" y="509145"/>
                        </a:cubicBezTo>
                        <a:cubicBezTo>
                          <a:pt x="58385" y="514235"/>
                          <a:pt x="-2936" y="472745"/>
                          <a:pt x="0" y="424286"/>
                        </a:cubicBezTo>
                        <a:cubicBezTo>
                          <a:pt x="11024" y="284447"/>
                          <a:pt x="12375" y="236276"/>
                          <a:pt x="0" y="84858"/>
                        </a:cubicBezTo>
                        <a:close/>
                      </a:path>
                      <a:path w="1224000" h="509145" fill="none" stroke="0" extrusionOk="0">
                        <a:moveTo>
                          <a:pt x="0" y="84858"/>
                        </a:moveTo>
                        <a:cubicBezTo>
                          <a:pt x="220" y="31734"/>
                          <a:pt x="44564" y="5409"/>
                          <a:pt x="120002" y="0"/>
                        </a:cubicBezTo>
                        <a:cubicBezTo>
                          <a:pt x="263955" y="3355"/>
                          <a:pt x="447658" y="16957"/>
                          <a:pt x="602160" y="0"/>
                        </a:cubicBezTo>
                        <a:cubicBezTo>
                          <a:pt x="737536" y="46381"/>
                          <a:pt x="937100" y="-12309"/>
                          <a:pt x="1103998" y="0"/>
                        </a:cubicBezTo>
                        <a:cubicBezTo>
                          <a:pt x="1174957" y="5077"/>
                          <a:pt x="1218117" y="28738"/>
                          <a:pt x="1224000" y="84858"/>
                        </a:cubicBezTo>
                        <a:cubicBezTo>
                          <a:pt x="1216607" y="213682"/>
                          <a:pt x="1214447" y="345727"/>
                          <a:pt x="1224000" y="424286"/>
                        </a:cubicBezTo>
                        <a:cubicBezTo>
                          <a:pt x="1230107" y="478096"/>
                          <a:pt x="1161080" y="498773"/>
                          <a:pt x="1103998" y="509145"/>
                        </a:cubicBezTo>
                        <a:cubicBezTo>
                          <a:pt x="958807" y="522162"/>
                          <a:pt x="785351" y="501557"/>
                          <a:pt x="641520" y="509145"/>
                        </a:cubicBezTo>
                        <a:cubicBezTo>
                          <a:pt x="469333" y="495122"/>
                          <a:pt x="260778" y="497458"/>
                          <a:pt x="120002" y="509145"/>
                        </a:cubicBezTo>
                        <a:cubicBezTo>
                          <a:pt x="52355" y="509924"/>
                          <a:pt x="-477" y="477371"/>
                          <a:pt x="0" y="424286"/>
                        </a:cubicBezTo>
                        <a:cubicBezTo>
                          <a:pt x="12585" y="316064"/>
                          <a:pt x="515" y="151600"/>
                          <a:pt x="0" y="8485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2" name="مستطيل: زوايا مستديرة 11">
            <a:extLst>
              <a:ext uri="{FF2B5EF4-FFF2-40B4-BE49-F238E27FC236}">
                <a16:creationId xmlns:a16="http://schemas.microsoft.com/office/drawing/2014/main" id="{D3BF7F39-84E5-4CF2-876C-E601357A7335}"/>
              </a:ext>
            </a:extLst>
          </p:cNvPr>
          <p:cNvSpPr/>
          <p:nvPr/>
        </p:nvSpPr>
        <p:spPr>
          <a:xfrm>
            <a:off x="839535" y="3405142"/>
            <a:ext cx="1224000" cy="509145"/>
          </a:xfrm>
          <a:custGeom>
            <a:avLst/>
            <a:gdLst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824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316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3168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824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09145" fill="none" extrusionOk="0">
                <a:moveTo>
                  <a:pt x="0" y="84858"/>
                </a:moveTo>
                <a:cubicBezTo>
                  <a:pt x="4174" y="20526"/>
                  <a:pt x="47859" y="-9607"/>
                  <a:pt x="120002" y="0"/>
                </a:cubicBezTo>
                <a:cubicBezTo>
                  <a:pt x="218411" y="10553"/>
                  <a:pt x="370811" y="-6915"/>
                  <a:pt x="582480" y="0"/>
                </a:cubicBezTo>
                <a:cubicBezTo>
                  <a:pt x="775820" y="-39204"/>
                  <a:pt x="956795" y="-36689"/>
                  <a:pt x="1103998" y="0"/>
                </a:cubicBezTo>
                <a:cubicBezTo>
                  <a:pt x="1177196" y="23975"/>
                  <a:pt x="1226356" y="55740"/>
                  <a:pt x="1224000" y="84858"/>
                </a:cubicBezTo>
                <a:cubicBezTo>
                  <a:pt x="1224070" y="212997"/>
                  <a:pt x="1180003" y="266094"/>
                  <a:pt x="1224000" y="424286"/>
                </a:cubicBezTo>
                <a:cubicBezTo>
                  <a:pt x="1232720" y="485291"/>
                  <a:pt x="1189153" y="494770"/>
                  <a:pt x="1103998" y="509145"/>
                </a:cubicBezTo>
                <a:cubicBezTo>
                  <a:pt x="899953" y="528542"/>
                  <a:pt x="714670" y="553405"/>
                  <a:pt x="602160" y="509145"/>
                </a:cubicBezTo>
                <a:cubicBezTo>
                  <a:pt x="516169" y="456766"/>
                  <a:pt x="358041" y="529087"/>
                  <a:pt x="120002" y="509145"/>
                </a:cubicBezTo>
                <a:cubicBezTo>
                  <a:pt x="68321" y="510062"/>
                  <a:pt x="-16855" y="480525"/>
                  <a:pt x="0" y="424286"/>
                </a:cubicBezTo>
                <a:cubicBezTo>
                  <a:pt x="-12831" y="361522"/>
                  <a:pt x="32955" y="213160"/>
                  <a:pt x="0" y="84858"/>
                </a:cubicBezTo>
                <a:close/>
              </a:path>
              <a:path w="1224000" h="509145" stroke="0" extrusionOk="0">
                <a:moveTo>
                  <a:pt x="0" y="84858"/>
                </a:moveTo>
                <a:cubicBezTo>
                  <a:pt x="19957" y="32922"/>
                  <a:pt x="69809" y="-1266"/>
                  <a:pt x="120002" y="0"/>
                </a:cubicBezTo>
                <a:cubicBezTo>
                  <a:pt x="305742" y="28492"/>
                  <a:pt x="401813" y="14645"/>
                  <a:pt x="631680" y="0"/>
                </a:cubicBezTo>
                <a:cubicBezTo>
                  <a:pt x="839850" y="5513"/>
                  <a:pt x="864610" y="-11341"/>
                  <a:pt x="1103998" y="0"/>
                </a:cubicBezTo>
                <a:cubicBezTo>
                  <a:pt x="1178537" y="15337"/>
                  <a:pt x="1217840" y="21122"/>
                  <a:pt x="1224000" y="84858"/>
                </a:cubicBezTo>
                <a:cubicBezTo>
                  <a:pt x="1188266" y="238523"/>
                  <a:pt x="1265281" y="359462"/>
                  <a:pt x="1224000" y="424286"/>
                </a:cubicBezTo>
                <a:cubicBezTo>
                  <a:pt x="1210943" y="458939"/>
                  <a:pt x="1151405" y="502658"/>
                  <a:pt x="1103998" y="509145"/>
                </a:cubicBezTo>
                <a:cubicBezTo>
                  <a:pt x="917289" y="507264"/>
                  <a:pt x="830283" y="494815"/>
                  <a:pt x="631680" y="509145"/>
                </a:cubicBezTo>
                <a:cubicBezTo>
                  <a:pt x="402445" y="521454"/>
                  <a:pt x="274661" y="521753"/>
                  <a:pt x="120002" y="509145"/>
                </a:cubicBezTo>
                <a:cubicBezTo>
                  <a:pt x="55326" y="518978"/>
                  <a:pt x="-12546" y="462602"/>
                  <a:pt x="0" y="424286"/>
                </a:cubicBezTo>
                <a:cubicBezTo>
                  <a:pt x="12072" y="285653"/>
                  <a:pt x="28398" y="203408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9108" y="38464"/>
                  <a:pt x="68686" y="13943"/>
                  <a:pt x="120002" y="0"/>
                </a:cubicBezTo>
                <a:cubicBezTo>
                  <a:pt x="258149" y="2084"/>
                  <a:pt x="383480" y="-34304"/>
                  <a:pt x="582480" y="0"/>
                </a:cubicBezTo>
                <a:cubicBezTo>
                  <a:pt x="814771" y="25949"/>
                  <a:pt x="939220" y="-5825"/>
                  <a:pt x="1103998" y="0"/>
                </a:cubicBezTo>
                <a:cubicBezTo>
                  <a:pt x="1188762" y="24808"/>
                  <a:pt x="1223461" y="41866"/>
                  <a:pt x="1224000" y="84858"/>
                </a:cubicBezTo>
                <a:cubicBezTo>
                  <a:pt x="1227312" y="191873"/>
                  <a:pt x="1195441" y="281217"/>
                  <a:pt x="1224000" y="424286"/>
                </a:cubicBezTo>
                <a:cubicBezTo>
                  <a:pt x="1210654" y="474741"/>
                  <a:pt x="1177449" y="526895"/>
                  <a:pt x="1103998" y="509145"/>
                </a:cubicBezTo>
                <a:cubicBezTo>
                  <a:pt x="891060" y="512491"/>
                  <a:pt x="699162" y="518936"/>
                  <a:pt x="602160" y="509145"/>
                </a:cubicBezTo>
                <a:cubicBezTo>
                  <a:pt x="493343" y="497268"/>
                  <a:pt x="295049" y="480185"/>
                  <a:pt x="120002" y="509145"/>
                </a:cubicBezTo>
                <a:cubicBezTo>
                  <a:pt x="43843" y="518974"/>
                  <a:pt x="11691" y="471815"/>
                  <a:pt x="0" y="424286"/>
                </a:cubicBezTo>
                <a:cubicBezTo>
                  <a:pt x="-21990" y="304918"/>
                  <a:pt x="35847" y="204327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9092" y="25866"/>
                  <a:pt x="51316" y="1335"/>
                  <a:pt x="120002" y="0"/>
                </a:cubicBezTo>
                <a:cubicBezTo>
                  <a:pt x="256449" y="-2730"/>
                  <a:pt x="381872" y="-27043"/>
                  <a:pt x="582480" y="0"/>
                </a:cubicBezTo>
                <a:cubicBezTo>
                  <a:pt x="779118" y="-2250"/>
                  <a:pt x="974586" y="-17201"/>
                  <a:pt x="1103998" y="0"/>
                </a:cubicBezTo>
                <a:cubicBezTo>
                  <a:pt x="1181997" y="21758"/>
                  <a:pt x="1221731" y="49581"/>
                  <a:pt x="1224000" y="84858"/>
                </a:cubicBezTo>
                <a:cubicBezTo>
                  <a:pt x="1222757" y="191644"/>
                  <a:pt x="1189926" y="268865"/>
                  <a:pt x="1224000" y="424286"/>
                </a:cubicBezTo>
                <a:cubicBezTo>
                  <a:pt x="1217817" y="478416"/>
                  <a:pt x="1180375" y="508466"/>
                  <a:pt x="1103998" y="509145"/>
                </a:cubicBezTo>
                <a:cubicBezTo>
                  <a:pt x="883571" y="520348"/>
                  <a:pt x="730902" y="541235"/>
                  <a:pt x="602160" y="509145"/>
                </a:cubicBezTo>
                <a:cubicBezTo>
                  <a:pt x="503907" y="494105"/>
                  <a:pt x="341208" y="510865"/>
                  <a:pt x="120002" y="509145"/>
                </a:cubicBezTo>
                <a:cubicBezTo>
                  <a:pt x="52441" y="511258"/>
                  <a:pt x="-2693" y="471643"/>
                  <a:pt x="0" y="424286"/>
                </a:cubicBezTo>
                <a:cubicBezTo>
                  <a:pt x="-15346" y="320842"/>
                  <a:pt x="29416" y="222915"/>
                  <a:pt x="0" y="84858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custGeom>
                    <a:avLst/>
                    <a:gdLst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58248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0216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63168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3168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09145" fill="none" extrusionOk="0">
                        <a:moveTo>
                          <a:pt x="0" y="84858"/>
                        </a:moveTo>
                        <a:cubicBezTo>
                          <a:pt x="3309" y="23076"/>
                          <a:pt x="49963" y="-1097"/>
                          <a:pt x="120002" y="0"/>
                        </a:cubicBezTo>
                        <a:cubicBezTo>
                          <a:pt x="242916" y="-9479"/>
                          <a:pt x="370080" y="-3492"/>
                          <a:pt x="582480" y="0"/>
                        </a:cubicBezTo>
                        <a:cubicBezTo>
                          <a:pt x="782671" y="-26163"/>
                          <a:pt x="979677" y="-18241"/>
                          <a:pt x="1103998" y="0"/>
                        </a:cubicBezTo>
                        <a:cubicBezTo>
                          <a:pt x="1177717" y="17862"/>
                          <a:pt x="1222950" y="49873"/>
                          <a:pt x="1224000" y="84858"/>
                        </a:cubicBezTo>
                        <a:cubicBezTo>
                          <a:pt x="1225692" y="205234"/>
                          <a:pt x="1195545" y="267642"/>
                          <a:pt x="1224000" y="424286"/>
                        </a:cubicBezTo>
                        <a:cubicBezTo>
                          <a:pt x="1229699" y="478511"/>
                          <a:pt x="1180313" y="505126"/>
                          <a:pt x="1103998" y="509145"/>
                        </a:cubicBezTo>
                        <a:cubicBezTo>
                          <a:pt x="901758" y="525702"/>
                          <a:pt x="707583" y="533230"/>
                          <a:pt x="602160" y="509145"/>
                        </a:cubicBezTo>
                        <a:cubicBezTo>
                          <a:pt x="502154" y="490805"/>
                          <a:pt x="343302" y="526837"/>
                          <a:pt x="120002" y="509145"/>
                        </a:cubicBezTo>
                        <a:cubicBezTo>
                          <a:pt x="60033" y="511258"/>
                          <a:pt x="-3547" y="480095"/>
                          <a:pt x="0" y="424286"/>
                        </a:cubicBezTo>
                        <a:cubicBezTo>
                          <a:pt x="-6014" y="335695"/>
                          <a:pt x="26703" y="212963"/>
                          <a:pt x="0" y="84858"/>
                        </a:cubicBezTo>
                        <a:close/>
                      </a:path>
                      <a:path w="1224000" h="509145" stroke="0" extrusionOk="0">
                        <a:moveTo>
                          <a:pt x="0" y="84858"/>
                        </a:moveTo>
                        <a:cubicBezTo>
                          <a:pt x="16189" y="40295"/>
                          <a:pt x="66034" y="3250"/>
                          <a:pt x="120002" y="0"/>
                        </a:cubicBezTo>
                        <a:cubicBezTo>
                          <a:pt x="280087" y="20085"/>
                          <a:pt x="419863" y="6277"/>
                          <a:pt x="631680" y="0"/>
                        </a:cubicBezTo>
                        <a:cubicBezTo>
                          <a:pt x="839388" y="312"/>
                          <a:pt x="868655" y="-5782"/>
                          <a:pt x="1103998" y="0"/>
                        </a:cubicBezTo>
                        <a:cubicBezTo>
                          <a:pt x="1178564" y="13494"/>
                          <a:pt x="1218103" y="26614"/>
                          <a:pt x="1224000" y="84858"/>
                        </a:cubicBezTo>
                        <a:cubicBezTo>
                          <a:pt x="1196718" y="244949"/>
                          <a:pt x="1255732" y="344552"/>
                          <a:pt x="1224000" y="424286"/>
                        </a:cubicBezTo>
                        <a:cubicBezTo>
                          <a:pt x="1218993" y="464409"/>
                          <a:pt x="1162069" y="507610"/>
                          <a:pt x="1103998" y="509145"/>
                        </a:cubicBezTo>
                        <a:cubicBezTo>
                          <a:pt x="905868" y="516963"/>
                          <a:pt x="832186" y="499754"/>
                          <a:pt x="631680" y="509145"/>
                        </a:cubicBezTo>
                        <a:cubicBezTo>
                          <a:pt x="406577" y="518567"/>
                          <a:pt x="282761" y="523213"/>
                          <a:pt x="120002" y="509145"/>
                        </a:cubicBezTo>
                        <a:cubicBezTo>
                          <a:pt x="53635" y="514555"/>
                          <a:pt x="-12604" y="466243"/>
                          <a:pt x="0" y="424286"/>
                        </a:cubicBezTo>
                        <a:cubicBezTo>
                          <a:pt x="-1021" y="299958"/>
                          <a:pt x="22657" y="203291"/>
                          <a:pt x="0" y="84858"/>
                        </a:cubicBezTo>
                        <a:close/>
                      </a:path>
                      <a:path w="1224000" h="509145" fill="none" stroke="0" extrusionOk="0">
                        <a:moveTo>
                          <a:pt x="0" y="84858"/>
                        </a:moveTo>
                        <a:cubicBezTo>
                          <a:pt x="6895" y="39203"/>
                          <a:pt x="57070" y="13267"/>
                          <a:pt x="120002" y="0"/>
                        </a:cubicBezTo>
                        <a:cubicBezTo>
                          <a:pt x="265412" y="-8261"/>
                          <a:pt x="380328" y="-21345"/>
                          <a:pt x="582480" y="0"/>
                        </a:cubicBezTo>
                        <a:cubicBezTo>
                          <a:pt x="794906" y="5314"/>
                          <a:pt x="955794" y="-8489"/>
                          <a:pt x="1103998" y="0"/>
                        </a:cubicBezTo>
                        <a:cubicBezTo>
                          <a:pt x="1185189" y="16078"/>
                          <a:pt x="1219848" y="46713"/>
                          <a:pt x="1224000" y="84858"/>
                        </a:cubicBezTo>
                        <a:cubicBezTo>
                          <a:pt x="1224058" y="186616"/>
                          <a:pt x="1203564" y="271156"/>
                          <a:pt x="1224000" y="424286"/>
                        </a:cubicBezTo>
                        <a:cubicBezTo>
                          <a:pt x="1214452" y="469169"/>
                          <a:pt x="1177124" y="524512"/>
                          <a:pt x="1103998" y="509145"/>
                        </a:cubicBezTo>
                        <a:cubicBezTo>
                          <a:pt x="893983" y="517188"/>
                          <a:pt x="711766" y="525697"/>
                          <a:pt x="602160" y="509145"/>
                        </a:cubicBezTo>
                        <a:cubicBezTo>
                          <a:pt x="502658" y="499659"/>
                          <a:pt x="318322" y="502273"/>
                          <a:pt x="120002" y="509145"/>
                        </a:cubicBezTo>
                        <a:cubicBezTo>
                          <a:pt x="46035" y="511796"/>
                          <a:pt x="8214" y="473647"/>
                          <a:pt x="0" y="424286"/>
                        </a:cubicBezTo>
                        <a:cubicBezTo>
                          <a:pt x="-17163" y="304552"/>
                          <a:pt x="23279" y="216143"/>
                          <a:pt x="0" y="8485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4" name="مستطيل مستدير الزوايا 26">
            <a:extLst>
              <a:ext uri="{FF2B5EF4-FFF2-40B4-BE49-F238E27FC236}">
                <a16:creationId xmlns:a16="http://schemas.microsoft.com/office/drawing/2014/main" id="{84C1DB87-DE99-4EAC-B49D-3A408307439D}"/>
              </a:ext>
            </a:extLst>
          </p:cNvPr>
          <p:cNvSpPr/>
          <p:nvPr/>
        </p:nvSpPr>
        <p:spPr>
          <a:xfrm>
            <a:off x="9785176" y="6019454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الفاصل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32656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مسابقة السرعة</a:t>
            </a:r>
          </a:p>
        </p:txBody>
      </p:sp>
      <p:sp>
        <p:nvSpPr>
          <p:cNvPr id="155" name="Rectangle 63">
            <a:extLst>
              <a:ext uri="{FF2B5EF4-FFF2-40B4-BE49-F238E27FC236}">
                <a16:creationId xmlns:a16="http://schemas.microsoft.com/office/drawing/2014/main" id="{5FFD769E-3CE0-7694-D8DB-6200BC37D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1:00</a:t>
            </a:r>
          </a:p>
        </p:txBody>
      </p:sp>
      <p:sp>
        <p:nvSpPr>
          <p:cNvPr id="156" name="Rectangle 64">
            <a:extLst>
              <a:ext uri="{FF2B5EF4-FFF2-40B4-BE49-F238E27FC236}">
                <a16:creationId xmlns:a16="http://schemas.microsoft.com/office/drawing/2014/main" id="{951F4ECC-51AB-E33E-1C8D-CF621238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0:59</a:t>
            </a:r>
          </a:p>
        </p:txBody>
      </p:sp>
      <p:sp>
        <p:nvSpPr>
          <p:cNvPr id="157" name="Rectangle 65">
            <a:extLst>
              <a:ext uri="{FF2B5EF4-FFF2-40B4-BE49-F238E27FC236}">
                <a16:creationId xmlns:a16="http://schemas.microsoft.com/office/drawing/2014/main" id="{CB14C0D0-B8EC-372E-2577-3155F4472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0:58</a:t>
            </a:r>
          </a:p>
        </p:txBody>
      </p:sp>
      <p:sp>
        <p:nvSpPr>
          <p:cNvPr id="158" name="Rectangle 66">
            <a:extLst>
              <a:ext uri="{FF2B5EF4-FFF2-40B4-BE49-F238E27FC236}">
                <a16:creationId xmlns:a16="http://schemas.microsoft.com/office/drawing/2014/main" id="{DFC4414A-CEDD-21C7-3FCE-B9F6B6AB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0:57</a:t>
            </a:r>
          </a:p>
        </p:txBody>
      </p:sp>
      <p:sp>
        <p:nvSpPr>
          <p:cNvPr id="159" name="Rectangle 67">
            <a:extLst>
              <a:ext uri="{FF2B5EF4-FFF2-40B4-BE49-F238E27FC236}">
                <a16:creationId xmlns:a16="http://schemas.microsoft.com/office/drawing/2014/main" id="{50272A05-CC01-785C-BF42-10ADCA8B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0:56</a:t>
            </a:r>
          </a:p>
        </p:txBody>
      </p:sp>
      <p:sp>
        <p:nvSpPr>
          <p:cNvPr id="160" name="Rectangle 68">
            <a:extLst>
              <a:ext uri="{FF2B5EF4-FFF2-40B4-BE49-F238E27FC236}">
                <a16:creationId xmlns:a16="http://schemas.microsoft.com/office/drawing/2014/main" id="{430471B8-5052-B4A7-4DC1-6EE1C13C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0:55</a:t>
            </a:r>
          </a:p>
        </p:txBody>
      </p:sp>
      <p:sp>
        <p:nvSpPr>
          <p:cNvPr id="161" name="Rectangle 69">
            <a:extLst>
              <a:ext uri="{FF2B5EF4-FFF2-40B4-BE49-F238E27FC236}">
                <a16:creationId xmlns:a16="http://schemas.microsoft.com/office/drawing/2014/main" id="{E7755A82-2419-C349-5121-D99DAFE8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0:54</a:t>
            </a:r>
          </a:p>
        </p:txBody>
      </p:sp>
      <p:sp>
        <p:nvSpPr>
          <p:cNvPr id="162" name="Rectangle 70">
            <a:extLst>
              <a:ext uri="{FF2B5EF4-FFF2-40B4-BE49-F238E27FC236}">
                <a16:creationId xmlns:a16="http://schemas.microsoft.com/office/drawing/2014/main" id="{B1F0DD72-B9FB-C7F7-565F-39976B46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0:53</a:t>
            </a:r>
          </a:p>
        </p:txBody>
      </p:sp>
      <p:sp>
        <p:nvSpPr>
          <p:cNvPr id="163" name="Rectangle 71">
            <a:extLst>
              <a:ext uri="{FF2B5EF4-FFF2-40B4-BE49-F238E27FC236}">
                <a16:creationId xmlns:a16="http://schemas.microsoft.com/office/drawing/2014/main" id="{3609A350-4909-9525-853D-B8546FE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0:52</a:t>
            </a:r>
          </a:p>
        </p:txBody>
      </p:sp>
      <p:sp>
        <p:nvSpPr>
          <p:cNvPr id="164" name="Rectangle 72">
            <a:extLst>
              <a:ext uri="{FF2B5EF4-FFF2-40B4-BE49-F238E27FC236}">
                <a16:creationId xmlns:a16="http://schemas.microsoft.com/office/drawing/2014/main" id="{AA270480-8965-B54A-2A7F-F2396EF2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0:51</a:t>
            </a:r>
          </a:p>
        </p:txBody>
      </p:sp>
      <p:sp>
        <p:nvSpPr>
          <p:cNvPr id="165" name="Rectangle 73">
            <a:extLst>
              <a:ext uri="{FF2B5EF4-FFF2-40B4-BE49-F238E27FC236}">
                <a16:creationId xmlns:a16="http://schemas.microsoft.com/office/drawing/2014/main" id="{915B9F55-E5FC-1BE8-71EA-3F8A81D3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0:50</a:t>
            </a:r>
          </a:p>
        </p:txBody>
      </p:sp>
      <p:sp>
        <p:nvSpPr>
          <p:cNvPr id="166" name="Rectangle 74">
            <a:extLst>
              <a:ext uri="{FF2B5EF4-FFF2-40B4-BE49-F238E27FC236}">
                <a16:creationId xmlns:a16="http://schemas.microsoft.com/office/drawing/2014/main" id="{098C3B08-76E6-19CB-035D-F6D6F6C2D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0:49</a:t>
            </a:r>
          </a:p>
        </p:txBody>
      </p:sp>
      <p:sp>
        <p:nvSpPr>
          <p:cNvPr id="167" name="Rectangle 75">
            <a:extLst>
              <a:ext uri="{FF2B5EF4-FFF2-40B4-BE49-F238E27FC236}">
                <a16:creationId xmlns:a16="http://schemas.microsoft.com/office/drawing/2014/main" id="{06285121-9725-8D49-153E-3D7C3723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322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0:48</a:t>
            </a:r>
          </a:p>
        </p:txBody>
      </p:sp>
      <p:sp>
        <p:nvSpPr>
          <p:cNvPr id="168" name="Rectangle 76">
            <a:extLst>
              <a:ext uri="{FF2B5EF4-FFF2-40B4-BE49-F238E27FC236}">
                <a16:creationId xmlns:a16="http://schemas.microsoft.com/office/drawing/2014/main" id="{989661BE-2A8A-4187-1962-C1392A9B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0:47</a:t>
            </a:r>
          </a:p>
        </p:txBody>
      </p:sp>
      <p:sp>
        <p:nvSpPr>
          <p:cNvPr id="169" name="Rectangle 77">
            <a:extLst>
              <a:ext uri="{FF2B5EF4-FFF2-40B4-BE49-F238E27FC236}">
                <a16:creationId xmlns:a16="http://schemas.microsoft.com/office/drawing/2014/main" id="{9AD19A04-03B3-ED51-3322-D31EA259B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0:46</a:t>
            </a:r>
          </a:p>
        </p:txBody>
      </p:sp>
      <p:sp>
        <p:nvSpPr>
          <p:cNvPr id="170" name="Rectangle 78">
            <a:extLst>
              <a:ext uri="{FF2B5EF4-FFF2-40B4-BE49-F238E27FC236}">
                <a16:creationId xmlns:a16="http://schemas.microsoft.com/office/drawing/2014/main" id="{51616B87-D794-23E6-1DBB-E5A364DF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0:45</a:t>
            </a:r>
          </a:p>
        </p:txBody>
      </p:sp>
      <p:sp>
        <p:nvSpPr>
          <p:cNvPr id="171" name="Rectangle 79">
            <a:extLst>
              <a:ext uri="{FF2B5EF4-FFF2-40B4-BE49-F238E27FC236}">
                <a16:creationId xmlns:a16="http://schemas.microsoft.com/office/drawing/2014/main" id="{32005C99-AB47-E539-5588-4543AFAC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0:44</a:t>
            </a:r>
          </a:p>
        </p:txBody>
      </p:sp>
      <p:sp>
        <p:nvSpPr>
          <p:cNvPr id="172" name="Rectangle 80">
            <a:extLst>
              <a:ext uri="{FF2B5EF4-FFF2-40B4-BE49-F238E27FC236}">
                <a16:creationId xmlns:a16="http://schemas.microsoft.com/office/drawing/2014/main" id="{82BA5515-0EB0-DC9F-6F82-69A6C87B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0:43</a:t>
            </a:r>
          </a:p>
        </p:txBody>
      </p:sp>
      <p:sp>
        <p:nvSpPr>
          <p:cNvPr id="173" name="Rectangle 81">
            <a:extLst>
              <a:ext uri="{FF2B5EF4-FFF2-40B4-BE49-F238E27FC236}">
                <a16:creationId xmlns:a16="http://schemas.microsoft.com/office/drawing/2014/main" id="{D6034DF3-B5B1-735D-07A2-CC5D2748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0:42</a:t>
            </a:r>
          </a:p>
        </p:txBody>
      </p:sp>
      <p:sp>
        <p:nvSpPr>
          <p:cNvPr id="174" name="Rectangle 82">
            <a:extLst>
              <a:ext uri="{FF2B5EF4-FFF2-40B4-BE49-F238E27FC236}">
                <a16:creationId xmlns:a16="http://schemas.microsoft.com/office/drawing/2014/main" id="{769EA2F4-9DB3-10E8-AA33-AD96D239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0:41</a:t>
            </a:r>
          </a:p>
        </p:txBody>
      </p:sp>
      <p:sp>
        <p:nvSpPr>
          <p:cNvPr id="175" name="Rectangle 83">
            <a:extLst>
              <a:ext uri="{FF2B5EF4-FFF2-40B4-BE49-F238E27FC236}">
                <a16:creationId xmlns:a16="http://schemas.microsoft.com/office/drawing/2014/main" id="{F2ECB5B4-B08E-3FC6-5693-D707610C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0:40</a:t>
            </a:r>
          </a:p>
        </p:txBody>
      </p:sp>
      <p:sp>
        <p:nvSpPr>
          <p:cNvPr id="176" name="Rectangle 84">
            <a:extLst>
              <a:ext uri="{FF2B5EF4-FFF2-40B4-BE49-F238E27FC236}">
                <a16:creationId xmlns:a16="http://schemas.microsoft.com/office/drawing/2014/main" id="{852BA5EC-B445-FE33-0ABF-5FE938735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0:39</a:t>
            </a:r>
          </a:p>
        </p:txBody>
      </p:sp>
      <p:sp>
        <p:nvSpPr>
          <p:cNvPr id="177" name="Rectangle 85">
            <a:extLst>
              <a:ext uri="{FF2B5EF4-FFF2-40B4-BE49-F238E27FC236}">
                <a16:creationId xmlns:a16="http://schemas.microsoft.com/office/drawing/2014/main" id="{7A02D7EC-10D7-3170-F754-3A1BB553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0:38</a:t>
            </a:r>
          </a:p>
        </p:txBody>
      </p:sp>
      <p:sp>
        <p:nvSpPr>
          <p:cNvPr id="178" name="Rectangle 86">
            <a:extLst>
              <a:ext uri="{FF2B5EF4-FFF2-40B4-BE49-F238E27FC236}">
                <a16:creationId xmlns:a16="http://schemas.microsoft.com/office/drawing/2014/main" id="{7524C78D-730E-22C4-D753-25320135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0:37</a:t>
            </a:r>
          </a:p>
        </p:txBody>
      </p:sp>
      <p:sp>
        <p:nvSpPr>
          <p:cNvPr id="179" name="Rectangle 87">
            <a:extLst>
              <a:ext uri="{FF2B5EF4-FFF2-40B4-BE49-F238E27FC236}">
                <a16:creationId xmlns:a16="http://schemas.microsoft.com/office/drawing/2014/main" id="{9EE2298E-7052-35A2-52A9-D96E1624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0:36</a:t>
            </a:r>
          </a:p>
        </p:txBody>
      </p:sp>
      <p:sp>
        <p:nvSpPr>
          <p:cNvPr id="180" name="Rectangle 88">
            <a:extLst>
              <a:ext uri="{FF2B5EF4-FFF2-40B4-BE49-F238E27FC236}">
                <a16:creationId xmlns:a16="http://schemas.microsoft.com/office/drawing/2014/main" id="{47B8398F-FB17-7D4D-4205-5FD139971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0:35</a:t>
            </a:r>
          </a:p>
        </p:txBody>
      </p:sp>
      <p:sp>
        <p:nvSpPr>
          <p:cNvPr id="181" name="Rectangle 89">
            <a:extLst>
              <a:ext uri="{FF2B5EF4-FFF2-40B4-BE49-F238E27FC236}">
                <a16:creationId xmlns:a16="http://schemas.microsoft.com/office/drawing/2014/main" id="{8108DEFF-7E50-5870-C707-D89A38C84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0:34</a:t>
            </a:r>
          </a:p>
        </p:txBody>
      </p:sp>
      <p:sp>
        <p:nvSpPr>
          <p:cNvPr id="182" name="Rectangle 90">
            <a:extLst>
              <a:ext uri="{FF2B5EF4-FFF2-40B4-BE49-F238E27FC236}">
                <a16:creationId xmlns:a16="http://schemas.microsoft.com/office/drawing/2014/main" id="{95511186-408E-14C9-5ECA-FFA30B8D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0:33</a:t>
            </a:r>
          </a:p>
        </p:txBody>
      </p:sp>
      <p:sp>
        <p:nvSpPr>
          <p:cNvPr id="183" name="Rectangle 91">
            <a:extLst>
              <a:ext uri="{FF2B5EF4-FFF2-40B4-BE49-F238E27FC236}">
                <a16:creationId xmlns:a16="http://schemas.microsoft.com/office/drawing/2014/main" id="{E06DADC1-5F5E-3BF2-840E-9756CFC8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6017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0:32</a:t>
            </a:r>
          </a:p>
        </p:txBody>
      </p:sp>
      <p:sp>
        <p:nvSpPr>
          <p:cNvPr id="184" name="Rectangle 92">
            <a:extLst>
              <a:ext uri="{FF2B5EF4-FFF2-40B4-BE49-F238E27FC236}">
                <a16:creationId xmlns:a16="http://schemas.microsoft.com/office/drawing/2014/main" id="{67F5DEC0-44AB-DBBC-B323-68EDB4DA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0:31</a:t>
            </a:r>
          </a:p>
        </p:txBody>
      </p:sp>
      <p:sp>
        <p:nvSpPr>
          <p:cNvPr id="185" name="Rectangle 93">
            <a:extLst>
              <a:ext uri="{FF2B5EF4-FFF2-40B4-BE49-F238E27FC236}">
                <a16:creationId xmlns:a16="http://schemas.microsoft.com/office/drawing/2014/main" id="{0069B324-EFB7-53C2-7C59-E86E86DB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0:30</a:t>
            </a:r>
          </a:p>
        </p:txBody>
      </p:sp>
      <p:sp>
        <p:nvSpPr>
          <p:cNvPr id="186" name="Rectangle 94">
            <a:extLst>
              <a:ext uri="{FF2B5EF4-FFF2-40B4-BE49-F238E27FC236}">
                <a16:creationId xmlns:a16="http://schemas.microsoft.com/office/drawing/2014/main" id="{773FDADB-88D5-D2B9-368E-70A3DF0F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0:29</a:t>
            </a:r>
          </a:p>
        </p:txBody>
      </p:sp>
      <p:sp>
        <p:nvSpPr>
          <p:cNvPr id="187" name="Rectangle 95">
            <a:extLst>
              <a:ext uri="{FF2B5EF4-FFF2-40B4-BE49-F238E27FC236}">
                <a16:creationId xmlns:a16="http://schemas.microsoft.com/office/drawing/2014/main" id="{76AB8139-8286-F93F-3B8A-1EC54710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0:28</a:t>
            </a:r>
          </a:p>
        </p:txBody>
      </p:sp>
      <p:sp>
        <p:nvSpPr>
          <p:cNvPr id="188" name="Rectangle 96">
            <a:extLst>
              <a:ext uri="{FF2B5EF4-FFF2-40B4-BE49-F238E27FC236}">
                <a16:creationId xmlns:a16="http://schemas.microsoft.com/office/drawing/2014/main" id="{B5693FE4-DEC2-B6C0-EF6C-20E54917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0:27</a:t>
            </a:r>
          </a:p>
        </p:txBody>
      </p:sp>
      <p:sp>
        <p:nvSpPr>
          <p:cNvPr id="189" name="Rectangle 97">
            <a:extLst>
              <a:ext uri="{FF2B5EF4-FFF2-40B4-BE49-F238E27FC236}">
                <a16:creationId xmlns:a16="http://schemas.microsoft.com/office/drawing/2014/main" id="{9C2211BC-73CD-9064-495F-D6843A96E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0:26</a:t>
            </a:r>
          </a:p>
        </p:txBody>
      </p:sp>
      <p:sp>
        <p:nvSpPr>
          <p:cNvPr id="190" name="Rectangle 98">
            <a:extLst>
              <a:ext uri="{FF2B5EF4-FFF2-40B4-BE49-F238E27FC236}">
                <a16:creationId xmlns:a16="http://schemas.microsoft.com/office/drawing/2014/main" id="{7C4C9B05-163A-233C-C48D-C1B214C44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0:25</a:t>
            </a:r>
          </a:p>
        </p:txBody>
      </p:sp>
      <p:sp>
        <p:nvSpPr>
          <p:cNvPr id="191" name="Rectangle 99">
            <a:extLst>
              <a:ext uri="{FF2B5EF4-FFF2-40B4-BE49-F238E27FC236}">
                <a16:creationId xmlns:a16="http://schemas.microsoft.com/office/drawing/2014/main" id="{AA5D2222-333F-2AF2-7C01-4EC303B3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0:24</a:t>
            </a:r>
          </a:p>
        </p:txBody>
      </p:sp>
      <p:sp>
        <p:nvSpPr>
          <p:cNvPr id="192" name="Rectangle 100">
            <a:extLst>
              <a:ext uri="{FF2B5EF4-FFF2-40B4-BE49-F238E27FC236}">
                <a16:creationId xmlns:a16="http://schemas.microsoft.com/office/drawing/2014/main" id="{816A282B-D36E-15BA-D2E9-1836993C6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0:23</a:t>
            </a:r>
          </a:p>
        </p:txBody>
      </p:sp>
      <p:sp>
        <p:nvSpPr>
          <p:cNvPr id="193" name="Rectangle 101">
            <a:extLst>
              <a:ext uri="{FF2B5EF4-FFF2-40B4-BE49-F238E27FC236}">
                <a16:creationId xmlns:a16="http://schemas.microsoft.com/office/drawing/2014/main" id="{9E9ECE8F-2B70-EC46-8AED-0D31FFF4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0:22</a:t>
            </a:r>
          </a:p>
        </p:txBody>
      </p:sp>
      <p:sp>
        <p:nvSpPr>
          <p:cNvPr id="194" name="Rectangle 102">
            <a:extLst>
              <a:ext uri="{FF2B5EF4-FFF2-40B4-BE49-F238E27FC236}">
                <a16:creationId xmlns:a16="http://schemas.microsoft.com/office/drawing/2014/main" id="{104AE244-69AC-0706-73C1-E630D86D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0:21</a:t>
            </a:r>
          </a:p>
        </p:txBody>
      </p:sp>
      <p:sp>
        <p:nvSpPr>
          <p:cNvPr id="195" name="Rectangle 103">
            <a:extLst>
              <a:ext uri="{FF2B5EF4-FFF2-40B4-BE49-F238E27FC236}">
                <a16:creationId xmlns:a16="http://schemas.microsoft.com/office/drawing/2014/main" id="{18E88066-E558-F291-2B00-4315FC62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0:20</a:t>
            </a:r>
          </a:p>
        </p:txBody>
      </p:sp>
      <p:sp>
        <p:nvSpPr>
          <p:cNvPr id="196" name="Rectangle 104">
            <a:extLst>
              <a:ext uri="{FF2B5EF4-FFF2-40B4-BE49-F238E27FC236}">
                <a16:creationId xmlns:a16="http://schemas.microsoft.com/office/drawing/2014/main" id="{95990137-D18A-667D-2D4F-49054230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0:19</a:t>
            </a:r>
          </a:p>
        </p:txBody>
      </p:sp>
      <p:sp>
        <p:nvSpPr>
          <p:cNvPr id="197" name="Rectangle 105">
            <a:extLst>
              <a:ext uri="{FF2B5EF4-FFF2-40B4-BE49-F238E27FC236}">
                <a16:creationId xmlns:a16="http://schemas.microsoft.com/office/drawing/2014/main" id="{0B8B403F-6B86-D9E8-D6AC-C7FA75A3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0:18</a:t>
            </a:r>
          </a:p>
        </p:txBody>
      </p:sp>
      <p:sp>
        <p:nvSpPr>
          <p:cNvPr id="198" name="Rectangle 106">
            <a:extLst>
              <a:ext uri="{FF2B5EF4-FFF2-40B4-BE49-F238E27FC236}">
                <a16:creationId xmlns:a16="http://schemas.microsoft.com/office/drawing/2014/main" id="{E111D230-D571-33A4-3A9B-885A6E20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0:17</a:t>
            </a:r>
          </a:p>
        </p:txBody>
      </p:sp>
      <p:sp>
        <p:nvSpPr>
          <p:cNvPr id="199" name="Rectangle 107">
            <a:extLst>
              <a:ext uri="{FF2B5EF4-FFF2-40B4-BE49-F238E27FC236}">
                <a16:creationId xmlns:a16="http://schemas.microsoft.com/office/drawing/2014/main" id="{53C5CD02-E047-D8B0-45CA-77B8A356C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0:16</a:t>
            </a:r>
          </a:p>
        </p:txBody>
      </p:sp>
      <p:sp>
        <p:nvSpPr>
          <p:cNvPr id="200" name="Rectangle 108">
            <a:extLst>
              <a:ext uri="{FF2B5EF4-FFF2-40B4-BE49-F238E27FC236}">
                <a16:creationId xmlns:a16="http://schemas.microsoft.com/office/drawing/2014/main" id="{DD4B4881-525E-3829-2BC2-7B3862BD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0:15</a:t>
            </a:r>
          </a:p>
        </p:txBody>
      </p:sp>
      <p:sp>
        <p:nvSpPr>
          <p:cNvPr id="201" name="Rectangle 109">
            <a:extLst>
              <a:ext uri="{FF2B5EF4-FFF2-40B4-BE49-F238E27FC236}">
                <a16:creationId xmlns:a16="http://schemas.microsoft.com/office/drawing/2014/main" id="{32C13C0C-0879-E36D-91D8-3FFD74A1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0:14</a:t>
            </a:r>
          </a:p>
        </p:txBody>
      </p:sp>
      <p:sp>
        <p:nvSpPr>
          <p:cNvPr id="202" name="Rectangle 110">
            <a:extLst>
              <a:ext uri="{FF2B5EF4-FFF2-40B4-BE49-F238E27FC236}">
                <a16:creationId xmlns:a16="http://schemas.microsoft.com/office/drawing/2014/main" id="{44B4EC51-4820-3515-D172-88BAB67AD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0:13</a:t>
            </a:r>
          </a:p>
        </p:txBody>
      </p:sp>
      <p:sp>
        <p:nvSpPr>
          <p:cNvPr id="203" name="Rectangle 111">
            <a:extLst>
              <a:ext uri="{FF2B5EF4-FFF2-40B4-BE49-F238E27FC236}">
                <a16:creationId xmlns:a16="http://schemas.microsoft.com/office/drawing/2014/main" id="{19F8E699-95DA-3950-CEB9-5850E51A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0:12</a:t>
            </a:r>
          </a:p>
        </p:txBody>
      </p:sp>
      <p:sp>
        <p:nvSpPr>
          <p:cNvPr id="204" name="Rectangle 112">
            <a:extLst>
              <a:ext uri="{FF2B5EF4-FFF2-40B4-BE49-F238E27FC236}">
                <a16:creationId xmlns:a16="http://schemas.microsoft.com/office/drawing/2014/main" id="{9E6FC169-07C8-FCD2-A786-D6C01B68E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0:11</a:t>
            </a:r>
          </a:p>
        </p:txBody>
      </p:sp>
      <p:sp>
        <p:nvSpPr>
          <p:cNvPr id="205" name="Rectangle 113">
            <a:extLst>
              <a:ext uri="{FF2B5EF4-FFF2-40B4-BE49-F238E27FC236}">
                <a16:creationId xmlns:a16="http://schemas.microsoft.com/office/drawing/2014/main" id="{EFBFA558-EA8D-AA7A-4936-610BF957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0:10</a:t>
            </a:r>
          </a:p>
        </p:txBody>
      </p:sp>
      <p:sp>
        <p:nvSpPr>
          <p:cNvPr id="206" name="Rectangle 114">
            <a:extLst>
              <a:ext uri="{FF2B5EF4-FFF2-40B4-BE49-F238E27FC236}">
                <a16:creationId xmlns:a16="http://schemas.microsoft.com/office/drawing/2014/main" id="{C4B79C82-BE48-B893-9AFC-4DB5714D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0:09</a:t>
            </a:r>
          </a:p>
        </p:txBody>
      </p:sp>
      <p:sp>
        <p:nvSpPr>
          <p:cNvPr id="207" name="Rectangle 115">
            <a:extLst>
              <a:ext uri="{FF2B5EF4-FFF2-40B4-BE49-F238E27FC236}">
                <a16:creationId xmlns:a16="http://schemas.microsoft.com/office/drawing/2014/main" id="{ED37DD32-A457-CAAD-EDA3-ED020F4F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0:08</a:t>
            </a:r>
          </a:p>
        </p:txBody>
      </p:sp>
      <p:sp>
        <p:nvSpPr>
          <p:cNvPr id="208" name="Rectangle 116">
            <a:extLst>
              <a:ext uri="{FF2B5EF4-FFF2-40B4-BE49-F238E27FC236}">
                <a16:creationId xmlns:a16="http://schemas.microsoft.com/office/drawing/2014/main" id="{3107E751-FE3A-4316-A1AF-30435806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0:07</a:t>
            </a:r>
          </a:p>
        </p:txBody>
      </p:sp>
      <p:sp>
        <p:nvSpPr>
          <p:cNvPr id="209" name="Rectangle 117">
            <a:extLst>
              <a:ext uri="{FF2B5EF4-FFF2-40B4-BE49-F238E27FC236}">
                <a16:creationId xmlns:a16="http://schemas.microsoft.com/office/drawing/2014/main" id="{A48F9015-912E-0A27-2B68-FA1D7346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0:06</a:t>
            </a:r>
          </a:p>
        </p:txBody>
      </p:sp>
      <p:sp>
        <p:nvSpPr>
          <p:cNvPr id="210" name="Rectangle 118">
            <a:extLst>
              <a:ext uri="{FF2B5EF4-FFF2-40B4-BE49-F238E27FC236}">
                <a16:creationId xmlns:a16="http://schemas.microsoft.com/office/drawing/2014/main" id="{540138A9-4D55-309B-6EB8-D2A91A0A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0:05</a:t>
            </a:r>
          </a:p>
        </p:txBody>
      </p:sp>
      <p:sp>
        <p:nvSpPr>
          <p:cNvPr id="211" name="Rectangle 119">
            <a:extLst>
              <a:ext uri="{FF2B5EF4-FFF2-40B4-BE49-F238E27FC236}">
                <a16:creationId xmlns:a16="http://schemas.microsoft.com/office/drawing/2014/main" id="{0D7045BB-9834-9935-750C-84399497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0:04</a:t>
            </a:r>
          </a:p>
        </p:txBody>
      </p:sp>
      <p:sp>
        <p:nvSpPr>
          <p:cNvPr id="212" name="Rectangle 120">
            <a:extLst>
              <a:ext uri="{FF2B5EF4-FFF2-40B4-BE49-F238E27FC236}">
                <a16:creationId xmlns:a16="http://schemas.microsoft.com/office/drawing/2014/main" id="{B0CABE7F-9270-9CBE-381B-D18AD905D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0:03</a:t>
            </a:r>
          </a:p>
        </p:txBody>
      </p:sp>
      <p:sp>
        <p:nvSpPr>
          <p:cNvPr id="213" name="Rectangle 121">
            <a:extLst>
              <a:ext uri="{FF2B5EF4-FFF2-40B4-BE49-F238E27FC236}">
                <a16:creationId xmlns:a16="http://schemas.microsoft.com/office/drawing/2014/main" id="{A1DA8A15-386E-A78B-2D92-1EBE744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0:02</a:t>
            </a:r>
          </a:p>
        </p:txBody>
      </p:sp>
      <p:sp>
        <p:nvSpPr>
          <p:cNvPr id="214" name="Rectangle 122">
            <a:extLst>
              <a:ext uri="{FF2B5EF4-FFF2-40B4-BE49-F238E27FC236}">
                <a16:creationId xmlns:a16="http://schemas.microsoft.com/office/drawing/2014/main" id="{3A5D85E0-83D4-0CC5-55D8-EC12F4A8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0:01</a:t>
            </a:r>
          </a:p>
        </p:txBody>
      </p:sp>
      <p:sp>
        <p:nvSpPr>
          <p:cNvPr id="277" name="Rectangle 430">
            <a:extLst>
              <a:ext uri="{FF2B5EF4-FFF2-40B4-BE49-F238E27FC236}">
                <a16:creationId xmlns:a16="http://schemas.microsoft.com/office/drawing/2014/main" id="{36411FD4-6C77-E2F2-A314-834943DB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6" y="1412776"/>
            <a:ext cx="1880885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1:00</a:t>
            </a:r>
          </a:p>
        </p:txBody>
      </p:sp>
      <p:pic>
        <p:nvPicPr>
          <p:cNvPr id="2" name="صورة 1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7BC7065-4B38-DE14-CB41-7479C22FB0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5EEC746-D892-CC79-714A-B50F15E0865C}"/>
              </a:ext>
            </a:extLst>
          </p:cNvPr>
          <p:cNvSpPr txBox="1"/>
          <p:nvPr/>
        </p:nvSpPr>
        <p:spPr>
          <a:xfrm>
            <a:off x="6518151" y="2403149"/>
            <a:ext cx="2232248" cy="235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ku-Arab-IQ" sz="3200" dirty="0"/>
              <a:t>٣</a:t>
            </a:r>
            <a:r>
              <a:rPr lang="ar-SA" sz="3200" dirty="0"/>
              <a:t> × </a:t>
            </a:r>
            <a:r>
              <a:rPr lang="ku-Arab-IQ" sz="3200" dirty="0"/>
              <a:t>٦ </a:t>
            </a:r>
            <a:r>
              <a:rPr lang="ar-SA" sz="3200" dirty="0"/>
              <a:t>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٩</a:t>
            </a:r>
            <a:r>
              <a:rPr lang="ar-SA" sz="3200" dirty="0"/>
              <a:t> × </a:t>
            </a:r>
            <a:r>
              <a:rPr lang="ku-Arab-IQ" sz="3200" dirty="0"/>
              <a:t>٢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٨</a:t>
            </a:r>
            <a:r>
              <a:rPr lang="ar-SA" sz="3200" dirty="0"/>
              <a:t> × </a:t>
            </a:r>
            <a:r>
              <a:rPr lang="ku-Arab-IQ" sz="3200" dirty="0"/>
              <a:t>٤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٤</a:t>
            </a:r>
            <a:r>
              <a:rPr lang="ar-SA" sz="3200" dirty="0"/>
              <a:t> × </a:t>
            </a:r>
            <a:r>
              <a:rPr lang="ku-Arab-IQ" sz="3200" dirty="0"/>
              <a:t>٣</a:t>
            </a:r>
            <a:r>
              <a:rPr lang="ar-SA" sz="3200" dirty="0"/>
              <a:t> =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F3A8B7A-5641-8620-1E91-512E436184CF}"/>
              </a:ext>
            </a:extLst>
          </p:cNvPr>
          <p:cNvSpPr txBox="1"/>
          <p:nvPr/>
        </p:nvSpPr>
        <p:spPr>
          <a:xfrm>
            <a:off x="3441602" y="2356986"/>
            <a:ext cx="2232248" cy="235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ku-Arab-IQ" sz="3200" dirty="0"/>
              <a:t>٨</a:t>
            </a:r>
            <a:r>
              <a:rPr lang="ar-SA" sz="3200" dirty="0"/>
              <a:t> × </a:t>
            </a:r>
            <a:r>
              <a:rPr lang="ku-Arab-IQ" sz="3200" dirty="0"/>
              <a:t>٣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٣</a:t>
            </a:r>
            <a:r>
              <a:rPr lang="ar-SA" sz="3200" dirty="0"/>
              <a:t> × </a:t>
            </a:r>
            <a:r>
              <a:rPr lang="ku-Arab-IQ" sz="3200" dirty="0"/>
              <a:t>٥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٦</a:t>
            </a:r>
            <a:r>
              <a:rPr lang="ar-SA" sz="3200" dirty="0"/>
              <a:t> × </a:t>
            </a:r>
            <a:r>
              <a:rPr lang="ku-Arab-IQ" sz="3200" dirty="0"/>
              <a:t>٧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٣</a:t>
            </a:r>
            <a:r>
              <a:rPr lang="ar-SA" sz="3200" dirty="0"/>
              <a:t> × </a:t>
            </a:r>
            <a:r>
              <a:rPr lang="ku-Arab-IQ" sz="3200" dirty="0"/>
              <a:t>٩</a:t>
            </a:r>
            <a:r>
              <a:rPr lang="ar-SA" sz="3200" dirty="0"/>
              <a:t> =</a:t>
            </a:r>
          </a:p>
        </p:txBody>
      </p:sp>
      <p:sp>
        <p:nvSpPr>
          <p:cNvPr id="215" name="مستطيل: زوايا مستديرة 6">
            <a:extLst>
              <a:ext uri="{FF2B5EF4-FFF2-40B4-BE49-F238E27FC236}">
                <a16:creationId xmlns:a16="http://schemas.microsoft.com/office/drawing/2014/main" id="{44B47C82-90F4-579C-2DD4-9005027F67DA}"/>
              </a:ext>
            </a:extLst>
          </p:cNvPr>
          <p:cNvSpPr/>
          <p:nvPr/>
        </p:nvSpPr>
        <p:spPr>
          <a:xfrm>
            <a:off x="2351584" y="2420888"/>
            <a:ext cx="7128792" cy="2376264"/>
          </a:xfrm>
          <a:custGeom>
            <a:avLst/>
            <a:gdLst>
              <a:gd name="connsiteX0" fmla="*/ 0 w 7128792"/>
              <a:gd name="connsiteY0" fmla="*/ 444647 h 2376264"/>
              <a:gd name="connsiteX1" fmla="*/ 444647 w 7128792"/>
              <a:gd name="connsiteY1" fmla="*/ 0 h 2376264"/>
              <a:gd name="connsiteX2" fmla="*/ 6684145 w 7128792"/>
              <a:gd name="connsiteY2" fmla="*/ 0 h 2376264"/>
              <a:gd name="connsiteX3" fmla="*/ 7128792 w 7128792"/>
              <a:gd name="connsiteY3" fmla="*/ 444647 h 2376264"/>
              <a:gd name="connsiteX4" fmla="*/ 7128792 w 7128792"/>
              <a:gd name="connsiteY4" fmla="*/ 1931617 h 2376264"/>
              <a:gd name="connsiteX5" fmla="*/ 6684145 w 7128792"/>
              <a:gd name="connsiteY5" fmla="*/ 2376264 h 2376264"/>
              <a:gd name="connsiteX6" fmla="*/ 444647 w 7128792"/>
              <a:gd name="connsiteY6" fmla="*/ 2376264 h 2376264"/>
              <a:gd name="connsiteX7" fmla="*/ 0 w 7128792"/>
              <a:gd name="connsiteY7" fmla="*/ 1931617 h 2376264"/>
              <a:gd name="connsiteX8" fmla="*/ 0 w 7128792"/>
              <a:gd name="connsiteY8" fmla="*/ 444647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2" h="2376264" fill="none" extrusionOk="0">
                <a:moveTo>
                  <a:pt x="0" y="444647"/>
                </a:moveTo>
                <a:cubicBezTo>
                  <a:pt x="-806" y="190338"/>
                  <a:pt x="166058" y="-22505"/>
                  <a:pt x="444647" y="0"/>
                </a:cubicBezTo>
                <a:cubicBezTo>
                  <a:pt x="3129281" y="-168576"/>
                  <a:pt x="3807787" y="146359"/>
                  <a:pt x="6684145" y="0"/>
                </a:cubicBezTo>
                <a:cubicBezTo>
                  <a:pt x="6965298" y="-15895"/>
                  <a:pt x="7107892" y="204070"/>
                  <a:pt x="7128792" y="444647"/>
                </a:cubicBezTo>
                <a:cubicBezTo>
                  <a:pt x="7192298" y="929592"/>
                  <a:pt x="7018018" y="1302282"/>
                  <a:pt x="7128792" y="1931617"/>
                </a:cubicBezTo>
                <a:cubicBezTo>
                  <a:pt x="7128878" y="2155034"/>
                  <a:pt x="6916990" y="2392517"/>
                  <a:pt x="6684145" y="2376264"/>
                </a:cubicBezTo>
                <a:cubicBezTo>
                  <a:pt x="4498204" y="2393470"/>
                  <a:pt x="2782461" y="2455232"/>
                  <a:pt x="444647" y="2376264"/>
                </a:cubicBezTo>
                <a:cubicBezTo>
                  <a:pt x="209510" y="2393667"/>
                  <a:pt x="3044" y="2182863"/>
                  <a:pt x="0" y="1931617"/>
                </a:cubicBezTo>
                <a:cubicBezTo>
                  <a:pt x="-92406" y="1460118"/>
                  <a:pt x="-3246" y="1185982"/>
                  <a:pt x="0" y="444647"/>
                </a:cubicBezTo>
                <a:close/>
              </a:path>
              <a:path w="7128792" h="2376264" stroke="0" extrusionOk="0">
                <a:moveTo>
                  <a:pt x="0" y="444647"/>
                </a:moveTo>
                <a:cubicBezTo>
                  <a:pt x="9328" y="189346"/>
                  <a:pt x="186497" y="-16325"/>
                  <a:pt x="444647" y="0"/>
                </a:cubicBezTo>
                <a:cubicBezTo>
                  <a:pt x="2069614" y="-15845"/>
                  <a:pt x="4426446" y="-121820"/>
                  <a:pt x="6684145" y="0"/>
                </a:cubicBezTo>
                <a:cubicBezTo>
                  <a:pt x="6934670" y="-17070"/>
                  <a:pt x="7106980" y="155845"/>
                  <a:pt x="7128792" y="444647"/>
                </a:cubicBezTo>
                <a:cubicBezTo>
                  <a:pt x="7029681" y="949406"/>
                  <a:pt x="7084522" y="1535555"/>
                  <a:pt x="7128792" y="1931617"/>
                </a:cubicBezTo>
                <a:cubicBezTo>
                  <a:pt x="7153373" y="2140399"/>
                  <a:pt x="6940113" y="2369193"/>
                  <a:pt x="6684145" y="2376264"/>
                </a:cubicBezTo>
                <a:cubicBezTo>
                  <a:pt x="5716875" y="2326294"/>
                  <a:pt x="3484218" y="2436977"/>
                  <a:pt x="444647" y="2376264"/>
                </a:cubicBezTo>
                <a:cubicBezTo>
                  <a:pt x="154612" y="2361800"/>
                  <a:pt x="-17462" y="2186530"/>
                  <a:pt x="0" y="1931617"/>
                </a:cubicBezTo>
                <a:cubicBezTo>
                  <a:pt x="-125681" y="1304454"/>
                  <a:pt x="-53502" y="790771"/>
                  <a:pt x="0" y="444647"/>
                </a:cubicBezTo>
                <a:close/>
              </a:path>
            </a:pathLst>
          </a:custGeom>
          <a:solidFill>
            <a:srgbClr val="606C5D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>
                      <a:gd name="adj" fmla="val 1871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الأعداد التي ناتج ضربها يساوي </a:t>
            </a:r>
            <a:r>
              <a:rPr lang="ku-Arab-IQ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١٢</a:t>
            </a:r>
            <a:r>
              <a:rPr lang="ar-SA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 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8711758" y="1383609"/>
            <a:ext cx="1492380" cy="1459637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1195445" y="1383609"/>
            <a:ext cx="1889244" cy="1459637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006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6" grpId="0" animBg="1"/>
      <p:bldP spid="276" grpId="1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31" grpId="0" animBg="1"/>
      <p:bldP spid="3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77" grpId="0" animBg="1"/>
      <p:bldP spid="215" grpId="0" animBg="1"/>
      <p:bldP spid="21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123">
            <a:extLst>
              <a:ext uri="{FF2B5EF4-FFF2-40B4-BE49-F238E27FC236}">
                <a16:creationId xmlns:a16="http://schemas.microsoft.com/office/drawing/2014/main" id="{A6FFF1F5-9A2A-57F8-1CF0-08958F1CF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+mj-cs"/>
              </a:rPr>
              <a:t>أنتهى الوقت</a:t>
            </a:r>
            <a:endParaRPr lang="en-GB" sz="28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623375" y="6019454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10128448" y="2636896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702" y="40811"/>
                  <a:pt x="48940" y="-2448"/>
                  <a:pt x="120002" y="0"/>
                </a:cubicBezTo>
                <a:cubicBezTo>
                  <a:pt x="343716" y="-9914"/>
                  <a:pt x="361116" y="-9275"/>
                  <a:pt x="582480" y="0"/>
                </a:cubicBezTo>
                <a:cubicBezTo>
                  <a:pt x="794046" y="-17621"/>
                  <a:pt x="891680" y="11521"/>
                  <a:pt x="1103998" y="0"/>
                </a:cubicBezTo>
                <a:cubicBezTo>
                  <a:pt x="1152462" y="-4399"/>
                  <a:pt x="1223665" y="57586"/>
                  <a:pt x="1224000" y="96001"/>
                </a:cubicBezTo>
                <a:cubicBezTo>
                  <a:pt x="1237664" y="276513"/>
                  <a:pt x="1223468" y="345730"/>
                  <a:pt x="1224000" y="479998"/>
                </a:cubicBezTo>
                <a:cubicBezTo>
                  <a:pt x="1190531" y="515790"/>
                  <a:pt x="1163601" y="554511"/>
                  <a:pt x="1103998" y="576000"/>
                </a:cubicBezTo>
                <a:cubicBezTo>
                  <a:pt x="892737" y="558319"/>
                  <a:pt x="736824" y="599516"/>
                  <a:pt x="631680" y="576000"/>
                </a:cubicBezTo>
                <a:cubicBezTo>
                  <a:pt x="491167" y="549800"/>
                  <a:pt x="252000" y="590527"/>
                  <a:pt x="120002" y="576000"/>
                </a:cubicBezTo>
                <a:cubicBezTo>
                  <a:pt x="45500" y="570028"/>
                  <a:pt x="-19370" y="539871"/>
                  <a:pt x="0" y="479998"/>
                </a:cubicBezTo>
                <a:cubicBezTo>
                  <a:pt x="-5287" y="301210"/>
                  <a:pt x="-2306" y="172628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28328" y="30833"/>
                  <a:pt x="53749" y="5739"/>
                  <a:pt x="120002" y="0"/>
                </a:cubicBezTo>
                <a:cubicBezTo>
                  <a:pt x="289041" y="-65434"/>
                  <a:pt x="476499" y="4368"/>
                  <a:pt x="612000" y="0"/>
                </a:cubicBezTo>
                <a:cubicBezTo>
                  <a:pt x="844402" y="8421"/>
                  <a:pt x="899751" y="12638"/>
                  <a:pt x="1103998" y="0"/>
                </a:cubicBezTo>
                <a:cubicBezTo>
                  <a:pt x="1156392" y="6960"/>
                  <a:pt x="1219597" y="50934"/>
                  <a:pt x="1224000" y="96001"/>
                </a:cubicBezTo>
                <a:cubicBezTo>
                  <a:pt x="1236733" y="280175"/>
                  <a:pt x="1209499" y="297809"/>
                  <a:pt x="1224000" y="479998"/>
                </a:cubicBezTo>
                <a:cubicBezTo>
                  <a:pt x="1224812" y="534481"/>
                  <a:pt x="1165070" y="566824"/>
                  <a:pt x="1103998" y="576000"/>
                </a:cubicBezTo>
                <a:cubicBezTo>
                  <a:pt x="980596" y="638484"/>
                  <a:pt x="841439" y="569337"/>
                  <a:pt x="631680" y="576000"/>
                </a:cubicBezTo>
                <a:cubicBezTo>
                  <a:pt x="458901" y="561602"/>
                  <a:pt x="292962" y="563617"/>
                  <a:pt x="120002" y="576000"/>
                </a:cubicBezTo>
                <a:cubicBezTo>
                  <a:pt x="70511" y="554845"/>
                  <a:pt x="-12027" y="529584"/>
                  <a:pt x="0" y="479998"/>
                </a:cubicBezTo>
                <a:cubicBezTo>
                  <a:pt x="438" y="365307"/>
                  <a:pt x="-124" y="244281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3931" y="44080"/>
                  <a:pt x="53202" y="-25436"/>
                  <a:pt x="120002" y="0"/>
                </a:cubicBezTo>
                <a:cubicBezTo>
                  <a:pt x="323840" y="5165"/>
                  <a:pt x="375285" y="-3779"/>
                  <a:pt x="582480" y="0"/>
                </a:cubicBezTo>
                <a:cubicBezTo>
                  <a:pt x="812376" y="1359"/>
                  <a:pt x="892909" y="-25578"/>
                  <a:pt x="1103998" y="0"/>
                </a:cubicBezTo>
                <a:cubicBezTo>
                  <a:pt x="1167173" y="7169"/>
                  <a:pt x="1238843" y="58852"/>
                  <a:pt x="1224000" y="96001"/>
                </a:cubicBezTo>
                <a:cubicBezTo>
                  <a:pt x="1235788" y="248442"/>
                  <a:pt x="1210175" y="349428"/>
                  <a:pt x="1224000" y="479998"/>
                </a:cubicBezTo>
                <a:cubicBezTo>
                  <a:pt x="1214295" y="540016"/>
                  <a:pt x="1164206" y="582559"/>
                  <a:pt x="1103998" y="576000"/>
                </a:cubicBezTo>
                <a:cubicBezTo>
                  <a:pt x="891884" y="548605"/>
                  <a:pt x="743564" y="582032"/>
                  <a:pt x="631680" y="576000"/>
                </a:cubicBezTo>
                <a:cubicBezTo>
                  <a:pt x="537635" y="532558"/>
                  <a:pt x="263374" y="635673"/>
                  <a:pt x="120002" y="576000"/>
                </a:cubicBezTo>
                <a:cubicBezTo>
                  <a:pt x="58287" y="574015"/>
                  <a:pt x="-3713" y="533509"/>
                  <a:pt x="0" y="479998"/>
                </a:cubicBezTo>
                <a:cubicBezTo>
                  <a:pt x="-29635" y="316584"/>
                  <a:pt x="14307" y="191810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2965" y="37120"/>
                  <a:pt x="52271" y="-6880"/>
                  <a:pt x="120002" y="0"/>
                </a:cubicBezTo>
                <a:cubicBezTo>
                  <a:pt x="338345" y="-2870"/>
                  <a:pt x="370526" y="-7132"/>
                  <a:pt x="582480" y="0"/>
                </a:cubicBezTo>
                <a:cubicBezTo>
                  <a:pt x="795398" y="-19323"/>
                  <a:pt x="897961" y="-15144"/>
                  <a:pt x="1103998" y="0"/>
                </a:cubicBezTo>
                <a:cubicBezTo>
                  <a:pt x="1156676" y="1006"/>
                  <a:pt x="1237545" y="56098"/>
                  <a:pt x="1224000" y="96001"/>
                </a:cubicBezTo>
                <a:cubicBezTo>
                  <a:pt x="1242361" y="263730"/>
                  <a:pt x="1236638" y="333882"/>
                  <a:pt x="1224000" y="479998"/>
                </a:cubicBezTo>
                <a:cubicBezTo>
                  <a:pt x="1209638" y="532982"/>
                  <a:pt x="1170808" y="571599"/>
                  <a:pt x="1103998" y="576000"/>
                </a:cubicBezTo>
                <a:cubicBezTo>
                  <a:pt x="893130" y="555787"/>
                  <a:pt x="728918" y="603382"/>
                  <a:pt x="631680" y="576000"/>
                </a:cubicBezTo>
                <a:cubicBezTo>
                  <a:pt x="532271" y="558381"/>
                  <a:pt x="266421" y="602722"/>
                  <a:pt x="120002" y="576000"/>
                </a:cubicBezTo>
                <a:cubicBezTo>
                  <a:pt x="54543" y="564304"/>
                  <a:pt x="-21485" y="531111"/>
                  <a:pt x="0" y="479998"/>
                </a:cubicBezTo>
                <a:cubicBezTo>
                  <a:pt x="-21977" y="317179"/>
                  <a:pt x="-190" y="176068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824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1530" y="41808"/>
                          <a:pt x="54637" y="-3809"/>
                          <a:pt x="120002" y="0"/>
                        </a:cubicBezTo>
                        <a:cubicBezTo>
                          <a:pt x="338860" y="-6626"/>
                          <a:pt x="367554" y="-9078"/>
                          <a:pt x="582480" y="0"/>
                        </a:cubicBezTo>
                        <a:cubicBezTo>
                          <a:pt x="794034" y="-14622"/>
                          <a:pt x="903682" y="-3805"/>
                          <a:pt x="1103998" y="0"/>
                        </a:cubicBezTo>
                        <a:cubicBezTo>
                          <a:pt x="1159714" y="-717"/>
                          <a:pt x="1229726" y="53442"/>
                          <a:pt x="1224000" y="96001"/>
                        </a:cubicBezTo>
                        <a:cubicBezTo>
                          <a:pt x="1235846" y="273482"/>
                          <a:pt x="1222332" y="343612"/>
                          <a:pt x="1224000" y="479998"/>
                        </a:cubicBezTo>
                        <a:cubicBezTo>
                          <a:pt x="1202269" y="520688"/>
                          <a:pt x="1163050" y="563584"/>
                          <a:pt x="1103998" y="576000"/>
                        </a:cubicBezTo>
                        <a:cubicBezTo>
                          <a:pt x="909075" y="560974"/>
                          <a:pt x="740667" y="597097"/>
                          <a:pt x="631680" y="576000"/>
                        </a:cubicBezTo>
                        <a:cubicBezTo>
                          <a:pt x="504623" y="557465"/>
                          <a:pt x="277251" y="584627"/>
                          <a:pt x="120002" y="576000"/>
                        </a:cubicBezTo>
                        <a:cubicBezTo>
                          <a:pt x="55272" y="572206"/>
                          <a:pt x="-13140" y="536799"/>
                          <a:pt x="0" y="479998"/>
                        </a:cubicBezTo>
                        <a:cubicBezTo>
                          <a:pt x="-21371" y="299301"/>
                          <a:pt x="531" y="174318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8261" y="34544"/>
                          <a:pt x="49230" y="-3443"/>
                          <a:pt x="120002" y="0"/>
                        </a:cubicBezTo>
                        <a:cubicBezTo>
                          <a:pt x="287139" y="-47250"/>
                          <a:pt x="466737" y="864"/>
                          <a:pt x="612000" y="0"/>
                        </a:cubicBezTo>
                        <a:cubicBezTo>
                          <a:pt x="794749" y="-157"/>
                          <a:pt x="986945" y="-3185"/>
                          <a:pt x="1103998" y="0"/>
                        </a:cubicBezTo>
                        <a:cubicBezTo>
                          <a:pt x="1154919" y="6132"/>
                          <a:pt x="1224602" y="40076"/>
                          <a:pt x="1224000" y="96001"/>
                        </a:cubicBezTo>
                        <a:cubicBezTo>
                          <a:pt x="1236274" y="282067"/>
                          <a:pt x="1210105" y="297211"/>
                          <a:pt x="1224000" y="479998"/>
                        </a:cubicBezTo>
                        <a:cubicBezTo>
                          <a:pt x="1227076" y="538748"/>
                          <a:pt x="1164886" y="575622"/>
                          <a:pt x="1103998" y="576000"/>
                        </a:cubicBezTo>
                        <a:cubicBezTo>
                          <a:pt x="991925" y="628874"/>
                          <a:pt x="810762" y="587855"/>
                          <a:pt x="631680" y="576000"/>
                        </a:cubicBezTo>
                        <a:cubicBezTo>
                          <a:pt x="451395" y="572378"/>
                          <a:pt x="309492" y="574301"/>
                          <a:pt x="120002" y="576000"/>
                        </a:cubicBezTo>
                        <a:cubicBezTo>
                          <a:pt x="70241" y="564110"/>
                          <a:pt x="-14131" y="529840"/>
                          <a:pt x="0" y="479998"/>
                        </a:cubicBezTo>
                        <a:cubicBezTo>
                          <a:pt x="-653" y="380063"/>
                          <a:pt x="8263" y="230690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5711" y="42748"/>
                          <a:pt x="57532" y="-16884"/>
                          <a:pt x="120002" y="0"/>
                        </a:cubicBezTo>
                        <a:cubicBezTo>
                          <a:pt x="330752" y="4844"/>
                          <a:pt x="379201" y="-3613"/>
                          <a:pt x="582480" y="0"/>
                        </a:cubicBezTo>
                        <a:cubicBezTo>
                          <a:pt x="795589" y="3300"/>
                          <a:pt x="899123" y="-30656"/>
                          <a:pt x="1103998" y="0"/>
                        </a:cubicBezTo>
                        <a:cubicBezTo>
                          <a:pt x="1162238" y="4467"/>
                          <a:pt x="1232766" y="53044"/>
                          <a:pt x="1224000" y="96001"/>
                        </a:cubicBezTo>
                        <a:cubicBezTo>
                          <a:pt x="1240289" y="254462"/>
                          <a:pt x="1222273" y="339147"/>
                          <a:pt x="1224000" y="479998"/>
                        </a:cubicBezTo>
                        <a:cubicBezTo>
                          <a:pt x="1219890" y="537230"/>
                          <a:pt x="1165386" y="575220"/>
                          <a:pt x="1103998" y="576000"/>
                        </a:cubicBezTo>
                        <a:cubicBezTo>
                          <a:pt x="893646" y="554546"/>
                          <a:pt x="745597" y="593445"/>
                          <a:pt x="631680" y="576000"/>
                        </a:cubicBezTo>
                        <a:cubicBezTo>
                          <a:pt x="541670" y="562634"/>
                          <a:pt x="262305" y="617812"/>
                          <a:pt x="120002" y="576000"/>
                        </a:cubicBezTo>
                        <a:cubicBezTo>
                          <a:pt x="59254" y="564467"/>
                          <a:pt x="-8484" y="531968"/>
                          <a:pt x="0" y="479998"/>
                        </a:cubicBezTo>
                        <a:cubicBezTo>
                          <a:pt x="-23927" y="311381"/>
                          <a:pt x="12925" y="200856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10128448" y="3958813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415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9232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415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17490" y="39353"/>
                  <a:pt x="67851" y="7442"/>
                  <a:pt x="120002" y="0"/>
                </a:cubicBezTo>
                <a:cubicBezTo>
                  <a:pt x="255560" y="19904"/>
                  <a:pt x="455426" y="22972"/>
                  <a:pt x="602160" y="0"/>
                </a:cubicBezTo>
                <a:cubicBezTo>
                  <a:pt x="774866" y="18310"/>
                  <a:pt x="943503" y="30023"/>
                  <a:pt x="1103998" y="0"/>
                </a:cubicBezTo>
                <a:cubicBezTo>
                  <a:pt x="1155859" y="-10053"/>
                  <a:pt x="1233263" y="35863"/>
                  <a:pt x="1224000" y="96001"/>
                </a:cubicBezTo>
                <a:cubicBezTo>
                  <a:pt x="1226571" y="237613"/>
                  <a:pt x="1239750" y="384230"/>
                  <a:pt x="1224000" y="479998"/>
                </a:cubicBezTo>
                <a:cubicBezTo>
                  <a:pt x="1228547" y="557542"/>
                  <a:pt x="1187003" y="582877"/>
                  <a:pt x="1103998" y="576000"/>
                </a:cubicBezTo>
                <a:cubicBezTo>
                  <a:pt x="933669" y="585598"/>
                  <a:pt x="782140" y="557152"/>
                  <a:pt x="641520" y="576000"/>
                </a:cubicBezTo>
                <a:cubicBezTo>
                  <a:pt x="481465" y="599257"/>
                  <a:pt x="343241" y="553583"/>
                  <a:pt x="120002" y="576000"/>
                </a:cubicBezTo>
                <a:cubicBezTo>
                  <a:pt x="76824" y="574945"/>
                  <a:pt x="18038" y="553762"/>
                  <a:pt x="0" y="479998"/>
                </a:cubicBezTo>
                <a:cubicBezTo>
                  <a:pt x="-18843" y="356925"/>
                  <a:pt x="5847" y="165933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-7619" y="24383"/>
                  <a:pt x="26335" y="5970"/>
                  <a:pt x="120002" y="0"/>
                </a:cubicBezTo>
                <a:cubicBezTo>
                  <a:pt x="272907" y="3022"/>
                  <a:pt x="370689" y="-31022"/>
                  <a:pt x="592320" y="0"/>
                </a:cubicBezTo>
                <a:cubicBezTo>
                  <a:pt x="755606" y="11148"/>
                  <a:pt x="985638" y="-24242"/>
                  <a:pt x="1103998" y="0"/>
                </a:cubicBezTo>
                <a:cubicBezTo>
                  <a:pt x="1190585" y="26452"/>
                  <a:pt x="1231938" y="41364"/>
                  <a:pt x="1224000" y="96001"/>
                </a:cubicBezTo>
                <a:cubicBezTo>
                  <a:pt x="1230509" y="243664"/>
                  <a:pt x="1204871" y="347695"/>
                  <a:pt x="1224000" y="479998"/>
                </a:cubicBezTo>
                <a:cubicBezTo>
                  <a:pt x="1251381" y="531827"/>
                  <a:pt x="1160313" y="539906"/>
                  <a:pt x="1103998" y="576000"/>
                </a:cubicBezTo>
                <a:cubicBezTo>
                  <a:pt x="904243" y="557177"/>
                  <a:pt x="865420" y="588523"/>
                  <a:pt x="602160" y="576000"/>
                </a:cubicBezTo>
                <a:cubicBezTo>
                  <a:pt x="329804" y="553467"/>
                  <a:pt x="243280" y="544398"/>
                  <a:pt x="120002" y="576000"/>
                </a:cubicBezTo>
                <a:cubicBezTo>
                  <a:pt x="62501" y="579876"/>
                  <a:pt x="6637" y="543563"/>
                  <a:pt x="0" y="479998"/>
                </a:cubicBezTo>
                <a:cubicBezTo>
                  <a:pt x="-4703" y="326124"/>
                  <a:pt x="15960" y="269854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533" y="33422"/>
                  <a:pt x="51865" y="-7552"/>
                  <a:pt x="120002" y="0"/>
                </a:cubicBezTo>
                <a:cubicBezTo>
                  <a:pt x="250512" y="-15061"/>
                  <a:pt x="482479" y="454"/>
                  <a:pt x="602160" y="0"/>
                </a:cubicBezTo>
                <a:cubicBezTo>
                  <a:pt x="733388" y="64965"/>
                  <a:pt x="920661" y="-15916"/>
                  <a:pt x="1103998" y="0"/>
                </a:cubicBezTo>
                <a:cubicBezTo>
                  <a:pt x="1169832" y="9874"/>
                  <a:pt x="1225199" y="45029"/>
                  <a:pt x="1224000" y="96001"/>
                </a:cubicBezTo>
                <a:cubicBezTo>
                  <a:pt x="1225144" y="225587"/>
                  <a:pt x="1226326" y="396732"/>
                  <a:pt x="1224000" y="479998"/>
                </a:cubicBezTo>
                <a:cubicBezTo>
                  <a:pt x="1221172" y="547105"/>
                  <a:pt x="1168836" y="554337"/>
                  <a:pt x="1103998" y="576000"/>
                </a:cubicBezTo>
                <a:cubicBezTo>
                  <a:pt x="960798" y="576945"/>
                  <a:pt x="797367" y="574384"/>
                  <a:pt x="641520" y="576000"/>
                </a:cubicBezTo>
                <a:cubicBezTo>
                  <a:pt x="475855" y="578284"/>
                  <a:pt x="289327" y="554633"/>
                  <a:pt x="120002" y="576000"/>
                </a:cubicBezTo>
                <a:cubicBezTo>
                  <a:pt x="56087" y="589675"/>
                  <a:pt x="9909" y="538072"/>
                  <a:pt x="0" y="479998"/>
                </a:cubicBezTo>
                <a:cubicBezTo>
                  <a:pt x="10443" y="369068"/>
                  <a:pt x="8048" y="182339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6852" y="38605"/>
                  <a:pt x="53176" y="8691"/>
                  <a:pt x="120002" y="0"/>
                </a:cubicBezTo>
                <a:cubicBezTo>
                  <a:pt x="287080" y="21358"/>
                  <a:pt x="453111" y="24936"/>
                  <a:pt x="602160" y="0"/>
                </a:cubicBezTo>
                <a:cubicBezTo>
                  <a:pt x="748781" y="28309"/>
                  <a:pt x="917832" y="-15460"/>
                  <a:pt x="1103998" y="0"/>
                </a:cubicBezTo>
                <a:cubicBezTo>
                  <a:pt x="1169055" y="-626"/>
                  <a:pt x="1224003" y="28038"/>
                  <a:pt x="1224000" y="96001"/>
                </a:cubicBezTo>
                <a:cubicBezTo>
                  <a:pt x="1226014" y="239270"/>
                  <a:pt x="1218341" y="391711"/>
                  <a:pt x="1224000" y="479998"/>
                </a:cubicBezTo>
                <a:cubicBezTo>
                  <a:pt x="1230420" y="551657"/>
                  <a:pt x="1174968" y="577635"/>
                  <a:pt x="1103998" y="576000"/>
                </a:cubicBezTo>
                <a:cubicBezTo>
                  <a:pt x="926427" y="599693"/>
                  <a:pt x="780686" y="554804"/>
                  <a:pt x="641520" y="576000"/>
                </a:cubicBezTo>
                <a:cubicBezTo>
                  <a:pt x="477938" y="565322"/>
                  <a:pt x="283873" y="546285"/>
                  <a:pt x="120002" y="576000"/>
                </a:cubicBezTo>
                <a:cubicBezTo>
                  <a:pt x="74378" y="576493"/>
                  <a:pt x="17634" y="558658"/>
                  <a:pt x="0" y="479998"/>
                </a:cubicBezTo>
                <a:cubicBezTo>
                  <a:pt x="-1305" y="355804"/>
                  <a:pt x="2787" y="171512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0216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4152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9232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9389" y="42276"/>
                          <a:pt x="65982" y="7048"/>
                          <a:pt x="120002" y="0"/>
                        </a:cubicBezTo>
                        <a:cubicBezTo>
                          <a:pt x="254834" y="15250"/>
                          <a:pt x="455894" y="16951"/>
                          <a:pt x="602160" y="0"/>
                        </a:cubicBezTo>
                        <a:cubicBezTo>
                          <a:pt x="751866" y="16332"/>
                          <a:pt x="945974" y="9795"/>
                          <a:pt x="1103998" y="0"/>
                        </a:cubicBezTo>
                        <a:cubicBezTo>
                          <a:pt x="1167727" y="-2982"/>
                          <a:pt x="1223691" y="40003"/>
                          <a:pt x="1224000" y="96001"/>
                        </a:cubicBezTo>
                        <a:cubicBezTo>
                          <a:pt x="1233345" y="238260"/>
                          <a:pt x="1234156" y="383031"/>
                          <a:pt x="1224000" y="479998"/>
                        </a:cubicBezTo>
                        <a:cubicBezTo>
                          <a:pt x="1228338" y="544923"/>
                          <a:pt x="1184744" y="580018"/>
                          <a:pt x="1103998" y="576000"/>
                        </a:cubicBezTo>
                        <a:cubicBezTo>
                          <a:pt x="953518" y="584886"/>
                          <a:pt x="787569" y="574914"/>
                          <a:pt x="641520" y="576000"/>
                        </a:cubicBezTo>
                        <a:cubicBezTo>
                          <a:pt x="489474" y="565795"/>
                          <a:pt x="301915" y="563906"/>
                          <a:pt x="120002" y="576000"/>
                        </a:cubicBezTo>
                        <a:cubicBezTo>
                          <a:pt x="62721" y="575923"/>
                          <a:pt x="8903" y="546342"/>
                          <a:pt x="0" y="479998"/>
                        </a:cubicBezTo>
                        <a:cubicBezTo>
                          <a:pt x="-12648" y="357909"/>
                          <a:pt x="1034" y="176994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-5577" y="33270"/>
                          <a:pt x="28254" y="5385"/>
                          <a:pt x="120002" y="0"/>
                        </a:cubicBezTo>
                        <a:cubicBezTo>
                          <a:pt x="255459" y="342"/>
                          <a:pt x="380909" y="-22952"/>
                          <a:pt x="592320" y="0"/>
                        </a:cubicBezTo>
                        <a:cubicBezTo>
                          <a:pt x="764202" y="9573"/>
                          <a:pt x="989716" y="-10820"/>
                          <a:pt x="1103998" y="0"/>
                        </a:cubicBezTo>
                        <a:cubicBezTo>
                          <a:pt x="1183977" y="18143"/>
                          <a:pt x="1228367" y="38083"/>
                          <a:pt x="1224000" y="96001"/>
                        </a:cubicBezTo>
                        <a:cubicBezTo>
                          <a:pt x="1215205" y="252748"/>
                          <a:pt x="1218762" y="350697"/>
                          <a:pt x="1224000" y="479998"/>
                        </a:cubicBezTo>
                        <a:cubicBezTo>
                          <a:pt x="1242124" y="531996"/>
                          <a:pt x="1163123" y="553673"/>
                          <a:pt x="1103998" y="576000"/>
                        </a:cubicBezTo>
                        <a:cubicBezTo>
                          <a:pt x="915840" y="564014"/>
                          <a:pt x="856568" y="581732"/>
                          <a:pt x="602160" y="576000"/>
                        </a:cubicBezTo>
                        <a:cubicBezTo>
                          <a:pt x="349613" y="570394"/>
                          <a:pt x="234265" y="566708"/>
                          <a:pt x="120002" y="576000"/>
                        </a:cubicBezTo>
                        <a:cubicBezTo>
                          <a:pt x="57079" y="582825"/>
                          <a:pt x="-433" y="536655"/>
                          <a:pt x="0" y="479998"/>
                        </a:cubicBezTo>
                        <a:cubicBezTo>
                          <a:pt x="5627" y="323151"/>
                          <a:pt x="14647" y="26869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3131" y="31974"/>
                          <a:pt x="51924" y="5005"/>
                          <a:pt x="120002" y="0"/>
                        </a:cubicBezTo>
                        <a:cubicBezTo>
                          <a:pt x="261839" y="3114"/>
                          <a:pt x="453766" y="-2409"/>
                          <a:pt x="602160" y="0"/>
                        </a:cubicBezTo>
                        <a:cubicBezTo>
                          <a:pt x="740813" y="35494"/>
                          <a:pt x="942521" y="-7826"/>
                          <a:pt x="1103998" y="0"/>
                        </a:cubicBezTo>
                        <a:cubicBezTo>
                          <a:pt x="1173957" y="3239"/>
                          <a:pt x="1217944" y="40285"/>
                          <a:pt x="1224000" y="96001"/>
                        </a:cubicBezTo>
                        <a:cubicBezTo>
                          <a:pt x="1229927" y="239541"/>
                          <a:pt x="1223916" y="384864"/>
                          <a:pt x="1224000" y="479998"/>
                        </a:cubicBezTo>
                        <a:cubicBezTo>
                          <a:pt x="1231161" y="543453"/>
                          <a:pt x="1164768" y="565625"/>
                          <a:pt x="1103998" y="576000"/>
                        </a:cubicBezTo>
                        <a:cubicBezTo>
                          <a:pt x="960116" y="589267"/>
                          <a:pt x="787100" y="575250"/>
                          <a:pt x="641520" y="576000"/>
                        </a:cubicBezTo>
                        <a:cubicBezTo>
                          <a:pt x="487074" y="560979"/>
                          <a:pt x="259040" y="562160"/>
                          <a:pt x="120002" y="576000"/>
                        </a:cubicBezTo>
                        <a:cubicBezTo>
                          <a:pt x="51745" y="576839"/>
                          <a:pt x="3199" y="544924"/>
                          <a:pt x="0" y="479998"/>
                        </a:cubicBezTo>
                        <a:cubicBezTo>
                          <a:pt x="16632" y="357103"/>
                          <a:pt x="1562" y="170444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10128448" y="4653200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15885" y="34448"/>
                  <a:pt x="51166" y="29408"/>
                  <a:pt x="120002" y="0"/>
                </a:cubicBezTo>
                <a:cubicBezTo>
                  <a:pt x="292255" y="34804"/>
                  <a:pt x="388374" y="28383"/>
                  <a:pt x="621840" y="0"/>
                </a:cubicBezTo>
                <a:cubicBezTo>
                  <a:pt x="817444" y="-4204"/>
                  <a:pt x="908169" y="20715"/>
                  <a:pt x="1103998" y="0"/>
                </a:cubicBezTo>
                <a:cubicBezTo>
                  <a:pt x="1166031" y="-5045"/>
                  <a:pt x="1230824" y="62824"/>
                  <a:pt x="1224000" y="96001"/>
                </a:cubicBezTo>
                <a:cubicBezTo>
                  <a:pt x="1228518" y="282157"/>
                  <a:pt x="1227915" y="330091"/>
                  <a:pt x="1224000" y="479998"/>
                </a:cubicBezTo>
                <a:cubicBezTo>
                  <a:pt x="1231862" y="524205"/>
                  <a:pt x="1164883" y="589339"/>
                  <a:pt x="1103998" y="576000"/>
                </a:cubicBezTo>
                <a:cubicBezTo>
                  <a:pt x="989181" y="562133"/>
                  <a:pt x="686799" y="616763"/>
                  <a:pt x="602160" y="576000"/>
                </a:cubicBezTo>
                <a:cubicBezTo>
                  <a:pt x="487138" y="534276"/>
                  <a:pt x="213326" y="606712"/>
                  <a:pt x="120002" y="576000"/>
                </a:cubicBezTo>
                <a:cubicBezTo>
                  <a:pt x="31167" y="586579"/>
                  <a:pt x="16457" y="510106"/>
                  <a:pt x="0" y="479998"/>
                </a:cubicBezTo>
                <a:cubicBezTo>
                  <a:pt x="-912" y="301331"/>
                  <a:pt x="26992" y="222804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3346" y="51306"/>
                  <a:pt x="48937" y="-9"/>
                  <a:pt x="120002" y="0"/>
                </a:cubicBezTo>
                <a:cubicBezTo>
                  <a:pt x="338688" y="21896"/>
                  <a:pt x="454109" y="28225"/>
                  <a:pt x="602160" y="0"/>
                </a:cubicBezTo>
                <a:cubicBezTo>
                  <a:pt x="776712" y="-7180"/>
                  <a:pt x="978979" y="-10479"/>
                  <a:pt x="1103998" y="0"/>
                </a:cubicBezTo>
                <a:cubicBezTo>
                  <a:pt x="1164198" y="424"/>
                  <a:pt x="1208082" y="52429"/>
                  <a:pt x="1224000" y="96001"/>
                </a:cubicBezTo>
                <a:cubicBezTo>
                  <a:pt x="1188618" y="207263"/>
                  <a:pt x="1237283" y="355277"/>
                  <a:pt x="1224000" y="479998"/>
                </a:cubicBezTo>
                <a:cubicBezTo>
                  <a:pt x="1237866" y="520523"/>
                  <a:pt x="1148264" y="575587"/>
                  <a:pt x="1103998" y="576000"/>
                </a:cubicBezTo>
                <a:cubicBezTo>
                  <a:pt x="871055" y="599493"/>
                  <a:pt x="806944" y="621948"/>
                  <a:pt x="602160" y="576000"/>
                </a:cubicBezTo>
                <a:cubicBezTo>
                  <a:pt x="421150" y="615150"/>
                  <a:pt x="326177" y="594134"/>
                  <a:pt x="120002" y="576000"/>
                </a:cubicBezTo>
                <a:cubicBezTo>
                  <a:pt x="63116" y="587442"/>
                  <a:pt x="-9058" y="515963"/>
                  <a:pt x="0" y="479998"/>
                </a:cubicBezTo>
                <a:cubicBezTo>
                  <a:pt x="-24028" y="332987"/>
                  <a:pt x="7055" y="24207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168" y="25990"/>
                  <a:pt x="49445" y="9715"/>
                  <a:pt x="120002" y="0"/>
                </a:cubicBezTo>
                <a:cubicBezTo>
                  <a:pt x="332771" y="3411"/>
                  <a:pt x="399735" y="-3291"/>
                  <a:pt x="621840" y="0"/>
                </a:cubicBezTo>
                <a:cubicBezTo>
                  <a:pt x="847495" y="14396"/>
                  <a:pt x="927827" y="27994"/>
                  <a:pt x="1103998" y="0"/>
                </a:cubicBezTo>
                <a:cubicBezTo>
                  <a:pt x="1179135" y="7875"/>
                  <a:pt x="1215108" y="57582"/>
                  <a:pt x="1224000" y="96001"/>
                </a:cubicBezTo>
                <a:cubicBezTo>
                  <a:pt x="1251432" y="279643"/>
                  <a:pt x="1234679" y="306647"/>
                  <a:pt x="1224000" y="479998"/>
                </a:cubicBezTo>
                <a:cubicBezTo>
                  <a:pt x="1205061" y="530164"/>
                  <a:pt x="1184544" y="575960"/>
                  <a:pt x="1103998" y="576000"/>
                </a:cubicBezTo>
                <a:cubicBezTo>
                  <a:pt x="928223" y="560132"/>
                  <a:pt x="713652" y="581279"/>
                  <a:pt x="602160" y="576000"/>
                </a:cubicBezTo>
                <a:cubicBezTo>
                  <a:pt x="504477" y="564872"/>
                  <a:pt x="213905" y="610839"/>
                  <a:pt x="120002" y="576000"/>
                </a:cubicBezTo>
                <a:cubicBezTo>
                  <a:pt x="29098" y="571904"/>
                  <a:pt x="-3285" y="523294"/>
                  <a:pt x="0" y="479998"/>
                </a:cubicBezTo>
                <a:cubicBezTo>
                  <a:pt x="14588" y="275226"/>
                  <a:pt x="6149" y="237106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782" y="28075"/>
                  <a:pt x="48802" y="19411"/>
                  <a:pt x="120002" y="0"/>
                </a:cubicBezTo>
                <a:cubicBezTo>
                  <a:pt x="311913" y="17122"/>
                  <a:pt x="387715" y="-2469"/>
                  <a:pt x="621840" y="0"/>
                </a:cubicBezTo>
                <a:cubicBezTo>
                  <a:pt x="823281" y="5856"/>
                  <a:pt x="922240" y="9744"/>
                  <a:pt x="1103998" y="0"/>
                </a:cubicBezTo>
                <a:cubicBezTo>
                  <a:pt x="1168377" y="-1186"/>
                  <a:pt x="1223558" y="64381"/>
                  <a:pt x="1224000" y="96001"/>
                </a:cubicBezTo>
                <a:cubicBezTo>
                  <a:pt x="1235927" y="279121"/>
                  <a:pt x="1228128" y="318159"/>
                  <a:pt x="1224000" y="479998"/>
                </a:cubicBezTo>
                <a:cubicBezTo>
                  <a:pt x="1218366" y="534771"/>
                  <a:pt x="1173714" y="575214"/>
                  <a:pt x="1103998" y="576000"/>
                </a:cubicBezTo>
                <a:cubicBezTo>
                  <a:pt x="956042" y="564638"/>
                  <a:pt x="692762" y="623313"/>
                  <a:pt x="602160" y="576000"/>
                </a:cubicBezTo>
                <a:cubicBezTo>
                  <a:pt x="512562" y="552260"/>
                  <a:pt x="211718" y="610978"/>
                  <a:pt x="120002" y="576000"/>
                </a:cubicBezTo>
                <a:cubicBezTo>
                  <a:pt x="30606" y="584528"/>
                  <a:pt x="4910" y="516837"/>
                  <a:pt x="0" y="479998"/>
                </a:cubicBezTo>
                <a:cubicBezTo>
                  <a:pt x="4639" y="281894"/>
                  <a:pt x="14697" y="231828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2184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0216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5741" y="41260"/>
                          <a:pt x="46433" y="18625"/>
                          <a:pt x="120002" y="0"/>
                        </a:cubicBezTo>
                        <a:cubicBezTo>
                          <a:pt x="309099" y="22973"/>
                          <a:pt x="398146" y="15677"/>
                          <a:pt x="621840" y="0"/>
                        </a:cubicBezTo>
                        <a:cubicBezTo>
                          <a:pt x="826840" y="-3778"/>
                          <a:pt x="925888" y="5989"/>
                          <a:pt x="1103998" y="0"/>
                        </a:cubicBezTo>
                        <a:cubicBezTo>
                          <a:pt x="1166819" y="-4234"/>
                          <a:pt x="1224287" y="55735"/>
                          <a:pt x="1224000" y="96001"/>
                        </a:cubicBezTo>
                        <a:cubicBezTo>
                          <a:pt x="1234087" y="275951"/>
                          <a:pt x="1231935" y="325333"/>
                          <a:pt x="1224000" y="479998"/>
                        </a:cubicBezTo>
                        <a:cubicBezTo>
                          <a:pt x="1220029" y="525579"/>
                          <a:pt x="1174070" y="578438"/>
                          <a:pt x="1103998" y="576000"/>
                        </a:cubicBezTo>
                        <a:cubicBezTo>
                          <a:pt x="968049" y="567743"/>
                          <a:pt x="697159" y="606072"/>
                          <a:pt x="602160" y="576000"/>
                        </a:cubicBezTo>
                        <a:cubicBezTo>
                          <a:pt x="494798" y="552731"/>
                          <a:pt x="225040" y="591045"/>
                          <a:pt x="120002" y="576000"/>
                        </a:cubicBezTo>
                        <a:cubicBezTo>
                          <a:pt x="33714" y="584964"/>
                          <a:pt x="12434" y="516931"/>
                          <a:pt x="0" y="479998"/>
                        </a:cubicBezTo>
                        <a:cubicBezTo>
                          <a:pt x="13253" y="295173"/>
                          <a:pt x="12025" y="224365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504" y="42625"/>
                          <a:pt x="50933" y="222"/>
                          <a:pt x="120002" y="0"/>
                        </a:cubicBezTo>
                        <a:cubicBezTo>
                          <a:pt x="340753" y="18265"/>
                          <a:pt x="459591" y="21456"/>
                          <a:pt x="602160" y="0"/>
                        </a:cubicBezTo>
                        <a:cubicBezTo>
                          <a:pt x="745867" y="-2718"/>
                          <a:pt x="976137" y="-9819"/>
                          <a:pt x="1103998" y="0"/>
                        </a:cubicBezTo>
                        <a:cubicBezTo>
                          <a:pt x="1171260" y="5718"/>
                          <a:pt x="1213088" y="52917"/>
                          <a:pt x="1224000" y="96001"/>
                        </a:cubicBezTo>
                        <a:cubicBezTo>
                          <a:pt x="1194567" y="199270"/>
                          <a:pt x="1236750" y="349878"/>
                          <a:pt x="1224000" y="479998"/>
                        </a:cubicBezTo>
                        <a:cubicBezTo>
                          <a:pt x="1234121" y="524205"/>
                          <a:pt x="1154920" y="572655"/>
                          <a:pt x="1103998" y="576000"/>
                        </a:cubicBezTo>
                        <a:cubicBezTo>
                          <a:pt x="878256" y="588615"/>
                          <a:pt x="795324" y="608957"/>
                          <a:pt x="602160" y="576000"/>
                        </a:cubicBezTo>
                        <a:cubicBezTo>
                          <a:pt x="421247" y="590590"/>
                          <a:pt x="298592" y="591674"/>
                          <a:pt x="120002" y="576000"/>
                        </a:cubicBezTo>
                        <a:cubicBezTo>
                          <a:pt x="64037" y="586099"/>
                          <a:pt x="-10290" y="523758"/>
                          <a:pt x="0" y="479998"/>
                        </a:cubicBezTo>
                        <a:cubicBezTo>
                          <a:pt x="-23931" y="329002"/>
                          <a:pt x="-4706" y="24127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6340" y="34431"/>
                          <a:pt x="45580" y="8385"/>
                          <a:pt x="120002" y="0"/>
                        </a:cubicBezTo>
                        <a:cubicBezTo>
                          <a:pt x="327617" y="4469"/>
                          <a:pt x="401498" y="-7290"/>
                          <a:pt x="621840" y="0"/>
                        </a:cubicBezTo>
                        <a:cubicBezTo>
                          <a:pt x="828645" y="16711"/>
                          <a:pt x="923012" y="11900"/>
                          <a:pt x="1103998" y="0"/>
                        </a:cubicBezTo>
                        <a:cubicBezTo>
                          <a:pt x="1178338" y="11191"/>
                          <a:pt x="1217364" y="52610"/>
                          <a:pt x="1224000" y="96001"/>
                        </a:cubicBezTo>
                        <a:cubicBezTo>
                          <a:pt x="1245781" y="280378"/>
                          <a:pt x="1231292" y="311510"/>
                          <a:pt x="1224000" y="479998"/>
                        </a:cubicBezTo>
                        <a:cubicBezTo>
                          <a:pt x="1212022" y="530502"/>
                          <a:pt x="1175627" y="572376"/>
                          <a:pt x="1103998" y="576000"/>
                        </a:cubicBezTo>
                        <a:cubicBezTo>
                          <a:pt x="921479" y="567365"/>
                          <a:pt x="706769" y="599111"/>
                          <a:pt x="602160" y="576000"/>
                        </a:cubicBezTo>
                        <a:cubicBezTo>
                          <a:pt x="507239" y="556616"/>
                          <a:pt x="215516" y="605805"/>
                          <a:pt x="120002" y="576000"/>
                        </a:cubicBezTo>
                        <a:cubicBezTo>
                          <a:pt x="33258" y="578263"/>
                          <a:pt x="-1500" y="523029"/>
                          <a:pt x="0" y="479998"/>
                        </a:cubicBezTo>
                        <a:cubicBezTo>
                          <a:pt x="14268" y="281349"/>
                          <a:pt x="13162" y="236165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839535" y="2711682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316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5923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7083" y="23593"/>
                  <a:pt x="24221" y="9509"/>
                  <a:pt x="120002" y="0"/>
                </a:cubicBezTo>
                <a:cubicBezTo>
                  <a:pt x="292593" y="12614"/>
                  <a:pt x="414667" y="-49675"/>
                  <a:pt x="612000" y="0"/>
                </a:cubicBezTo>
                <a:cubicBezTo>
                  <a:pt x="782159" y="-3157"/>
                  <a:pt x="888978" y="16689"/>
                  <a:pt x="1103998" y="0"/>
                </a:cubicBezTo>
                <a:cubicBezTo>
                  <a:pt x="1171753" y="1156"/>
                  <a:pt x="1200252" y="30942"/>
                  <a:pt x="1224000" y="96001"/>
                </a:cubicBezTo>
                <a:cubicBezTo>
                  <a:pt x="1232116" y="194437"/>
                  <a:pt x="1240860" y="406543"/>
                  <a:pt x="1224000" y="479998"/>
                </a:cubicBezTo>
                <a:cubicBezTo>
                  <a:pt x="1214543" y="540789"/>
                  <a:pt x="1155385" y="561967"/>
                  <a:pt x="1103998" y="576000"/>
                </a:cubicBezTo>
                <a:cubicBezTo>
                  <a:pt x="1010974" y="626234"/>
                  <a:pt x="802273" y="549667"/>
                  <a:pt x="631680" y="576000"/>
                </a:cubicBezTo>
                <a:cubicBezTo>
                  <a:pt x="422429" y="557233"/>
                  <a:pt x="292555" y="552515"/>
                  <a:pt x="120002" y="576000"/>
                </a:cubicBezTo>
                <a:cubicBezTo>
                  <a:pt x="69859" y="578592"/>
                  <a:pt x="13538" y="538803"/>
                  <a:pt x="0" y="479998"/>
                </a:cubicBezTo>
                <a:cubicBezTo>
                  <a:pt x="-34093" y="318047"/>
                  <a:pt x="-10486" y="282140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12641" y="22951"/>
                  <a:pt x="59141" y="4131"/>
                  <a:pt x="120002" y="0"/>
                </a:cubicBezTo>
                <a:cubicBezTo>
                  <a:pt x="327830" y="10924"/>
                  <a:pt x="527982" y="-38504"/>
                  <a:pt x="631680" y="0"/>
                </a:cubicBezTo>
                <a:cubicBezTo>
                  <a:pt x="696815" y="-7449"/>
                  <a:pt x="907464" y="24855"/>
                  <a:pt x="1103998" y="0"/>
                </a:cubicBezTo>
                <a:cubicBezTo>
                  <a:pt x="1162002" y="-9072"/>
                  <a:pt x="1247856" y="35696"/>
                  <a:pt x="1224000" y="96001"/>
                </a:cubicBezTo>
                <a:cubicBezTo>
                  <a:pt x="1225380" y="196098"/>
                  <a:pt x="1223115" y="418430"/>
                  <a:pt x="1224000" y="479998"/>
                </a:cubicBezTo>
                <a:cubicBezTo>
                  <a:pt x="1240771" y="534401"/>
                  <a:pt x="1169114" y="598876"/>
                  <a:pt x="1103998" y="576000"/>
                </a:cubicBezTo>
                <a:cubicBezTo>
                  <a:pt x="853623" y="583897"/>
                  <a:pt x="833685" y="588384"/>
                  <a:pt x="592320" y="576000"/>
                </a:cubicBezTo>
                <a:cubicBezTo>
                  <a:pt x="354449" y="553055"/>
                  <a:pt x="314221" y="584518"/>
                  <a:pt x="120002" y="576000"/>
                </a:cubicBezTo>
                <a:cubicBezTo>
                  <a:pt x="48480" y="585436"/>
                  <a:pt x="12754" y="519199"/>
                  <a:pt x="0" y="479998"/>
                </a:cubicBezTo>
                <a:cubicBezTo>
                  <a:pt x="-13852" y="334487"/>
                  <a:pt x="-49592" y="19623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9264" y="31458"/>
                  <a:pt x="42527" y="3437"/>
                  <a:pt x="120002" y="0"/>
                </a:cubicBezTo>
                <a:cubicBezTo>
                  <a:pt x="334881" y="12104"/>
                  <a:pt x="425789" y="-34605"/>
                  <a:pt x="612000" y="0"/>
                </a:cubicBezTo>
                <a:cubicBezTo>
                  <a:pt x="792790" y="4317"/>
                  <a:pt x="877842" y="34889"/>
                  <a:pt x="1103998" y="0"/>
                </a:cubicBezTo>
                <a:cubicBezTo>
                  <a:pt x="1158374" y="5501"/>
                  <a:pt x="1216342" y="31916"/>
                  <a:pt x="1224000" y="96001"/>
                </a:cubicBezTo>
                <a:cubicBezTo>
                  <a:pt x="1236870" y="225669"/>
                  <a:pt x="1237850" y="401254"/>
                  <a:pt x="1224000" y="479998"/>
                </a:cubicBezTo>
                <a:cubicBezTo>
                  <a:pt x="1229499" y="532884"/>
                  <a:pt x="1151465" y="561515"/>
                  <a:pt x="1103998" y="576000"/>
                </a:cubicBezTo>
                <a:cubicBezTo>
                  <a:pt x="993367" y="619161"/>
                  <a:pt x="829196" y="570289"/>
                  <a:pt x="631680" y="576000"/>
                </a:cubicBezTo>
                <a:cubicBezTo>
                  <a:pt x="447754" y="560177"/>
                  <a:pt x="299037" y="558759"/>
                  <a:pt x="120002" y="576000"/>
                </a:cubicBezTo>
                <a:cubicBezTo>
                  <a:pt x="48979" y="597029"/>
                  <a:pt x="2426" y="541749"/>
                  <a:pt x="0" y="479998"/>
                </a:cubicBezTo>
                <a:cubicBezTo>
                  <a:pt x="-28840" y="346490"/>
                  <a:pt x="8737" y="284142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7177" y="26018"/>
                  <a:pt x="21448" y="1432"/>
                  <a:pt x="120002" y="0"/>
                </a:cubicBezTo>
                <a:cubicBezTo>
                  <a:pt x="305376" y="15655"/>
                  <a:pt x="409356" y="-43501"/>
                  <a:pt x="612000" y="0"/>
                </a:cubicBezTo>
                <a:cubicBezTo>
                  <a:pt x="794899" y="5695"/>
                  <a:pt x="893128" y="23172"/>
                  <a:pt x="1103998" y="0"/>
                </a:cubicBezTo>
                <a:cubicBezTo>
                  <a:pt x="1167042" y="-1471"/>
                  <a:pt x="1215227" y="33225"/>
                  <a:pt x="1224000" y="96001"/>
                </a:cubicBezTo>
                <a:cubicBezTo>
                  <a:pt x="1230430" y="202482"/>
                  <a:pt x="1232320" y="405536"/>
                  <a:pt x="1224000" y="479998"/>
                </a:cubicBezTo>
                <a:cubicBezTo>
                  <a:pt x="1213346" y="539375"/>
                  <a:pt x="1147050" y="562865"/>
                  <a:pt x="1103998" y="576000"/>
                </a:cubicBezTo>
                <a:cubicBezTo>
                  <a:pt x="981038" y="609680"/>
                  <a:pt x="793116" y="553333"/>
                  <a:pt x="631680" y="576000"/>
                </a:cubicBezTo>
                <a:cubicBezTo>
                  <a:pt x="430880" y="556263"/>
                  <a:pt x="317301" y="559431"/>
                  <a:pt x="120002" y="576000"/>
                </a:cubicBezTo>
                <a:cubicBezTo>
                  <a:pt x="62946" y="582059"/>
                  <a:pt x="6940" y="533697"/>
                  <a:pt x="0" y="479998"/>
                </a:cubicBezTo>
                <a:cubicBezTo>
                  <a:pt x="-31515" y="326534"/>
                  <a:pt x="-3440" y="286268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316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59232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7732" y="28329"/>
                          <a:pt x="28046" y="8604"/>
                          <a:pt x="120002" y="0"/>
                        </a:cubicBezTo>
                        <a:cubicBezTo>
                          <a:pt x="300519" y="7631"/>
                          <a:pt x="433728" y="-27447"/>
                          <a:pt x="612000" y="0"/>
                        </a:cubicBezTo>
                        <a:cubicBezTo>
                          <a:pt x="780303" y="-846"/>
                          <a:pt x="883814" y="16410"/>
                          <a:pt x="1103998" y="0"/>
                        </a:cubicBezTo>
                        <a:cubicBezTo>
                          <a:pt x="1160376" y="-470"/>
                          <a:pt x="1212637" y="32116"/>
                          <a:pt x="1224000" y="96001"/>
                        </a:cubicBezTo>
                        <a:cubicBezTo>
                          <a:pt x="1233168" y="197033"/>
                          <a:pt x="1238783" y="405644"/>
                          <a:pt x="1224000" y="479998"/>
                        </a:cubicBezTo>
                        <a:cubicBezTo>
                          <a:pt x="1222897" y="535674"/>
                          <a:pt x="1158145" y="568295"/>
                          <a:pt x="1103998" y="576000"/>
                        </a:cubicBezTo>
                        <a:cubicBezTo>
                          <a:pt x="1009125" y="582723"/>
                          <a:pt x="828386" y="570751"/>
                          <a:pt x="631680" y="576000"/>
                        </a:cubicBezTo>
                        <a:cubicBezTo>
                          <a:pt x="421140" y="564150"/>
                          <a:pt x="298124" y="557314"/>
                          <a:pt x="120002" y="576000"/>
                        </a:cubicBezTo>
                        <a:cubicBezTo>
                          <a:pt x="64263" y="579918"/>
                          <a:pt x="9228" y="529660"/>
                          <a:pt x="0" y="479998"/>
                        </a:cubicBezTo>
                        <a:cubicBezTo>
                          <a:pt x="-27676" y="326695"/>
                          <a:pt x="-1157" y="283553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1859" y="23871"/>
                          <a:pt x="54929" y="714"/>
                          <a:pt x="120002" y="0"/>
                        </a:cubicBezTo>
                        <a:cubicBezTo>
                          <a:pt x="316265" y="5267"/>
                          <a:pt x="515981" y="-19861"/>
                          <a:pt x="631680" y="0"/>
                        </a:cubicBezTo>
                        <a:cubicBezTo>
                          <a:pt x="732558" y="2089"/>
                          <a:pt x="901524" y="18951"/>
                          <a:pt x="1103998" y="0"/>
                        </a:cubicBezTo>
                        <a:cubicBezTo>
                          <a:pt x="1170857" y="-5710"/>
                          <a:pt x="1242887" y="40866"/>
                          <a:pt x="1224000" y="96001"/>
                        </a:cubicBezTo>
                        <a:cubicBezTo>
                          <a:pt x="1231945" y="211656"/>
                          <a:pt x="1210333" y="406080"/>
                          <a:pt x="1224000" y="479998"/>
                        </a:cubicBezTo>
                        <a:cubicBezTo>
                          <a:pt x="1238174" y="533614"/>
                          <a:pt x="1171863" y="594441"/>
                          <a:pt x="1103998" y="576000"/>
                        </a:cubicBezTo>
                        <a:cubicBezTo>
                          <a:pt x="855902" y="580415"/>
                          <a:pt x="836173" y="587037"/>
                          <a:pt x="592320" y="576000"/>
                        </a:cubicBezTo>
                        <a:cubicBezTo>
                          <a:pt x="348857" y="561091"/>
                          <a:pt x="310125" y="581771"/>
                          <a:pt x="120002" y="576000"/>
                        </a:cubicBezTo>
                        <a:cubicBezTo>
                          <a:pt x="51796" y="575937"/>
                          <a:pt x="7056" y="526263"/>
                          <a:pt x="0" y="479998"/>
                        </a:cubicBezTo>
                        <a:cubicBezTo>
                          <a:pt x="10929" y="324987"/>
                          <a:pt x="-32951" y="197584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7563" y="34733"/>
                          <a:pt x="39583" y="-269"/>
                          <a:pt x="120002" y="0"/>
                        </a:cubicBezTo>
                        <a:cubicBezTo>
                          <a:pt x="319791" y="3852"/>
                          <a:pt x="425413" y="-24357"/>
                          <a:pt x="612000" y="0"/>
                        </a:cubicBezTo>
                        <a:cubicBezTo>
                          <a:pt x="783543" y="12310"/>
                          <a:pt x="886682" y="24893"/>
                          <a:pt x="1103998" y="0"/>
                        </a:cubicBezTo>
                        <a:cubicBezTo>
                          <a:pt x="1166264" y="-2579"/>
                          <a:pt x="1220740" y="33533"/>
                          <a:pt x="1224000" y="96001"/>
                        </a:cubicBezTo>
                        <a:cubicBezTo>
                          <a:pt x="1231519" y="222165"/>
                          <a:pt x="1222288" y="402581"/>
                          <a:pt x="1224000" y="479998"/>
                        </a:cubicBezTo>
                        <a:cubicBezTo>
                          <a:pt x="1222760" y="534562"/>
                          <a:pt x="1158814" y="572056"/>
                          <a:pt x="1103998" y="576000"/>
                        </a:cubicBezTo>
                        <a:cubicBezTo>
                          <a:pt x="980046" y="588974"/>
                          <a:pt x="838103" y="580189"/>
                          <a:pt x="631680" y="576000"/>
                        </a:cubicBezTo>
                        <a:cubicBezTo>
                          <a:pt x="436405" y="556165"/>
                          <a:pt x="308881" y="560235"/>
                          <a:pt x="120002" y="576000"/>
                        </a:cubicBezTo>
                        <a:cubicBezTo>
                          <a:pt x="52736" y="588496"/>
                          <a:pt x="4641" y="534363"/>
                          <a:pt x="0" y="479998"/>
                        </a:cubicBezTo>
                        <a:cubicBezTo>
                          <a:pt x="-26521" y="333595"/>
                          <a:pt x="4705" y="288135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٤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839535" y="4031747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316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3129" y="28261"/>
                  <a:pt x="47362" y="-11385"/>
                  <a:pt x="120002" y="0"/>
                </a:cubicBezTo>
                <a:cubicBezTo>
                  <a:pt x="236933" y="-6650"/>
                  <a:pt x="375545" y="-28934"/>
                  <a:pt x="582480" y="0"/>
                </a:cubicBezTo>
                <a:cubicBezTo>
                  <a:pt x="785232" y="-21426"/>
                  <a:pt x="962722" y="-33794"/>
                  <a:pt x="1103998" y="0"/>
                </a:cubicBezTo>
                <a:cubicBezTo>
                  <a:pt x="1178082" y="14879"/>
                  <a:pt x="1228921" y="66338"/>
                  <a:pt x="1224000" y="96001"/>
                </a:cubicBezTo>
                <a:cubicBezTo>
                  <a:pt x="1222596" y="246271"/>
                  <a:pt x="1203956" y="303841"/>
                  <a:pt x="1224000" y="479998"/>
                </a:cubicBezTo>
                <a:cubicBezTo>
                  <a:pt x="1231055" y="543171"/>
                  <a:pt x="1189461" y="561271"/>
                  <a:pt x="1103998" y="576000"/>
                </a:cubicBezTo>
                <a:cubicBezTo>
                  <a:pt x="885607" y="619452"/>
                  <a:pt x="712809" y="616786"/>
                  <a:pt x="602160" y="576000"/>
                </a:cubicBezTo>
                <a:cubicBezTo>
                  <a:pt x="513351" y="528640"/>
                  <a:pt x="348027" y="596291"/>
                  <a:pt x="120002" y="576000"/>
                </a:cubicBezTo>
                <a:cubicBezTo>
                  <a:pt x="73664" y="576495"/>
                  <a:pt x="-2160" y="543044"/>
                  <a:pt x="0" y="479998"/>
                </a:cubicBezTo>
                <a:cubicBezTo>
                  <a:pt x="-11417" y="399000"/>
                  <a:pt x="76594" y="242484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24098" y="30469"/>
                  <a:pt x="69382" y="460"/>
                  <a:pt x="120002" y="0"/>
                </a:cubicBezTo>
                <a:cubicBezTo>
                  <a:pt x="305124" y="30117"/>
                  <a:pt x="394595" y="18542"/>
                  <a:pt x="631680" y="0"/>
                </a:cubicBezTo>
                <a:cubicBezTo>
                  <a:pt x="839692" y="3178"/>
                  <a:pt x="861721" y="-15921"/>
                  <a:pt x="1103998" y="0"/>
                </a:cubicBezTo>
                <a:cubicBezTo>
                  <a:pt x="1178445" y="22260"/>
                  <a:pt x="1218098" y="31381"/>
                  <a:pt x="1224000" y="96001"/>
                </a:cubicBezTo>
                <a:cubicBezTo>
                  <a:pt x="1183040" y="267637"/>
                  <a:pt x="1260965" y="395784"/>
                  <a:pt x="1224000" y="479998"/>
                </a:cubicBezTo>
                <a:cubicBezTo>
                  <a:pt x="1217891" y="525600"/>
                  <a:pt x="1150888" y="569821"/>
                  <a:pt x="1103998" y="576000"/>
                </a:cubicBezTo>
                <a:cubicBezTo>
                  <a:pt x="919594" y="573550"/>
                  <a:pt x="826527" y="552460"/>
                  <a:pt x="631680" y="576000"/>
                </a:cubicBezTo>
                <a:cubicBezTo>
                  <a:pt x="385879" y="599343"/>
                  <a:pt x="281356" y="591813"/>
                  <a:pt x="120002" y="576000"/>
                </a:cubicBezTo>
                <a:cubicBezTo>
                  <a:pt x="51770" y="575985"/>
                  <a:pt x="-12486" y="520656"/>
                  <a:pt x="0" y="479998"/>
                </a:cubicBezTo>
                <a:cubicBezTo>
                  <a:pt x="7047" y="332954"/>
                  <a:pt x="34306" y="230183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6241" y="41057"/>
                  <a:pt x="60609" y="14961"/>
                  <a:pt x="120002" y="0"/>
                </a:cubicBezTo>
                <a:cubicBezTo>
                  <a:pt x="256357" y="-5314"/>
                  <a:pt x="378701" y="-23811"/>
                  <a:pt x="582480" y="0"/>
                </a:cubicBezTo>
                <a:cubicBezTo>
                  <a:pt x="793919" y="29326"/>
                  <a:pt x="959141" y="-11413"/>
                  <a:pt x="1103998" y="0"/>
                </a:cubicBezTo>
                <a:cubicBezTo>
                  <a:pt x="1183073" y="16790"/>
                  <a:pt x="1216875" y="50699"/>
                  <a:pt x="1224000" y="96001"/>
                </a:cubicBezTo>
                <a:cubicBezTo>
                  <a:pt x="1234824" y="237060"/>
                  <a:pt x="1191769" y="316239"/>
                  <a:pt x="1224000" y="479998"/>
                </a:cubicBezTo>
                <a:cubicBezTo>
                  <a:pt x="1209411" y="543111"/>
                  <a:pt x="1178583" y="596425"/>
                  <a:pt x="1103998" y="576000"/>
                </a:cubicBezTo>
                <a:cubicBezTo>
                  <a:pt x="869444" y="562815"/>
                  <a:pt x="712566" y="592997"/>
                  <a:pt x="602160" y="576000"/>
                </a:cubicBezTo>
                <a:cubicBezTo>
                  <a:pt x="479132" y="569847"/>
                  <a:pt x="307894" y="572753"/>
                  <a:pt x="120002" y="576000"/>
                </a:cubicBezTo>
                <a:cubicBezTo>
                  <a:pt x="44108" y="588974"/>
                  <a:pt x="15855" y="534785"/>
                  <a:pt x="0" y="479998"/>
                </a:cubicBezTo>
                <a:cubicBezTo>
                  <a:pt x="-18988" y="365138"/>
                  <a:pt x="48554" y="252922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3262" y="39752"/>
                  <a:pt x="50489" y="-1947"/>
                  <a:pt x="120002" y="0"/>
                </a:cubicBezTo>
                <a:cubicBezTo>
                  <a:pt x="246381" y="-8921"/>
                  <a:pt x="378731" y="-21912"/>
                  <a:pt x="582480" y="0"/>
                </a:cubicBezTo>
                <a:cubicBezTo>
                  <a:pt x="785384" y="-2588"/>
                  <a:pt x="960414" y="-30657"/>
                  <a:pt x="1103998" y="0"/>
                </a:cubicBezTo>
                <a:cubicBezTo>
                  <a:pt x="1179670" y="13526"/>
                  <a:pt x="1224399" y="61070"/>
                  <a:pt x="1224000" y="96001"/>
                </a:cubicBezTo>
                <a:cubicBezTo>
                  <a:pt x="1223629" y="226332"/>
                  <a:pt x="1200401" y="305804"/>
                  <a:pt x="1224000" y="479998"/>
                </a:cubicBezTo>
                <a:cubicBezTo>
                  <a:pt x="1227079" y="541465"/>
                  <a:pt x="1181568" y="571930"/>
                  <a:pt x="1103998" y="576000"/>
                </a:cubicBezTo>
                <a:cubicBezTo>
                  <a:pt x="882086" y="601932"/>
                  <a:pt x="712282" y="596592"/>
                  <a:pt x="602160" y="576000"/>
                </a:cubicBezTo>
                <a:cubicBezTo>
                  <a:pt x="519120" y="554301"/>
                  <a:pt x="322271" y="567905"/>
                  <a:pt x="120002" y="576000"/>
                </a:cubicBezTo>
                <a:cubicBezTo>
                  <a:pt x="54792" y="578138"/>
                  <a:pt x="3519" y="534721"/>
                  <a:pt x="0" y="479998"/>
                </a:cubicBezTo>
                <a:cubicBezTo>
                  <a:pt x="-23771" y="351971"/>
                  <a:pt x="46807" y="260384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824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316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1204" y="33934"/>
                          <a:pt x="49061" y="-4513"/>
                          <a:pt x="120002" y="0"/>
                        </a:cubicBezTo>
                        <a:cubicBezTo>
                          <a:pt x="242239" y="-10987"/>
                          <a:pt x="370558" y="-5589"/>
                          <a:pt x="582480" y="0"/>
                        </a:cubicBezTo>
                        <a:cubicBezTo>
                          <a:pt x="787532" y="-17049"/>
                          <a:pt x="965360" y="-31667"/>
                          <a:pt x="1103998" y="0"/>
                        </a:cubicBezTo>
                        <a:cubicBezTo>
                          <a:pt x="1178303" y="12281"/>
                          <a:pt x="1226099" y="61477"/>
                          <a:pt x="1224000" y="96001"/>
                        </a:cubicBezTo>
                        <a:cubicBezTo>
                          <a:pt x="1225221" y="233704"/>
                          <a:pt x="1207704" y="304214"/>
                          <a:pt x="1224000" y="479998"/>
                        </a:cubicBezTo>
                        <a:cubicBezTo>
                          <a:pt x="1230306" y="541491"/>
                          <a:pt x="1181542" y="570548"/>
                          <a:pt x="1103998" y="576000"/>
                        </a:cubicBezTo>
                        <a:cubicBezTo>
                          <a:pt x="894433" y="605567"/>
                          <a:pt x="704815" y="594029"/>
                          <a:pt x="602160" y="576000"/>
                        </a:cubicBezTo>
                        <a:cubicBezTo>
                          <a:pt x="509918" y="536979"/>
                          <a:pt x="325542" y="592858"/>
                          <a:pt x="120002" y="576000"/>
                        </a:cubicBezTo>
                        <a:cubicBezTo>
                          <a:pt x="62276" y="578138"/>
                          <a:pt x="2694" y="542887"/>
                          <a:pt x="0" y="479998"/>
                        </a:cubicBezTo>
                        <a:cubicBezTo>
                          <a:pt x="-6330" y="379730"/>
                          <a:pt x="41626" y="241380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20973" y="36584"/>
                          <a:pt x="68571" y="1431"/>
                          <a:pt x="120002" y="0"/>
                        </a:cubicBezTo>
                        <a:cubicBezTo>
                          <a:pt x="290853" y="25440"/>
                          <a:pt x="398942" y="16527"/>
                          <a:pt x="631680" y="0"/>
                        </a:cubicBezTo>
                        <a:cubicBezTo>
                          <a:pt x="839223" y="-2097"/>
                          <a:pt x="865761" y="-10368"/>
                          <a:pt x="1103998" y="0"/>
                        </a:cubicBezTo>
                        <a:cubicBezTo>
                          <a:pt x="1178518" y="17299"/>
                          <a:pt x="1218456" y="38860"/>
                          <a:pt x="1224000" y="96001"/>
                        </a:cubicBezTo>
                        <a:cubicBezTo>
                          <a:pt x="1193945" y="275927"/>
                          <a:pt x="1256682" y="389096"/>
                          <a:pt x="1224000" y="479998"/>
                        </a:cubicBezTo>
                        <a:cubicBezTo>
                          <a:pt x="1219080" y="526408"/>
                          <a:pt x="1158782" y="573486"/>
                          <a:pt x="1103998" y="576000"/>
                        </a:cubicBezTo>
                        <a:cubicBezTo>
                          <a:pt x="906721" y="584482"/>
                          <a:pt x="831872" y="566336"/>
                          <a:pt x="631680" y="576000"/>
                        </a:cubicBezTo>
                        <a:cubicBezTo>
                          <a:pt x="410168" y="582370"/>
                          <a:pt x="285918" y="592635"/>
                          <a:pt x="120002" y="576000"/>
                        </a:cubicBezTo>
                        <a:cubicBezTo>
                          <a:pt x="50426" y="572468"/>
                          <a:pt x="-12530" y="523441"/>
                          <a:pt x="0" y="479998"/>
                        </a:cubicBezTo>
                        <a:cubicBezTo>
                          <a:pt x="705" y="339883"/>
                          <a:pt x="28152" y="23005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3197" y="42074"/>
                          <a:pt x="57793" y="14797"/>
                          <a:pt x="120002" y="0"/>
                        </a:cubicBezTo>
                        <a:cubicBezTo>
                          <a:pt x="261310" y="-12368"/>
                          <a:pt x="375931" y="-12423"/>
                          <a:pt x="582480" y="0"/>
                        </a:cubicBezTo>
                        <a:cubicBezTo>
                          <a:pt x="791665" y="26984"/>
                          <a:pt x="967346" y="-12732"/>
                          <a:pt x="1103998" y="0"/>
                        </a:cubicBezTo>
                        <a:cubicBezTo>
                          <a:pt x="1182199" y="14655"/>
                          <a:pt x="1215938" y="51957"/>
                          <a:pt x="1224000" y="96001"/>
                        </a:cubicBezTo>
                        <a:cubicBezTo>
                          <a:pt x="1226327" y="223334"/>
                          <a:pt x="1198777" y="307559"/>
                          <a:pt x="1224000" y="479998"/>
                        </a:cubicBezTo>
                        <a:cubicBezTo>
                          <a:pt x="1217793" y="530814"/>
                          <a:pt x="1177003" y="584837"/>
                          <a:pt x="1103998" y="576000"/>
                        </a:cubicBezTo>
                        <a:cubicBezTo>
                          <a:pt x="881245" y="581779"/>
                          <a:pt x="721131" y="597591"/>
                          <a:pt x="602160" y="576000"/>
                        </a:cubicBezTo>
                        <a:cubicBezTo>
                          <a:pt x="509543" y="577652"/>
                          <a:pt x="320064" y="584303"/>
                          <a:pt x="120002" y="576000"/>
                        </a:cubicBezTo>
                        <a:cubicBezTo>
                          <a:pt x="47153" y="579000"/>
                          <a:pt x="7982" y="538932"/>
                          <a:pt x="0" y="479998"/>
                        </a:cubicBezTo>
                        <a:cubicBezTo>
                          <a:pt x="-6604" y="364199"/>
                          <a:pt x="30353" y="270034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839535" y="4725208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1200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11780" y="37652"/>
                  <a:pt x="76439" y="11054"/>
                  <a:pt x="120002" y="0"/>
                </a:cubicBezTo>
                <a:cubicBezTo>
                  <a:pt x="295722" y="-14795"/>
                  <a:pt x="463299" y="-45240"/>
                  <a:pt x="612000" y="0"/>
                </a:cubicBezTo>
                <a:cubicBezTo>
                  <a:pt x="799016" y="-19200"/>
                  <a:pt x="885598" y="-32964"/>
                  <a:pt x="1103998" y="0"/>
                </a:cubicBezTo>
                <a:cubicBezTo>
                  <a:pt x="1201493" y="251"/>
                  <a:pt x="1231660" y="38772"/>
                  <a:pt x="1224000" y="96001"/>
                </a:cubicBezTo>
                <a:cubicBezTo>
                  <a:pt x="1240138" y="132314"/>
                  <a:pt x="1240191" y="288812"/>
                  <a:pt x="1224000" y="479998"/>
                </a:cubicBezTo>
                <a:cubicBezTo>
                  <a:pt x="1224386" y="551389"/>
                  <a:pt x="1160943" y="570756"/>
                  <a:pt x="1103998" y="576000"/>
                </a:cubicBezTo>
                <a:cubicBezTo>
                  <a:pt x="917183" y="583772"/>
                  <a:pt x="699226" y="603877"/>
                  <a:pt x="602160" y="576000"/>
                </a:cubicBezTo>
                <a:cubicBezTo>
                  <a:pt x="473158" y="577597"/>
                  <a:pt x="176628" y="567954"/>
                  <a:pt x="120002" y="576000"/>
                </a:cubicBezTo>
                <a:cubicBezTo>
                  <a:pt x="62342" y="565131"/>
                  <a:pt x="7256" y="515040"/>
                  <a:pt x="0" y="479998"/>
                </a:cubicBezTo>
                <a:cubicBezTo>
                  <a:pt x="-23832" y="348843"/>
                  <a:pt x="-6842" y="286213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4057" y="68465"/>
                  <a:pt x="37603" y="671"/>
                  <a:pt x="120002" y="0"/>
                </a:cubicBezTo>
                <a:cubicBezTo>
                  <a:pt x="266437" y="-54177"/>
                  <a:pt x="468817" y="-37488"/>
                  <a:pt x="621840" y="0"/>
                </a:cubicBezTo>
                <a:cubicBezTo>
                  <a:pt x="757230" y="50011"/>
                  <a:pt x="937905" y="21185"/>
                  <a:pt x="1103998" y="0"/>
                </a:cubicBezTo>
                <a:cubicBezTo>
                  <a:pt x="1188523" y="-4688"/>
                  <a:pt x="1207958" y="24193"/>
                  <a:pt x="1224000" y="96001"/>
                </a:cubicBezTo>
                <a:cubicBezTo>
                  <a:pt x="1239694" y="238751"/>
                  <a:pt x="1247454" y="306526"/>
                  <a:pt x="1224000" y="479998"/>
                </a:cubicBezTo>
                <a:cubicBezTo>
                  <a:pt x="1237354" y="515903"/>
                  <a:pt x="1180982" y="579938"/>
                  <a:pt x="1103998" y="576000"/>
                </a:cubicBezTo>
                <a:cubicBezTo>
                  <a:pt x="886901" y="544814"/>
                  <a:pt x="680910" y="556755"/>
                  <a:pt x="612000" y="576000"/>
                </a:cubicBezTo>
                <a:cubicBezTo>
                  <a:pt x="462443" y="567920"/>
                  <a:pt x="262872" y="545472"/>
                  <a:pt x="120002" y="576000"/>
                </a:cubicBezTo>
                <a:cubicBezTo>
                  <a:pt x="66147" y="570121"/>
                  <a:pt x="-2586" y="522122"/>
                  <a:pt x="0" y="479998"/>
                </a:cubicBezTo>
                <a:cubicBezTo>
                  <a:pt x="-7108" y="394466"/>
                  <a:pt x="-25377" y="261121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2167" y="45553"/>
                  <a:pt x="43073" y="-2266"/>
                  <a:pt x="120002" y="0"/>
                </a:cubicBezTo>
                <a:cubicBezTo>
                  <a:pt x="318321" y="17038"/>
                  <a:pt x="421334" y="-21808"/>
                  <a:pt x="612000" y="0"/>
                </a:cubicBezTo>
                <a:cubicBezTo>
                  <a:pt x="759884" y="21525"/>
                  <a:pt x="873097" y="-20127"/>
                  <a:pt x="1103998" y="0"/>
                </a:cubicBezTo>
                <a:cubicBezTo>
                  <a:pt x="1179157" y="3818"/>
                  <a:pt x="1214410" y="37434"/>
                  <a:pt x="1224000" y="96001"/>
                </a:cubicBezTo>
                <a:cubicBezTo>
                  <a:pt x="1206854" y="165411"/>
                  <a:pt x="1237442" y="351247"/>
                  <a:pt x="1224000" y="479998"/>
                </a:cubicBezTo>
                <a:cubicBezTo>
                  <a:pt x="1224691" y="540260"/>
                  <a:pt x="1162696" y="609958"/>
                  <a:pt x="1103998" y="576000"/>
                </a:cubicBezTo>
                <a:cubicBezTo>
                  <a:pt x="887222" y="594164"/>
                  <a:pt x="688351" y="583911"/>
                  <a:pt x="602160" y="576000"/>
                </a:cubicBezTo>
                <a:cubicBezTo>
                  <a:pt x="486212" y="565457"/>
                  <a:pt x="211398" y="575149"/>
                  <a:pt x="120002" y="576000"/>
                </a:cubicBezTo>
                <a:cubicBezTo>
                  <a:pt x="66787" y="585827"/>
                  <a:pt x="6152" y="531962"/>
                  <a:pt x="0" y="479998"/>
                </a:cubicBezTo>
                <a:cubicBezTo>
                  <a:pt x="-22958" y="346394"/>
                  <a:pt x="-7138" y="27895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2893" y="42443"/>
                  <a:pt x="65513" y="8243"/>
                  <a:pt x="120002" y="0"/>
                </a:cubicBezTo>
                <a:cubicBezTo>
                  <a:pt x="319806" y="-779"/>
                  <a:pt x="435101" y="-8714"/>
                  <a:pt x="612000" y="0"/>
                </a:cubicBezTo>
                <a:cubicBezTo>
                  <a:pt x="773496" y="-19779"/>
                  <a:pt x="864695" y="-5416"/>
                  <a:pt x="1103998" y="0"/>
                </a:cubicBezTo>
                <a:cubicBezTo>
                  <a:pt x="1196276" y="8171"/>
                  <a:pt x="1224848" y="36443"/>
                  <a:pt x="1224000" y="96001"/>
                </a:cubicBezTo>
                <a:cubicBezTo>
                  <a:pt x="1237063" y="128440"/>
                  <a:pt x="1239593" y="321146"/>
                  <a:pt x="1224000" y="479998"/>
                </a:cubicBezTo>
                <a:cubicBezTo>
                  <a:pt x="1213429" y="537624"/>
                  <a:pt x="1166722" y="582944"/>
                  <a:pt x="1103998" y="576000"/>
                </a:cubicBezTo>
                <a:cubicBezTo>
                  <a:pt x="911336" y="592944"/>
                  <a:pt x="705410" y="588319"/>
                  <a:pt x="602160" y="576000"/>
                </a:cubicBezTo>
                <a:cubicBezTo>
                  <a:pt x="486886" y="582427"/>
                  <a:pt x="205296" y="575494"/>
                  <a:pt x="120002" y="576000"/>
                </a:cubicBezTo>
                <a:cubicBezTo>
                  <a:pt x="59001" y="581041"/>
                  <a:pt x="6212" y="527170"/>
                  <a:pt x="0" y="479998"/>
                </a:cubicBezTo>
                <a:cubicBezTo>
                  <a:pt x="-22279" y="346420"/>
                  <a:pt x="-13225" y="278849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2184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1200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6159" y="40079"/>
                          <a:pt x="65484" y="6068"/>
                          <a:pt x="120002" y="0"/>
                        </a:cubicBezTo>
                        <a:cubicBezTo>
                          <a:pt x="321326" y="-10386"/>
                          <a:pt x="453847" y="-28691"/>
                          <a:pt x="612000" y="0"/>
                        </a:cubicBezTo>
                        <a:cubicBezTo>
                          <a:pt x="791873" y="-7580"/>
                          <a:pt x="886683" y="-9651"/>
                          <a:pt x="1103998" y="0"/>
                        </a:cubicBezTo>
                        <a:cubicBezTo>
                          <a:pt x="1191829" y="1502"/>
                          <a:pt x="1230392" y="38341"/>
                          <a:pt x="1224000" y="96001"/>
                        </a:cubicBezTo>
                        <a:cubicBezTo>
                          <a:pt x="1225021" y="160302"/>
                          <a:pt x="1224778" y="307353"/>
                          <a:pt x="1224000" y="479998"/>
                        </a:cubicBezTo>
                        <a:cubicBezTo>
                          <a:pt x="1224647" y="543898"/>
                          <a:pt x="1165419" y="577922"/>
                          <a:pt x="1103998" y="576000"/>
                        </a:cubicBezTo>
                        <a:cubicBezTo>
                          <a:pt x="909291" y="583504"/>
                          <a:pt x="703618" y="596716"/>
                          <a:pt x="602160" y="576000"/>
                        </a:cubicBezTo>
                        <a:cubicBezTo>
                          <a:pt x="489367" y="568072"/>
                          <a:pt x="195087" y="570520"/>
                          <a:pt x="120002" y="576000"/>
                        </a:cubicBezTo>
                        <a:cubicBezTo>
                          <a:pt x="59268" y="575222"/>
                          <a:pt x="4119" y="525314"/>
                          <a:pt x="0" y="479998"/>
                        </a:cubicBezTo>
                        <a:cubicBezTo>
                          <a:pt x="-19803" y="345417"/>
                          <a:pt x="-13199" y="283520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3628" y="55950"/>
                          <a:pt x="43574" y="1247"/>
                          <a:pt x="120002" y="0"/>
                        </a:cubicBezTo>
                        <a:cubicBezTo>
                          <a:pt x="258462" y="-21068"/>
                          <a:pt x="474502" y="-31476"/>
                          <a:pt x="621840" y="0"/>
                        </a:cubicBezTo>
                        <a:cubicBezTo>
                          <a:pt x="757446" y="38169"/>
                          <a:pt x="913519" y="-2976"/>
                          <a:pt x="1103998" y="0"/>
                        </a:cubicBezTo>
                        <a:cubicBezTo>
                          <a:pt x="1183595" y="-2342"/>
                          <a:pt x="1210052" y="34195"/>
                          <a:pt x="1224000" y="96001"/>
                        </a:cubicBezTo>
                        <a:cubicBezTo>
                          <a:pt x="1233949" y="235363"/>
                          <a:pt x="1231525" y="302366"/>
                          <a:pt x="1224000" y="479998"/>
                        </a:cubicBezTo>
                        <a:cubicBezTo>
                          <a:pt x="1238550" y="524965"/>
                          <a:pt x="1177774" y="578313"/>
                          <a:pt x="1103998" y="576000"/>
                        </a:cubicBezTo>
                        <a:cubicBezTo>
                          <a:pt x="885236" y="548218"/>
                          <a:pt x="691519" y="556783"/>
                          <a:pt x="612000" y="576000"/>
                        </a:cubicBezTo>
                        <a:cubicBezTo>
                          <a:pt x="474531" y="574539"/>
                          <a:pt x="281547" y="557220"/>
                          <a:pt x="120002" y="576000"/>
                        </a:cubicBezTo>
                        <a:cubicBezTo>
                          <a:pt x="59018" y="572677"/>
                          <a:pt x="2480" y="527242"/>
                          <a:pt x="0" y="479998"/>
                        </a:cubicBezTo>
                        <a:cubicBezTo>
                          <a:pt x="-6814" y="371046"/>
                          <a:pt x="-10875" y="245422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9496" y="48562"/>
                          <a:pt x="51518" y="3775"/>
                          <a:pt x="120002" y="0"/>
                        </a:cubicBezTo>
                        <a:cubicBezTo>
                          <a:pt x="335269" y="2924"/>
                          <a:pt x="432701" y="-983"/>
                          <a:pt x="612000" y="0"/>
                        </a:cubicBezTo>
                        <a:cubicBezTo>
                          <a:pt x="767476" y="8682"/>
                          <a:pt x="880571" y="3827"/>
                          <a:pt x="1103998" y="0"/>
                        </a:cubicBezTo>
                        <a:cubicBezTo>
                          <a:pt x="1182993" y="5946"/>
                          <a:pt x="1223751" y="36074"/>
                          <a:pt x="1224000" y="96001"/>
                        </a:cubicBezTo>
                        <a:cubicBezTo>
                          <a:pt x="1218505" y="170039"/>
                          <a:pt x="1225652" y="351791"/>
                          <a:pt x="1224000" y="479998"/>
                        </a:cubicBezTo>
                        <a:cubicBezTo>
                          <a:pt x="1215132" y="528455"/>
                          <a:pt x="1172482" y="598132"/>
                          <a:pt x="1103998" y="576000"/>
                        </a:cubicBezTo>
                        <a:cubicBezTo>
                          <a:pt x="894918" y="587920"/>
                          <a:pt x="711875" y="575972"/>
                          <a:pt x="602160" y="576000"/>
                        </a:cubicBezTo>
                        <a:cubicBezTo>
                          <a:pt x="493912" y="570159"/>
                          <a:pt x="238275" y="583556"/>
                          <a:pt x="120002" y="576000"/>
                        </a:cubicBezTo>
                        <a:cubicBezTo>
                          <a:pt x="56482" y="589645"/>
                          <a:pt x="7354" y="536072"/>
                          <a:pt x="0" y="479998"/>
                        </a:cubicBezTo>
                        <a:cubicBezTo>
                          <a:pt x="-14189" y="338939"/>
                          <a:pt x="-15861" y="280370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237312"/>
            <a:ext cx="1008000" cy="408623"/>
          </a:xfrm>
          <a:custGeom>
            <a:avLst/>
            <a:gdLst>
              <a:gd name="connsiteX0" fmla="*/ 0 w 1008000"/>
              <a:gd name="connsiteY0" fmla="*/ 68105 h 408623"/>
              <a:gd name="connsiteX1" fmla="*/ 68105 w 1008000"/>
              <a:gd name="connsiteY1" fmla="*/ 0 h 408623"/>
              <a:gd name="connsiteX2" fmla="*/ 495282 w 1008000"/>
              <a:gd name="connsiteY2" fmla="*/ 0 h 408623"/>
              <a:gd name="connsiteX3" fmla="*/ 939895 w 1008000"/>
              <a:gd name="connsiteY3" fmla="*/ 0 h 408623"/>
              <a:gd name="connsiteX4" fmla="*/ 1008000 w 1008000"/>
              <a:gd name="connsiteY4" fmla="*/ 68105 h 408623"/>
              <a:gd name="connsiteX5" fmla="*/ 1008000 w 1008000"/>
              <a:gd name="connsiteY5" fmla="*/ 340518 h 408623"/>
              <a:gd name="connsiteX6" fmla="*/ 939895 w 1008000"/>
              <a:gd name="connsiteY6" fmla="*/ 408623 h 408623"/>
              <a:gd name="connsiteX7" fmla="*/ 504000 w 1008000"/>
              <a:gd name="connsiteY7" fmla="*/ 408623 h 408623"/>
              <a:gd name="connsiteX8" fmla="*/ 68105 w 1008000"/>
              <a:gd name="connsiteY8" fmla="*/ 408623 h 408623"/>
              <a:gd name="connsiteX9" fmla="*/ 0 w 1008000"/>
              <a:gd name="connsiteY9" fmla="*/ 340518 h 408623"/>
              <a:gd name="connsiteX10" fmla="*/ 0 w 1008000"/>
              <a:gd name="connsiteY10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000" h="408623" fill="none" extrusionOk="0">
                <a:moveTo>
                  <a:pt x="0" y="68105"/>
                </a:moveTo>
                <a:cubicBezTo>
                  <a:pt x="-293" y="37584"/>
                  <a:pt x="30427" y="-4327"/>
                  <a:pt x="68105" y="0"/>
                </a:cubicBezTo>
                <a:cubicBezTo>
                  <a:pt x="275324" y="-846"/>
                  <a:pt x="369927" y="12391"/>
                  <a:pt x="495282" y="0"/>
                </a:cubicBezTo>
                <a:cubicBezTo>
                  <a:pt x="620637" y="-12391"/>
                  <a:pt x="758311" y="-9943"/>
                  <a:pt x="939895" y="0"/>
                </a:cubicBezTo>
                <a:cubicBezTo>
                  <a:pt x="977250" y="-1955"/>
                  <a:pt x="999333" y="28818"/>
                  <a:pt x="1008000" y="68105"/>
                </a:cubicBezTo>
                <a:cubicBezTo>
                  <a:pt x="1018155" y="152132"/>
                  <a:pt x="1001678" y="215349"/>
                  <a:pt x="1008000" y="340518"/>
                </a:cubicBezTo>
                <a:cubicBezTo>
                  <a:pt x="1009726" y="373413"/>
                  <a:pt x="976967" y="407746"/>
                  <a:pt x="939895" y="408623"/>
                </a:cubicBezTo>
                <a:cubicBezTo>
                  <a:pt x="851979" y="409483"/>
                  <a:pt x="672729" y="390567"/>
                  <a:pt x="504000" y="408623"/>
                </a:cubicBezTo>
                <a:cubicBezTo>
                  <a:pt x="335272" y="426679"/>
                  <a:pt x="156852" y="411561"/>
                  <a:pt x="68105" y="408623"/>
                </a:cubicBezTo>
                <a:cubicBezTo>
                  <a:pt x="36326" y="402874"/>
                  <a:pt x="-3913" y="382507"/>
                  <a:pt x="0" y="340518"/>
                </a:cubicBezTo>
                <a:cubicBezTo>
                  <a:pt x="-5334" y="246203"/>
                  <a:pt x="-3059" y="159208"/>
                  <a:pt x="0" y="68105"/>
                </a:cubicBezTo>
                <a:close/>
              </a:path>
              <a:path w="1008000" h="408623" stroke="0" extrusionOk="0">
                <a:moveTo>
                  <a:pt x="0" y="68105"/>
                </a:moveTo>
                <a:cubicBezTo>
                  <a:pt x="-1147" y="29574"/>
                  <a:pt x="27335" y="-396"/>
                  <a:pt x="68105" y="0"/>
                </a:cubicBezTo>
                <a:cubicBezTo>
                  <a:pt x="287089" y="-18946"/>
                  <a:pt x="298885" y="-4657"/>
                  <a:pt x="512718" y="0"/>
                </a:cubicBezTo>
                <a:cubicBezTo>
                  <a:pt x="726551" y="4657"/>
                  <a:pt x="747665" y="1914"/>
                  <a:pt x="939895" y="0"/>
                </a:cubicBezTo>
                <a:cubicBezTo>
                  <a:pt x="979756" y="3047"/>
                  <a:pt x="1005545" y="34056"/>
                  <a:pt x="1008000" y="68105"/>
                </a:cubicBezTo>
                <a:cubicBezTo>
                  <a:pt x="1014743" y="183044"/>
                  <a:pt x="1004645" y="255588"/>
                  <a:pt x="1008000" y="340518"/>
                </a:cubicBezTo>
                <a:cubicBezTo>
                  <a:pt x="1007665" y="372498"/>
                  <a:pt x="974644" y="409940"/>
                  <a:pt x="939895" y="408623"/>
                </a:cubicBezTo>
                <a:cubicBezTo>
                  <a:pt x="818183" y="428432"/>
                  <a:pt x="626888" y="398678"/>
                  <a:pt x="504000" y="408623"/>
                </a:cubicBezTo>
                <a:cubicBezTo>
                  <a:pt x="381113" y="418568"/>
                  <a:pt x="259559" y="409373"/>
                  <a:pt x="68105" y="408623"/>
                </a:cubicBezTo>
                <a:cubicBezTo>
                  <a:pt x="34060" y="403447"/>
                  <a:pt x="2297" y="376110"/>
                  <a:pt x="0" y="340518"/>
                </a:cubicBezTo>
                <a:cubicBezTo>
                  <a:pt x="-4374" y="257506"/>
                  <a:pt x="-2766" y="170297"/>
                  <a:pt x="0" y="68105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027810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237312"/>
            <a:ext cx="972000" cy="408623"/>
          </a:xfrm>
          <a:custGeom>
            <a:avLst/>
            <a:gdLst>
              <a:gd name="connsiteX0" fmla="*/ 0 w 972000"/>
              <a:gd name="connsiteY0" fmla="*/ 68105 h 408623"/>
              <a:gd name="connsiteX1" fmla="*/ 68105 w 972000"/>
              <a:gd name="connsiteY1" fmla="*/ 0 h 408623"/>
              <a:gd name="connsiteX2" fmla="*/ 502716 w 972000"/>
              <a:gd name="connsiteY2" fmla="*/ 0 h 408623"/>
              <a:gd name="connsiteX3" fmla="*/ 903895 w 972000"/>
              <a:gd name="connsiteY3" fmla="*/ 0 h 408623"/>
              <a:gd name="connsiteX4" fmla="*/ 972000 w 972000"/>
              <a:gd name="connsiteY4" fmla="*/ 68105 h 408623"/>
              <a:gd name="connsiteX5" fmla="*/ 972000 w 972000"/>
              <a:gd name="connsiteY5" fmla="*/ 340518 h 408623"/>
              <a:gd name="connsiteX6" fmla="*/ 903895 w 972000"/>
              <a:gd name="connsiteY6" fmla="*/ 408623 h 408623"/>
              <a:gd name="connsiteX7" fmla="*/ 477642 w 972000"/>
              <a:gd name="connsiteY7" fmla="*/ 408623 h 408623"/>
              <a:gd name="connsiteX8" fmla="*/ 68105 w 972000"/>
              <a:gd name="connsiteY8" fmla="*/ 408623 h 408623"/>
              <a:gd name="connsiteX9" fmla="*/ 0 w 972000"/>
              <a:gd name="connsiteY9" fmla="*/ 340518 h 408623"/>
              <a:gd name="connsiteX10" fmla="*/ 0 w 972000"/>
              <a:gd name="connsiteY10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000" h="408623" fill="none" extrusionOk="0">
                <a:moveTo>
                  <a:pt x="0" y="68105"/>
                </a:moveTo>
                <a:cubicBezTo>
                  <a:pt x="-3247" y="36706"/>
                  <a:pt x="32678" y="-1620"/>
                  <a:pt x="68105" y="0"/>
                </a:cubicBezTo>
                <a:cubicBezTo>
                  <a:pt x="251733" y="-12107"/>
                  <a:pt x="374428" y="-686"/>
                  <a:pt x="502716" y="0"/>
                </a:cubicBezTo>
                <a:cubicBezTo>
                  <a:pt x="631004" y="686"/>
                  <a:pt x="716154" y="-9648"/>
                  <a:pt x="903895" y="0"/>
                </a:cubicBezTo>
                <a:cubicBezTo>
                  <a:pt x="934030" y="-4109"/>
                  <a:pt x="970589" y="32249"/>
                  <a:pt x="972000" y="68105"/>
                </a:cubicBezTo>
                <a:cubicBezTo>
                  <a:pt x="964958" y="169679"/>
                  <a:pt x="981254" y="223926"/>
                  <a:pt x="972000" y="340518"/>
                </a:cubicBezTo>
                <a:cubicBezTo>
                  <a:pt x="980783" y="375922"/>
                  <a:pt x="939355" y="411664"/>
                  <a:pt x="903895" y="408623"/>
                </a:cubicBezTo>
                <a:cubicBezTo>
                  <a:pt x="718920" y="419424"/>
                  <a:pt x="607200" y="411071"/>
                  <a:pt x="477642" y="408623"/>
                </a:cubicBezTo>
                <a:cubicBezTo>
                  <a:pt x="348084" y="406175"/>
                  <a:pt x="267917" y="399528"/>
                  <a:pt x="68105" y="408623"/>
                </a:cubicBezTo>
                <a:cubicBezTo>
                  <a:pt x="27337" y="405698"/>
                  <a:pt x="942" y="379479"/>
                  <a:pt x="0" y="340518"/>
                </a:cubicBezTo>
                <a:cubicBezTo>
                  <a:pt x="-3769" y="264869"/>
                  <a:pt x="-9156" y="162812"/>
                  <a:pt x="0" y="68105"/>
                </a:cubicBezTo>
                <a:close/>
              </a:path>
              <a:path w="972000" h="408623" stroke="0" extrusionOk="0">
                <a:moveTo>
                  <a:pt x="0" y="68105"/>
                </a:moveTo>
                <a:cubicBezTo>
                  <a:pt x="-1077" y="30240"/>
                  <a:pt x="36296" y="7343"/>
                  <a:pt x="68105" y="0"/>
                </a:cubicBezTo>
                <a:cubicBezTo>
                  <a:pt x="229691" y="-16945"/>
                  <a:pt x="286807" y="6639"/>
                  <a:pt x="502716" y="0"/>
                </a:cubicBezTo>
                <a:cubicBezTo>
                  <a:pt x="718625" y="-6639"/>
                  <a:pt x="763384" y="-19142"/>
                  <a:pt x="903895" y="0"/>
                </a:cubicBezTo>
                <a:cubicBezTo>
                  <a:pt x="940093" y="-4037"/>
                  <a:pt x="969372" y="31860"/>
                  <a:pt x="972000" y="68105"/>
                </a:cubicBezTo>
                <a:cubicBezTo>
                  <a:pt x="984248" y="178049"/>
                  <a:pt x="972587" y="238050"/>
                  <a:pt x="972000" y="340518"/>
                </a:cubicBezTo>
                <a:cubicBezTo>
                  <a:pt x="965885" y="379172"/>
                  <a:pt x="938398" y="410190"/>
                  <a:pt x="903895" y="408623"/>
                </a:cubicBezTo>
                <a:cubicBezTo>
                  <a:pt x="778786" y="402922"/>
                  <a:pt x="670688" y="408653"/>
                  <a:pt x="494358" y="408623"/>
                </a:cubicBezTo>
                <a:cubicBezTo>
                  <a:pt x="318028" y="408593"/>
                  <a:pt x="221568" y="428320"/>
                  <a:pt x="68105" y="408623"/>
                </a:cubicBezTo>
                <a:cubicBezTo>
                  <a:pt x="36837" y="413106"/>
                  <a:pt x="6269" y="380402"/>
                  <a:pt x="0" y="340518"/>
                </a:cubicBezTo>
                <a:cubicBezTo>
                  <a:pt x="12723" y="210877"/>
                  <a:pt x="4406" y="136076"/>
                  <a:pt x="0" y="68105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770699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808A9D1-1ACC-48A5-9CBD-8B045D907619}"/>
              </a:ext>
            </a:extLst>
          </p:cNvPr>
          <p:cNvGrpSpPr/>
          <p:nvPr/>
        </p:nvGrpSpPr>
        <p:grpSpPr>
          <a:xfrm>
            <a:off x="569387" y="4941168"/>
            <a:ext cx="11053227" cy="1224136"/>
            <a:chOff x="569387" y="4797152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5301208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5146" t="21186" r="34229" b="25106"/>
            <a:stretch/>
          </p:blipFill>
          <p:spPr>
            <a:xfrm>
              <a:off x="5475534" y="4797152"/>
              <a:ext cx="1240932" cy="1224136"/>
            </a:xfrm>
            <a:prstGeom prst="rect">
              <a:avLst/>
            </a:prstGeom>
          </p:spPr>
        </p:pic>
      </p:grp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1E9384DB-2B94-42C0-BC1D-3B03FC4E1741}"/>
              </a:ext>
            </a:extLst>
          </p:cNvPr>
          <p:cNvCxnSpPr>
            <a:cxnSpLocks/>
          </p:cNvCxnSpPr>
          <p:nvPr/>
        </p:nvCxnSpPr>
        <p:spPr>
          <a:xfrm>
            <a:off x="6096000" y="2564904"/>
            <a:ext cx="0" cy="189791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مستطيل: زوايا مستديرة 7">
            <a:extLst>
              <a:ext uri="{FF2B5EF4-FFF2-40B4-BE49-F238E27FC236}">
                <a16:creationId xmlns:a16="http://schemas.microsoft.com/office/drawing/2014/main" id="{D0099BE2-761E-410D-A74F-AC2491E45238}"/>
              </a:ext>
            </a:extLst>
          </p:cNvPr>
          <p:cNvSpPr/>
          <p:nvPr/>
        </p:nvSpPr>
        <p:spPr>
          <a:xfrm>
            <a:off x="10128448" y="3331282"/>
            <a:ext cx="1224000" cy="509145"/>
          </a:xfrm>
          <a:custGeom>
            <a:avLst/>
            <a:gdLst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0216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4152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9232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0216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4152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09145" fill="none" extrusionOk="0">
                <a:moveTo>
                  <a:pt x="0" y="84858"/>
                </a:moveTo>
                <a:cubicBezTo>
                  <a:pt x="24013" y="31910"/>
                  <a:pt x="64629" y="6222"/>
                  <a:pt x="120002" y="0"/>
                </a:cubicBezTo>
                <a:cubicBezTo>
                  <a:pt x="257963" y="35153"/>
                  <a:pt x="457178" y="2264"/>
                  <a:pt x="602160" y="0"/>
                </a:cubicBezTo>
                <a:cubicBezTo>
                  <a:pt x="783911" y="17252"/>
                  <a:pt x="939066" y="66719"/>
                  <a:pt x="1103998" y="0"/>
                </a:cubicBezTo>
                <a:cubicBezTo>
                  <a:pt x="1163790" y="-5266"/>
                  <a:pt x="1239897" y="28058"/>
                  <a:pt x="1224000" y="84858"/>
                </a:cubicBezTo>
                <a:cubicBezTo>
                  <a:pt x="1220484" y="209339"/>
                  <a:pt x="1253368" y="342814"/>
                  <a:pt x="1224000" y="424286"/>
                </a:cubicBezTo>
                <a:cubicBezTo>
                  <a:pt x="1228457" y="490171"/>
                  <a:pt x="1188704" y="519078"/>
                  <a:pt x="1103998" y="509145"/>
                </a:cubicBezTo>
                <a:cubicBezTo>
                  <a:pt x="942096" y="517475"/>
                  <a:pt x="783142" y="491850"/>
                  <a:pt x="641520" y="509145"/>
                </a:cubicBezTo>
                <a:cubicBezTo>
                  <a:pt x="480576" y="537841"/>
                  <a:pt x="284469" y="501864"/>
                  <a:pt x="120002" y="509145"/>
                </a:cubicBezTo>
                <a:cubicBezTo>
                  <a:pt x="72860" y="508275"/>
                  <a:pt x="13072" y="487359"/>
                  <a:pt x="0" y="424286"/>
                </a:cubicBezTo>
                <a:cubicBezTo>
                  <a:pt x="-21550" y="314705"/>
                  <a:pt x="-816" y="159128"/>
                  <a:pt x="0" y="84858"/>
                </a:cubicBezTo>
                <a:close/>
              </a:path>
              <a:path w="1224000" h="509145" stroke="0" extrusionOk="0">
                <a:moveTo>
                  <a:pt x="0" y="84858"/>
                </a:moveTo>
                <a:cubicBezTo>
                  <a:pt x="-8784" y="14937"/>
                  <a:pt x="33481" y="3653"/>
                  <a:pt x="120002" y="0"/>
                </a:cubicBezTo>
                <a:cubicBezTo>
                  <a:pt x="264731" y="2395"/>
                  <a:pt x="369029" y="-31613"/>
                  <a:pt x="592320" y="0"/>
                </a:cubicBezTo>
                <a:cubicBezTo>
                  <a:pt x="760222" y="9582"/>
                  <a:pt x="986133" y="-23402"/>
                  <a:pt x="1103998" y="0"/>
                </a:cubicBezTo>
                <a:cubicBezTo>
                  <a:pt x="1184757" y="18196"/>
                  <a:pt x="1234270" y="39522"/>
                  <a:pt x="1224000" y="84858"/>
                </a:cubicBezTo>
                <a:cubicBezTo>
                  <a:pt x="1217487" y="221671"/>
                  <a:pt x="1198210" y="305405"/>
                  <a:pt x="1224000" y="424286"/>
                </a:cubicBezTo>
                <a:cubicBezTo>
                  <a:pt x="1238284" y="470286"/>
                  <a:pt x="1160887" y="476820"/>
                  <a:pt x="1103998" y="509145"/>
                </a:cubicBezTo>
                <a:cubicBezTo>
                  <a:pt x="903476" y="490525"/>
                  <a:pt x="855151" y="514616"/>
                  <a:pt x="602160" y="509145"/>
                </a:cubicBezTo>
                <a:cubicBezTo>
                  <a:pt x="356844" y="508891"/>
                  <a:pt x="232744" y="503001"/>
                  <a:pt x="120002" y="509145"/>
                </a:cubicBezTo>
                <a:cubicBezTo>
                  <a:pt x="60528" y="513069"/>
                  <a:pt x="4432" y="479945"/>
                  <a:pt x="0" y="424286"/>
                </a:cubicBezTo>
                <a:cubicBezTo>
                  <a:pt x="6584" y="285725"/>
                  <a:pt x="15849" y="239338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5767" y="33456"/>
                  <a:pt x="44536" y="-504"/>
                  <a:pt x="120002" y="0"/>
                </a:cubicBezTo>
                <a:cubicBezTo>
                  <a:pt x="252897" y="-14389"/>
                  <a:pt x="469389" y="19124"/>
                  <a:pt x="602160" y="0"/>
                </a:cubicBezTo>
                <a:cubicBezTo>
                  <a:pt x="729146" y="79683"/>
                  <a:pt x="917039" y="-19733"/>
                  <a:pt x="1103998" y="0"/>
                </a:cubicBezTo>
                <a:cubicBezTo>
                  <a:pt x="1172822" y="8511"/>
                  <a:pt x="1227559" y="34912"/>
                  <a:pt x="1224000" y="84858"/>
                </a:cubicBezTo>
                <a:cubicBezTo>
                  <a:pt x="1211214" y="197949"/>
                  <a:pt x="1217138" y="358981"/>
                  <a:pt x="1224000" y="424286"/>
                </a:cubicBezTo>
                <a:cubicBezTo>
                  <a:pt x="1221722" y="481161"/>
                  <a:pt x="1165856" y="485519"/>
                  <a:pt x="1103998" y="509145"/>
                </a:cubicBezTo>
                <a:cubicBezTo>
                  <a:pt x="959796" y="504301"/>
                  <a:pt x="804520" y="499941"/>
                  <a:pt x="641520" y="509145"/>
                </a:cubicBezTo>
                <a:cubicBezTo>
                  <a:pt x="462756" y="505266"/>
                  <a:pt x="272462" y="494554"/>
                  <a:pt x="120002" y="509145"/>
                </a:cubicBezTo>
                <a:cubicBezTo>
                  <a:pt x="53172" y="512339"/>
                  <a:pt x="4546" y="472241"/>
                  <a:pt x="0" y="424286"/>
                </a:cubicBezTo>
                <a:cubicBezTo>
                  <a:pt x="7930" y="325063"/>
                  <a:pt x="8310" y="165896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14977" y="28899"/>
                  <a:pt x="52607" y="5351"/>
                  <a:pt x="120002" y="0"/>
                </a:cubicBezTo>
                <a:cubicBezTo>
                  <a:pt x="278574" y="22158"/>
                  <a:pt x="449864" y="19756"/>
                  <a:pt x="602160" y="0"/>
                </a:cubicBezTo>
                <a:cubicBezTo>
                  <a:pt x="770586" y="38537"/>
                  <a:pt x="931676" y="24012"/>
                  <a:pt x="1103998" y="0"/>
                </a:cubicBezTo>
                <a:cubicBezTo>
                  <a:pt x="1169257" y="2565"/>
                  <a:pt x="1228690" y="26470"/>
                  <a:pt x="1224000" y="84858"/>
                </a:cubicBezTo>
                <a:cubicBezTo>
                  <a:pt x="1208092" y="212909"/>
                  <a:pt x="1229229" y="343711"/>
                  <a:pt x="1224000" y="424286"/>
                </a:cubicBezTo>
                <a:cubicBezTo>
                  <a:pt x="1230633" y="493426"/>
                  <a:pt x="1177419" y="509848"/>
                  <a:pt x="1103998" y="509145"/>
                </a:cubicBezTo>
                <a:cubicBezTo>
                  <a:pt x="940302" y="528302"/>
                  <a:pt x="781031" y="488400"/>
                  <a:pt x="641520" y="509145"/>
                </a:cubicBezTo>
                <a:cubicBezTo>
                  <a:pt x="464143" y="527151"/>
                  <a:pt x="269887" y="498974"/>
                  <a:pt x="120002" y="509145"/>
                </a:cubicBezTo>
                <a:cubicBezTo>
                  <a:pt x="65267" y="509184"/>
                  <a:pt x="11739" y="489978"/>
                  <a:pt x="0" y="424286"/>
                </a:cubicBezTo>
                <a:cubicBezTo>
                  <a:pt x="6021" y="315471"/>
                  <a:pt x="-74" y="154642"/>
                  <a:pt x="0" y="84858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custGeom>
                    <a:avLst/>
                    <a:gdLst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60216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4152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59232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0216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09145" fill="none" extrusionOk="0">
                        <a:moveTo>
                          <a:pt x="0" y="84858"/>
                        </a:moveTo>
                        <a:cubicBezTo>
                          <a:pt x="18447" y="33919"/>
                          <a:pt x="57508" y="4722"/>
                          <a:pt x="120002" y="0"/>
                        </a:cubicBezTo>
                        <a:cubicBezTo>
                          <a:pt x="255247" y="17740"/>
                          <a:pt x="457527" y="-2234"/>
                          <a:pt x="602160" y="0"/>
                        </a:cubicBezTo>
                        <a:cubicBezTo>
                          <a:pt x="776238" y="16592"/>
                          <a:pt x="943038" y="34209"/>
                          <a:pt x="1103998" y="0"/>
                        </a:cubicBezTo>
                        <a:cubicBezTo>
                          <a:pt x="1165377" y="-4320"/>
                          <a:pt x="1228520" y="32979"/>
                          <a:pt x="1224000" y="84858"/>
                        </a:cubicBezTo>
                        <a:cubicBezTo>
                          <a:pt x="1228474" y="210102"/>
                          <a:pt x="1237182" y="339346"/>
                          <a:pt x="1224000" y="424286"/>
                        </a:cubicBezTo>
                        <a:cubicBezTo>
                          <a:pt x="1228391" y="486173"/>
                          <a:pt x="1182365" y="511054"/>
                          <a:pt x="1103998" y="509145"/>
                        </a:cubicBezTo>
                        <a:cubicBezTo>
                          <a:pt x="961376" y="516783"/>
                          <a:pt x="790915" y="517280"/>
                          <a:pt x="641520" y="509145"/>
                        </a:cubicBezTo>
                        <a:cubicBezTo>
                          <a:pt x="482950" y="527922"/>
                          <a:pt x="275213" y="504176"/>
                          <a:pt x="120002" y="509145"/>
                        </a:cubicBezTo>
                        <a:cubicBezTo>
                          <a:pt x="62026" y="509026"/>
                          <a:pt x="5552" y="481251"/>
                          <a:pt x="0" y="424286"/>
                        </a:cubicBezTo>
                        <a:cubicBezTo>
                          <a:pt x="-4470" y="317418"/>
                          <a:pt x="-3425" y="165122"/>
                          <a:pt x="0" y="84858"/>
                        </a:cubicBezTo>
                        <a:close/>
                      </a:path>
                      <a:path w="1224000" h="509145" stroke="0" extrusionOk="0">
                        <a:moveTo>
                          <a:pt x="0" y="84858"/>
                        </a:moveTo>
                        <a:cubicBezTo>
                          <a:pt x="-6881" y="23218"/>
                          <a:pt x="35221" y="3123"/>
                          <a:pt x="120002" y="0"/>
                        </a:cubicBezTo>
                        <a:cubicBezTo>
                          <a:pt x="260763" y="1785"/>
                          <a:pt x="377499" y="-24924"/>
                          <a:pt x="592320" y="0"/>
                        </a:cubicBezTo>
                        <a:cubicBezTo>
                          <a:pt x="771837" y="7453"/>
                          <a:pt x="989226" y="-13220"/>
                          <a:pt x="1103998" y="0"/>
                        </a:cubicBezTo>
                        <a:cubicBezTo>
                          <a:pt x="1183899" y="17117"/>
                          <a:pt x="1231996" y="37433"/>
                          <a:pt x="1224000" y="84858"/>
                        </a:cubicBezTo>
                        <a:cubicBezTo>
                          <a:pt x="1214986" y="223155"/>
                          <a:pt x="1213870" y="308790"/>
                          <a:pt x="1224000" y="424286"/>
                        </a:cubicBezTo>
                        <a:cubicBezTo>
                          <a:pt x="1231835" y="470403"/>
                          <a:pt x="1163513" y="489688"/>
                          <a:pt x="1103998" y="509145"/>
                        </a:cubicBezTo>
                        <a:cubicBezTo>
                          <a:pt x="910249" y="494518"/>
                          <a:pt x="853881" y="513642"/>
                          <a:pt x="602160" y="509145"/>
                        </a:cubicBezTo>
                        <a:cubicBezTo>
                          <a:pt x="361123" y="512548"/>
                          <a:pt x="230353" y="508918"/>
                          <a:pt x="120002" y="509145"/>
                        </a:cubicBezTo>
                        <a:cubicBezTo>
                          <a:pt x="58385" y="514235"/>
                          <a:pt x="-2936" y="472745"/>
                          <a:pt x="0" y="424286"/>
                        </a:cubicBezTo>
                        <a:cubicBezTo>
                          <a:pt x="11024" y="284447"/>
                          <a:pt x="12375" y="236276"/>
                          <a:pt x="0" y="84858"/>
                        </a:cubicBezTo>
                        <a:close/>
                      </a:path>
                      <a:path w="1224000" h="509145" fill="none" stroke="0" extrusionOk="0">
                        <a:moveTo>
                          <a:pt x="0" y="84858"/>
                        </a:moveTo>
                        <a:cubicBezTo>
                          <a:pt x="220" y="31734"/>
                          <a:pt x="44564" y="5409"/>
                          <a:pt x="120002" y="0"/>
                        </a:cubicBezTo>
                        <a:cubicBezTo>
                          <a:pt x="263955" y="3355"/>
                          <a:pt x="447658" y="16957"/>
                          <a:pt x="602160" y="0"/>
                        </a:cubicBezTo>
                        <a:cubicBezTo>
                          <a:pt x="737536" y="46381"/>
                          <a:pt x="937100" y="-12309"/>
                          <a:pt x="1103998" y="0"/>
                        </a:cubicBezTo>
                        <a:cubicBezTo>
                          <a:pt x="1174957" y="5077"/>
                          <a:pt x="1218117" y="28738"/>
                          <a:pt x="1224000" y="84858"/>
                        </a:cubicBezTo>
                        <a:cubicBezTo>
                          <a:pt x="1216607" y="213682"/>
                          <a:pt x="1214447" y="345727"/>
                          <a:pt x="1224000" y="424286"/>
                        </a:cubicBezTo>
                        <a:cubicBezTo>
                          <a:pt x="1230107" y="478096"/>
                          <a:pt x="1161080" y="498773"/>
                          <a:pt x="1103998" y="509145"/>
                        </a:cubicBezTo>
                        <a:cubicBezTo>
                          <a:pt x="958807" y="522162"/>
                          <a:pt x="785351" y="501557"/>
                          <a:pt x="641520" y="509145"/>
                        </a:cubicBezTo>
                        <a:cubicBezTo>
                          <a:pt x="469333" y="495122"/>
                          <a:pt x="260778" y="497458"/>
                          <a:pt x="120002" y="509145"/>
                        </a:cubicBezTo>
                        <a:cubicBezTo>
                          <a:pt x="52355" y="509924"/>
                          <a:pt x="-477" y="477371"/>
                          <a:pt x="0" y="424286"/>
                        </a:cubicBezTo>
                        <a:cubicBezTo>
                          <a:pt x="12585" y="316064"/>
                          <a:pt x="515" y="151600"/>
                          <a:pt x="0" y="8485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2" name="مستطيل: زوايا مستديرة 11">
            <a:extLst>
              <a:ext uri="{FF2B5EF4-FFF2-40B4-BE49-F238E27FC236}">
                <a16:creationId xmlns:a16="http://schemas.microsoft.com/office/drawing/2014/main" id="{D3BF7F39-84E5-4CF2-876C-E601357A7335}"/>
              </a:ext>
            </a:extLst>
          </p:cNvPr>
          <p:cNvSpPr/>
          <p:nvPr/>
        </p:nvSpPr>
        <p:spPr>
          <a:xfrm>
            <a:off x="839535" y="3405142"/>
            <a:ext cx="1224000" cy="509145"/>
          </a:xfrm>
          <a:custGeom>
            <a:avLst/>
            <a:gdLst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824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316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3168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824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09145" fill="none" extrusionOk="0">
                <a:moveTo>
                  <a:pt x="0" y="84858"/>
                </a:moveTo>
                <a:cubicBezTo>
                  <a:pt x="4174" y="20526"/>
                  <a:pt x="47859" y="-9607"/>
                  <a:pt x="120002" y="0"/>
                </a:cubicBezTo>
                <a:cubicBezTo>
                  <a:pt x="218411" y="10553"/>
                  <a:pt x="370811" y="-6915"/>
                  <a:pt x="582480" y="0"/>
                </a:cubicBezTo>
                <a:cubicBezTo>
                  <a:pt x="775820" y="-39204"/>
                  <a:pt x="956795" y="-36689"/>
                  <a:pt x="1103998" y="0"/>
                </a:cubicBezTo>
                <a:cubicBezTo>
                  <a:pt x="1177196" y="23975"/>
                  <a:pt x="1226356" y="55740"/>
                  <a:pt x="1224000" y="84858"/>
                </a:cubicBezTo>
                <a:cubicBezTo>
                  <a:pt x="1224070" y="212997"/>
                  <a:pt x="1180003" y="266094"/>
                  <a:pt x="1224000" y="424286"/>
                </a:cubicBezTo>
                <a:cubicBezTo>
                  <a:pt x="1232720" y="485291"/>
                  <a:pt x="1189153" y="494770"/>
                  <a:pt x="1103998" y="509145"/>
                </a:cubicBezTo>
                <a:cubicBezTo>
                  <a:pt x="899953" y="528542"/>
                  <a:pt x="714670" y="553405"/>
                  <a:pt x="602160" y="509145"/>
                </a:cubicBezTo>
                <a:cubicBezTo>
                  <a:pt x="516169" y="456766"/>
                  <a:pt x="358041" y="529087"/>
                  <a:pt x="120002" y="509145"/>
                </a:cubicBezTo>
                <a:cubicBezTo>
                  <a:pt x="68321" y="510062"/>
                  <a:pt x="-16855" y="480525"/>
                  <a:pt x="0" y="424286"/>
                </a:cubicBezTo>
                <a:cubicBezTo>
                  <a:pt x="-12831" y="361522"/>
                  <a:pt x="32955" y="213160"/>
                  <a:pt x="0" y="84858"/>
                </a:cubicBezTo>
                <a:close/>
              </a:path>
              <a:path w="1224000" h="509145" stroke="0" extrusionOk="0">
                <a:moveTo>
                  <a:pt x="0" y="84858"/>
                </a:moveTo>
                <a:cubicBezTo>
                  <a:pt x="19957" y="32922"/>
                  <a:pt x="69809" y="-1266"/>
                  <a:pt x="120002" y="0"/>
                </a:cubicBezTo>
                <a:cubicBezTo>
                  <a:pt x="305742" y="28492"/>
                  <a:pt x="401813" y="14645"/>
                  <a:pt x="631680" y="0"/>
                </a:cubicBezTo>
                <a:cubicBezTo>
                  <a:pt x="839850" y="5513"/>
                  <a:pt x="864610" y="-11341"/>
                  <a:pt x="1103998" y="0"/>
                </a:cubicBezTo>
                <a:cubicBezTo>
                  <a:pt x="1178537" y="15337"/>
                  <a:pt x="1217840" y="21122"/>
                  <a:pt x="1224000" y="84858"/>
                </a:cubicBezTo>
                <a:cubicBezTo>
                  <a:pt x="1188266" y="238523"/>
                  <a:pt x="1265281" y="359462"/>
                  <a:pt x="1224000" y="424286"/>
                </a:cubicBezTo>
                <a:cubicBezTo>
                  <a:pt x="1210943" y="458939"/>
                  <a:pt x="1151405" y="502658"/>
                  <a:pt x="1103998" y="509145"/>
                </a:cubicBezTo>
                <a:cubicBezTo>
                  <a:pt x="917289" y="507264"/>
                  <a:pt x="830283" y="494815"/>
                  <a:pt x="631680" y="509145"/>
                </a:cubicBezTo>
                <a:cubicBezTo>
                  <a:pt x="402445" y="521454"/>
                  <a:pt x="274661" y="521753"/>
                  <a:pt x="120002" y="509145"/>
                </a:cubicBezTo>
                <a:cubicBezTo>
                  <a:pt x="55326" y="518978"/>
                  <a:pt x="-12546" y="462602"/>
                  <a:pt x="0" y="424286"/>
                </a:cubicBezTo>
                <a:cubicBezTo>
                  <a:pt x="12072" y="285653"/>
                  <a:pt x="28398" y="203408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9108" y="38464"/>
                  <a:pt x="68686" y="13943"/>
                  <a:pt x="120002" y="0"/>
                </a:cubicBezTo>
                <a:cubicBezTo>
                  <a:pt x="258149" y="2084"/>
                  <a:pt x="383480" y="-34304"/>
                  <a:pt x="582480" y="0"/>
                </a:cubicBezTo>
                <a:cubicBezTo>
                  <a:pt x="814771" y="25949"/>
                  <a:pt x="939220" y="-5825"/>
                  <a:pt x="1103998" y="0"/>
                </a:cubicBezTo>
                <a:cubicBezTo>
                  <a:pt x="1188762" y="24808"/>
                  <a:pt x="1223461" y="41866"/>
                  <a:pt x="1224000" y="84858"/>
                </a:cubicBezTo>
                <a:cubicBezTo>
                  <a:pt x="1227312" y="191873"/>
                  <a:pt x="1195441" y="281217"/>
                  <a:pt x="1224000" y="424286"/>
                </a:cubicBezTo>
                <a:cubicBezTo>
                  <a:pt x="1210654" y="474741"/>
                  <a:pt x="1177449" y="526895"/>
                  <a:pt x="1103998" y="509145"/>
                </a:cubicBezTo>
                <a:cubicBezTo>
                  <a:pt x="891060" y="512491"/>
                  <a:pt x="699162" y="518936"/>
                  <a:pt x="602160" y="509145"/>
                </a:cubicBezTo>
                <a:cubicBezTo>
                  <a:pt x="493343" y="497268"/>
                  <a:pt x="295049" y="480185"/>
                  <a:pt x="120002" y="509145"/>
                </a:cubicBezTo>
                <a:cubicBezTo>
                  <a:pt x="43843" y="518974"/>
                  <a:pt x="11691" y="471815"/>
                  <a:pt x="0" y="424286"/>
                </a:cubicBezTo>
                <a:cubicBezTo>
                  <a:pt x="-21990" y="304918"/>
                  <a:pt x="35847" y="204327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9092" y="25866"/>
                  <a:pt x="51316" y="1335"/>
                  <a:pt x="120002" y="0"/>
                </a:cubicBezTo>
                <a:cubicBezTo>
                  <a:pt x="256449" y="-2730"/>
                  <a:pt x="381872" y="-27043"/>
                  <a:pt x="582480" y="0"/>
                </a:cubicBezTo>
                <a:cubicBezTo>
                  <a:pt x="779118" y="-2250"/>
                  <a:pt x="974586" y="-17201"/>
                  <a:pt x="1103998" y="0"/>
                </a:cubicBezTo>
                <a:cubicBezTo>
                  <a:pt x="1181997" y="21758"/>
                  <a:pt x="1221731" y="49581"/>
                  <a:pt x="1224000" y="84858"/>
                </a:cubicBezTo>
                <a:cubicBezTo>
                  <a:pt x="1222757" y="191644"/>
                  <a:pt x="1189926" y="268865"/>
                  <a:pt x="1224000" y="424286"/>
                </a:cubicBezTo>
                <a:cubicBezTo>
                  <a:pt x="1217817" y="478416"/>
                  <a:pt x="1180375" y="508466"/>
                  <a:pt x="1103998" y="509145"/>
                </a:cubicBezTo>
                <a:cubicBezTo>
                  <a:pt x="883571" y="520348"/>
                  <a:pt x="730902" y="541235"/>
                  <a:pt x="602160" y="509145"/>
                </a:cubicBezTo>
                <a:cubicBezTo>
                  <a:pt x="503907" y="494105"/>
                  <a:pt x="341208" y="510865"/>
                  <a:pt x="120002" y="509145"/>
                </a:cubicBezTo>
                <a:cubicBezTo>
                  <a:pt x="52441" y="511258"/>
                  <a:pt x="-2693" y="471643"/>
                  <a:pt x="0" y="424286"/>
                </a:cubicBezTo>
                <a:cubicBezTo>
                  <a:pt x="-15346" y="320842"/>
                  <a:pt x="29416" y="222915"/>
                  <a:pt x="0" y="84858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custGeom>
                    <a:avLst/>
                    <a:gdLst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58248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0216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63168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3168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09145" fill="none" extrusionOk="0">
                        <a:moveTo>
                          <a:pt x="0" y="84858"/>
                        </a:moveTo>
                        <a:cubicBezTo>
                          <a:pt x="3309" y="23076"/>
                          <a:pt x="49963" y="-1097"/>
                          <a:pt x="120002" y="0"/>
                        </a:cubicBezTo>
                        <a:cubicBezTo>
                          <a:pt x="242916" y="-9479"/>
                          <a:pt x="370080" y="-3492"/>
                          <a:pt x="582480" y="0"/>
                        </a:cubicBezTo>
                        <a:cubicBezTo>
                          <a:pt x="782671" y="-26163"/>
                          <a:pt x="979677" y="-18241"/>
                          <a:pt x="1103998" y="0"/>
                        </a:cubicBezTo>
                        <a:cubicBezTo>
                          <a:pt x="1177717" y="17862"/>
                          <a:pt x="1222950" y="49873"/>
                          <a:pt x="1224000" y="84858"/>
                        </a:cubicBezTo>
                        <a:cubicBezTo>
                          <a:pt x="1225692" y="205234"/>
                          <a:pt x="1195545" y="267642"/>
                          <a:pt x="1224000" y="424286"/>
                        </a:cubicBezTo>
                        <a:cubicBezTo>
                          <a:pt x="1229699" y="478511"/>
                          <a:pt x="1180313" y="505126"/>
                          <a:pt x="1103998" y="509145"/>
                        </a:cubicBezTo>
                        <a:cubicBezTo>
                          <a:pt x="901758" y="525702"/>
                          <a:pt x="707583" y="533230"/>
                          <a:pt x="602160" y="509145"/>
                        </a:cubicBezTo>
                        <a:cubicBezTo>
                          <a:pt x="502154" y="490805"/>
                          <a:pt x="343302" y="526837"/>
                          <a:pt x="120002" y="509145"/>
                        </a:cubicBezTo>
                        <a:cubicBezTo>
                          <a:pt x="60033" y="511258"/>
                          <a:pt x="-3547" y="480095"/>
                          <a:pt x="0" y="424286"/>
                        </a:cubicBezTo>
                        <a:cubicBezTo>
                          <a:pt x="-6014" y="335695"/>
                          <a:pt x="26703" y="212963"/>
                          <a:pt x="0" y="84858"/>
                        </a:cubicBezTo>
                        <a:close/>
                      </a:path>
                      <a:path w="1224000" h="509145" stroke="0" extrusionOk="0">
                        <a:moveTo>
                          <a:pt x="0" y="84858"/>
                        </a:moveTo>
                        <a:cubicBezTo>
                          <a:pt x="16189" y="40295"/>
                          <a:pt x="66034" y="3250"/>
                          <a:pt x="120002" y="0"/>
                        </a:cubicBezTo>
                        <a:cubicBezTo>
                          <a:pt x="280087" y="20085"/>
                          <a:pt x="419863" y="6277"/>
                          <a:pt x="631680" y="0"/>
                        </a:cubicBezTo>
                        <a:cubicBezTo>
                          <a:pt x="839388" y="312"/>
                          <a:pt x="868655" y="-5782"/>
                          <a:pt x="1103998" y="0"/>
                        </a:cubicBezTo>
                        <a:cubicBezTo>
                          <a:pt x="1178564" y="13494"/>
                          <a:pt x="1218103" y="26614"/>
                          <a:pt x="1224000" y="84858"/>
                        </a:cubicBezTo>
                        <a:cubicBezTo>
                          <a:pt x="1196718" y="244949"/>
                          <a:pt x="1255732" y="344552"/>
                          <a:pt x="1224000" y="424286"/>
                        </a:cubicBezTo>
                        <a:cubicBezTo>
                          <a:pt x="1218993" y="464409"/>
                          <a:pt x="1162069" y="507610"/>
                          <a:pt x="1103998" y="509145"/>
                        </a:cubicBezTo>
                        <a:cubicBezTo>
                          <a:pt x="905868" y="516963"/>
                          <a:pt x="832186" y="499754"/>
                          <a:pt x="631680" y="509145"/>
                        </a:cubicBezTo>
                        <a:cubicBezTo>
                          <a:pt x="406577" y="518567"/>
                          <a:pt x="282761" y="523213"/>
                          <a:pt x="120002" y="509145"/>
                        </a:cubicBezTo>
                        <a:cubicBezTo>
                          <a:pt x="53635" y="514555"/>
                          <a:pt x="-12604" y="466243"/>
                          <a:pt x="0" y="424286"/>
                        </a:cubicBezTo>
                        <a:cubicBezTo>
                          <a:pt x="-1021" y="299958"/>
                          <a:pt x="22657" y="203291"/>
                          <a:pt x="0" y="84858"/>
                        </a:cubicBezTo>
                        <a:close/>
                      </a:path>
                      <a:path w="1224000" h="509145" fill="none" stroke="0" extrusionOk="0">
                        <a:moveTo>
                          <a:pt x="0" y="84858"/>
                        </a:moveTo>
                        <a:cubicBezTo>
                          <a:pt x="6895" y="39203"/>
                          <a:pt x="57070" y="13267"/>
                          <a:pt x="120002" y="0"/>
                        </a:cubicBezTo>
                        <a:cubicBezTo>
                          <a:pt x="265412" y="-8261"/>
                          <a:pt x="380328" y="-21345"/>
                          <a:pt x="582480" y="0"/>
                        </a:cubicBezTo>
                        <a:cubicBezTo>
                          <a:pt x="794906" y="5314"/>
                          <a:pt x="955794" y="-8489"/>
                          <a:pt x="1103998" y="0"/>
                        </a:cubicBezTo>
                        <a:cubicBezTo>
                          <a:pt x="1185189" y="16078"/>
                          <a:pt x="1219848" y="46713"/>
                          <a:pt x="1224000" y="84858"/>
                        </a:cubicBezTo>
                        <a:cubicBezTo>
                          <a:pt x="1224058" y="186616"/>
                          <a:pt x="1203564" y="271156"/>
                          <a:pt x="1224000" y="424286"/>
                        </a:cubicBezTo>
                        <a:cubicBezTo>
                          <a:pt x="1214452" y="469169"/>
                          <a:pt x="1177124" y="524512"/>
                          <a:pt x="1103998" y="509145"/>
                        </a:cubicBezTo>
                        <a:cubicBezTo>
                          <a:pt x="893983" y="517188"/>
                          <a:pt x="711766" y="525697"/>
                          <a:pt x="602160" y="509145"/>
                        </a:cubicBezTo>
                        <a:cubicBezTo>
                          <a:pt x="502658" y="499659"/>
                          <a:pt x="318322" y="502273"/>
                          <a:pt x="120002" y="509145"/>
                        </a:cubicBezTo>
                        <a:cubicBezTo>
                          <a:pt x="46035" y="511796"/>
                          <a:pt x="8214" y="473647"/>
                          <a:pt x="0" y="424286"/>
                        </a:cubicBezTo>
                        <a:cubicBezTo>
                          <a:pt x="-17163" y="304552"/>
                          <a:pt x="23279" y="216143"/>
                          <a:pt x="0" y="8485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34" name="مستطيل مستدير الزوايا 26">
            <a:extLst>
              <a:ext uri="{FF2B5EF4-FFF2-40B4-BE49-F238E27FC236}">
                <a16:creationId xmlns:a16="http://schemas.microsoft.com/office/drawing/2014/main" id="{84C1DB87-DE99-4EAC-B49D-3A408307439D}"/>
              </a:ext>
            </a:extLst>
          </p:cNvPr>
          <p:cNvSpPr/>
          <p:nvPr/>
        </p:nvSpPr>
        <p:spPr>
          <a:xfrm>
            <a:off x="9785176" y="6019454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الفاصل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46912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مسابقة السرعة</a:t>
            </a:r>
          </a:p>
        </p:txBody>
      </p:sp>
      <p:sp>
        <p:nvSpPr>
          <p:cNvPr id="155" name="Rectangle 63">
            <a:extLst>
              <a:ext uri="{FF2B5EF4-FFF2-40B4-BE49-F238E27FC236}">
                <a16:creationId xmlns:a16="http://schemas.microsoft.com/office/drawing/2014/main" id="{5FFD769E-3CE0-7694-D8DB-6200BC37D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1:00</a:t>
            </a:r>
          </a:p>
        </p:txBody>
      </p:sp>
      <p:sp>
        <p:nvSpPr>
          <p:cNvPr id="156" name="Rectangle 64">
            <a:extLst>
              <a:ext uri="{FF2B5EF4-FFF2-40B4-BE49-F238E27FC236}">
                <a16:creationId xmlns:a16="http://schemas.microsoft.com/office/drawing/2014/main" id="{951F4ECC-51AB-E33E-1C8D-CF621238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0:59</a:t>
            </a:r>
          </a:p>
        </p:txBody>
      </p:sp>
      <p:sp>
        <p:nvSpPr>
          <p:cNvPr id="157" name="Rectangle 65">
            <a:extLst>
              <a:ext uri="{FF2B5EF4-FFF2-40B4-BE49-F238E27FC236}">
                <a16:creationId xmlns:a16="http://schemas.microsoft.com/office/drawing/2014/main" id="{CB14C0D0-B8EC-372E-2577-3155F4472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0:58</a:t>
            </a:r>
          </a:p>
        </p:txBody>
      </p:sp>
      <p:sp>
        <p:nvSpPr>
          <p:cNvPr id="158" name="Rectangle 66">
            <a:extLst>
              <a:ext uri="{FF2B5EF4-FFF2-40B4-BE49-F238E27FC236}">
                <a16:creationId xmlns:a16="http://schemas.microsoft.com/office/drawing/2014/main" id="{DFC4414A-CEDD-21C7-3FCE-B9F6B6AB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0:57</a:t>
            </a:r>
          </a:p>
        </p:txBody>
      </p:sp>
      <p:sp>
        <p:nvSpPr>
          <p:cNvPr id="159" name="Rectangle 67">
            <a:extLst>
              <a:ext uri="{FF2B5EF4-FFF2-40B4-BE49-F238E27FC236}">
                <a16:creationId xmlns:a16="http://schemas.microsoft.com/office/drawing/2014/main" id="{50272A05-CC01-785C-BF42-10ADCA8B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0:56</a:t>
            </a:r>
          </a:p>
        </p:txBody>
      </p:sp>
      <p:sp>
        <p:nvSpPr>
          <p:cNvPr id="160" name="Rectangle 68">
            <a:extLst>
              <a:ext uri="{FF2B5EF4-FFF2-40B4-BE49-F238E27FC236}">
                <a16:creationId xmlns:a16="http://schemas.microsoft.com/office/drawing/2014/main" id="{430471B8-5052-B4A7-4DC1-6EE1C13C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0:55</a:t>
            </a:r>
          </a:p>
        </p:txBody>
      </p:sp>
      <p:sp>
        <p:nvSpPr>
          <p:cNvPr id="161" name="Rectangle 69">
            <a:extLst>
              <a:ext uri="{FF2B5EF4-FFF2-40B4-BE49-F238E27FC236}">
                <a16:creationId xmlns:a16="http://schemas.microsoft.com/office/drawing/2014/main" id="{E7755A82-2419-C349-5121-D99DAFE8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0:54</a:t>
            </a:r>
          </a:p>
        </p:txBody>
      </p:sp>
      <p:sp>
        <p:nvSpPr>
          <p:cNvPr id="162" name="Rectangle 70">
            <a:extLst>
              <a:ext uri="{FF2B5EF4-FFF2-40B4-BE49-F238E27FC236}">
                <a16:creationId xmlns:a16="http://schemas.microsoft.com/office/drawing/2014/main" id="{B1F0DD72-B9FB-C7F7-565F-39976B46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0:53</a:t>
            </a:r>
          </a:p>
        </p:txBody>
      </p:sp>
      <p:sp>
        <p:nvSpPr>
          <p:cNvPr id="163" name="Rectangle 71">
            <a:extLst>
              <a:ext uri="{FF2B5EF4-FFF2-40B4-BE49-F238E27FC236}">
                <a16:creationId xmlns:a16="http://schemas.microsoft.com/office/drawing/2014/main" id="{3609A350-4909-9525-853D-B8546FE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0:52</a:t>
            </a:r>
          </a:p>
        </p:txBody>
      </p:sp>
      <p:sp>
        <p:nvSpPr>
          <p:cNvPr id="164" name="Rectangle 72">
            <a:extLst>
              <a:ext uri="{FF2B5EF4-FFF2-40B4-BE49-F238E27FC236}">
                <a16:creationId xmlns:a16="http://schemas.microsoft.com/office/drawing/2014/main" id="{AA270480-8965-B54A-2A7F-F2396EF2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0:51</a:t>
            </a:r>
          </a:p>
        </p:txBody>
      </p:sp>
      <p:sp>
        <p:nvSpPr>
          <p:cNvPr id="165" name="Rectangle 73">
            <a:extLst>
              <a:ext uri="{FF2B5EF4-FFF2-40B4-BE49-F238E27FC236}">
                <a16:creationId xmlns:a16="http://schemas.microsoft.com/office/drawing/2014/main" id="{915B9F55-E5FC-1BE8-71EA-3F8A81D3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0:50</a:t>
            </a:r>
          </a:p>
        </p:txBody>
      </p:sp>
      <p:sp>
        <p:nvSpPr>
          <p:cNvPr id="166" name="Rectangle 74">
            <a:extLst>
              <a:ext uri="{FF2B5EF4-FFF2-40B4-BE49-F238E27FC236}">
                <a16:creationId xmlns:a16="http://schemas.microsoft.com/office/drawing/2014/main" id="{098C3B08-76E6-19CB-035D-F6D6F6C2D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0:49</a:t>
            </a:r>
          </a:p>
        </p:txBody>
      </p:sp>
      <p:sp>
        <p:nvSpPr>
          <p:cNvPr id="167" name="Rectangle 75">
            <a:extLst>
              <a:ext uri="{FF2B5EF4-FFF2-40B4-BE49-F238E27FC236}">
                <a16:creationId xmlns:a16="http://schemas.microsoft.com/office/drawing/2014/main" id="{06285121-9725-8D49-153E-3D7C3723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322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0:48</a:t>
            </a:r>
          </a:p>
        </p:txBody>
      </p:sp>
      <p:sp>
        <p:nvSpPr>
          <p:cNvPr id="168" name="Rectangle 76">
            <a:extLst>
              <a:ext uri="{FF2B5EF4-FFF2-40B4-BE49-F238E27FC236}">
                <a16:creationId xmlns:a16="http://schemas.microsoft.com/office/drawing/2014/main" id="{989661BE-2A8A-4187-1962-C1392A9B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0:47</a:t>
            </a:r>
          </a:p>
        </p:txBody>
      </p:sp>
      <p:sp>
        <p:nvSpPr>
          <p:cNvPr id="169" name="Rectangle 77">
            <a:extLst>
              <a:ext uri="{FF2B5EF4-FFF2-40B4-BE49-F238E27FC236}">
                <a16:creationId xmlns:a16="http://schemas.microsoft.com/office/drawing/2014/main" id="{9AD19A04-03B3-ED51-3322-D31EA259B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0:46</a:t>
            </a:r>
          </a:p>
        </p:txBody>
      </p:sp>
      <p:sp>
        <p:nvSpPr>
          <p:cNvPr id="170" name="Rectangle 78">
            <a:extLst>
              <a:ext uri="{FF2B5EF4-FFF2-40B4-BE49-F238E27FC236}">
                <a16:creationId xmlns:a16="http://schemas.microsoft.com/office/drawing/2014/main" id="{51616B87-D794-23E6-1DBB-E5A364DF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0:45</a:t>
            </a:r>
          </a:p>
        </p:txBody>
      </p:sp>
      <p:sp>
        <p:nvSpPr>
          <p:cNvPr id="171" name="Rectangle 79">
            <a:extLst>
              <a:ext uri="{FF2B5EF4-FFF2-40B4-BE49-F238E27FC236}">
                <a16:creationId xmlns:a16="http://schemas.microsoft.com/office/drawing/2014/main" id="{32005C99-AB47-E539-5588-4543AFAC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0:44</a:t>
            </a:r>
          </a:p>
        </p:txBody>
      </p:sp>
      <p:sp>
        <p:nvSpPr>
          <p:cNvPr id="172" name="Rectangle 80">
            <a:extLst>
              <a:ext uri="{FF2B5EF4-FFF2-40B4-BE49-F238E27FC236}">
                <a16:creationId xmlns:a16="http://schemas.microsoft.com/office/drawing/2014/main" id="{82BA5515-0EB0-DC9F-6F82-69A6C87B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0:43</a:t>
            </a:r>
          </a:p>
        </p:txBody>
      </p:sp>
      <p:sp>
        <p:nvSpPr>
          <p:cNvPr id="173" name="Rectangle 81">
            <a:extLst>
              <a:ext uri="{FF2B5EF4-FFF2-40B4-BE49-F238E27FC236}">
                <a16:creationId xmlns:a16="http://schemas.microsoft.com/office/drawing/2014/main" id="{D6034DF3-B5B1-735D-07A2-CC5D2748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0:42</a:t>
            </a:r>
          </a:p>
        </p:txBody>
      </p:sp>
      <p:sp>
        <p:nvSpPr>
          <p:cNvPr id="174" name="Rectangle 82">
            <a:extLst>
              <a:ext uri="{FF2B5EF4-FFF2-40B4-BE49-F238E27FC236}">
                <a16:creationId xmlns:a16="http://schemas.microsoft.com/office/drawing/2014/main" id="{769EA2F4-9DB3-10E8-AA33-AD96D239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0:41</a:t>
            </a:r>
          </a:p>
        </p:txBody>
      </p:sp>
      <p:sp>
        <p:nvSpPr>
          <p:cNvPr id="175" name="Rectangle 83">
            <a:extLst>
              <a:ext uri="{FF2B5EF4-FFF2-40B4-BE49-F238E27FC236}">
                <a16:creationId xmlns:a16="http://schemas.microsoft.com/office/drawing/2014/main" id="{F2ECB5B4-B08E-3FC6-5693-D707610C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0:40</a:t>
            </a:r>
          </a:p>
        </p:txBody>
      </p:sp>
      <p:sp>
        <p:nvSpPr>
          <p:cNvPr id="176" name="Rectangle 84">
            <a:extLst>
              <a:ext uri="{FF2B5EF4-FFF2-40B4-BE49-F238E27FC236}">
                <a16:creationId xmlns:a16="http://schemas.microsoft.com/office/drawing/2014/main" id="{852BA5EC-B445-FE33-0ABF-5FE938735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0:39</a:t>
            </a:r>
          </a:p>
        </p:txBody>
      </p:sp>
      <p:sp>
        <p:nvSpPr>
          <p:cNvPr id="177" name="Rectangle 85">
            <a:extLst>
              <a:ext uri="{FF2B5EF4-FFF2-40B4-BE49-F238E27FC236}">
                <a16:creationId xmlns:a16="http://schemas.microsoft.com/office/drawing/2014/main" id="{7A02D7EC-10D7-3170-F754-3A1BB553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0:38</a:t>
            </a:r>
          </a:p>
        </p:txBody>
      </p:sp>
      <p:sp>
        <p:nvSpPr>
          <p:cNvPr id="178" name="Rectangle 86">
            <a:extLst>
              <a:ext uri="{FF2B5EF4-FFF2-40B4-BE49-F238E27FC236}">
                <a16:creationId xmlns:a16="http://schemas.microsoft.com/office/drawing/2014/main" id="{7524C78D-730E-22C4-D753-25320135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0:37</a:t>
            </a:r>
          </a:p>
        </p:txBody>
      </p:sp>
      <p:sp>
        <p:nvSpPr>
          <p:cNvPr id="179" name="Rectangle 87">
            <a:extLst>
              <a:ext uri="{FF2B5EF4-FFF2-40B4-BE49-F238E27FC236}">
                <a16:creationId xmlns:a16="http://schemas.microsoft.com/office/drawing/2014/main" id="{9EE2298E-7052-35A2-52A9-D96E1624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0:36</a:t>
            </a:r>
          </a:p>
        </p:txBody>
      </p:sp>
      <p:sp>
        <p:nvSpPr>
          <p:cNvPr id="180" name="Rectangle 88">
            <a:extLst>
              <a:ext uri="{FF2B5EF4-FFF2-40B4-BE49-F238E27FC236}">
                <a16:creationId xmlns:a16="http://schemas.microsoft.com/office/drawing/2014/main" id="{47B8398F-FB17-7D4D-4205-5FD139971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0:35</a:t>
            </a:r>
          </a:p>
        </p:txBody>
      </p:sp>
      <p:sp>
        <p:nvSpPr>
          <p:cNvPr id="181" name="Rectangle 89">
            <a:extLst>
              <a:ext uri="{FF2B5EF4-FFF2-40B4-BE49-F238E27FC236}">
                <a16:creationId xmlns:a16="http://schemas.microsoft.com/office/drawing/2014/main" id="{8108DEFF-7E50-5870-C707-D89A38C84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0:34</a:t>
            </a:r>
          </a:p>
        </p:txBody>
      </p:sp>
      <p:sp>
        <p:nvSpPr>
          <p:cNvPr id="182" name="Rectangle 90">
            <a:extLst>
              <a:ext uri="{FF2B5EF4-FFF2-40B4-BE49-F238E27FC236}">
                <a16:creationId xmlns:a16="http://schemas.microsoft.com/office/drawing/2014/main" id="{95511186-408E-14C9-5ECA-FFA30B8D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0:33</a:t>
            </a:r>
          </a:p>
        </p:txBody>
      </p:sp>
      <p:sp>
        <p:nvSpPr>
          <p:cNvPr id="183" name="Rectangle 91">
            <a:extLst>
              <a:ext uri="{FF2B5EF4-FFF2-40B4-BE49-F238E27FC236}">
                <a16:creationId xmlns:a16="http://schemas.microsoft.com/office/drawing/2014/main" id="{E06DADC1-5F5E-3BF2-840E-9756CFC8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6017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0:32</a:t>
            </a:r>
          </a:p>
        </p:txBody>
      </p:sp>
      <p:sp>
        <p:nvSpPr>
          <p:cNvPr id="184" name="Rectangle 92">
            <a:extLst>
              <a:ext uri="{FF2B5EF4-FFF2-40B4-BE49-F238E27FC236}">
                <a16:creationId xmlns:a16="http://schemas.microsoft.com/office/drawing/2014/main" id="{67F5DEC0-44AB-DBBC-B323-68EDB4DA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0:31</a:t>
            </a:r>
          </a:p>
        </p:txBody>
      </p:sp>
      <p:sp>
        <p:nvSpPr>
          <p:cNvPr id="185" name="Rectangle 93">
            <a:extLst>
              <a:ext uri="{FF2B5EF4-FFF2-40B4-BE49-F238E27FC236}">
                <a16:creationId xmlns:a16="http://schemas.microsoft.com/office/drawing/2014/main" id="{0069B324-EFB7-53C2-7C59-E86E86DB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0:30</a:t>
            </a:r>
          </a:p>
        </p:txBody>
      </p:sp>
      <p:sp>
        <p:nvSpPr>
          <p:cNvPr id="186" name="Rectangle 94">
            <a:extLst>
              <a:ext uri="{FF2B5EF4-FFF2-40B4-BE49-F238E27FC236}">
                <a16:creationId xmlns:a16="http://schemas.microsoft.com/office/drawing/2014/main" id="{773FDADB-88D5-D2B9-368E-70A3DF0F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0:29</a:t>
            </a:r>
          </a:p>
        </p:txBody>
      </p:sp>
      <p:sp>
        <p:nvSpPr>
          <p:cNvPr id="187" name="Rectangle 95">
            <a:extLst>
              <a:ext uri="{FF2B5EF4-FFF2-40B4-BE49-F238E27FC236}">
                <a16:creationId xmlns:a16="http://schemas.microsoft.com/office/drawing/2014/main" id="{76AB8139-8286-F93F-3B8A-1EC54710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0:28</a:t>
            </a:r>
          </a:p>
        </p:txBody>
      </p:sp>
      <p:sp>
        <p:nvSpPr>
          <p:cNvPr id="188" name="Rectangle 96">
            <a:extLst>
              <a:ext uri="{FF2B5EF4-FFF2-40B4-BE49-F238E27FC236}">
                <a16:creationId xmlns:a16="http://schemas.microsoft.com/office/drawing/2014/main" id="{B5693FE4-DEC2-B6C0-EF6C-20E54917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0:27</a:t>
            </a:r>
          </a:p>
        </p:txBody>
      </p:sp>
      <p:sp>
        <p:nvSpPr>
          <p:cNvPr id="189" name="Rectangle 97">
            <a:extLst>
              <a:ext uri="{FF2B5EF4-FFF2-40B4-BE49-F238E27FC236}">
                <a16:creationId xmlns:a16="http://schemas.microsoft.com/office/drawing/2014/main" id="{9C2211BC-73CD-9064-495F-D6843A96E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0:26</a:t>
            </a:r>
          </a:p>
        </p:txBody>
      </p:sp>
      <p:sp>
        <p:nvSpPr>
          <p:cNvPr id="190" name="Rectangle 98">
            <a:extLst>
              <a:ext uri="{FF2B5EF4-FFF2-40B4-BE49-F238E27FC236}">
                <a16:creationId xmlns:a16="http://schemas.microsoft.com/office/drawing/2014/main" id="{7C4C9B05-163A-233C-C48D-C1B214C44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0:25</a:t>
            </a:r>
          </a:p>
        </p:txBody>
      </p:sp>
      <p:sp>
        <p:nvSpPr>
          <p:cNvPr id="191" name="Rectangle 99">
            <a:extLst>
              <a:ext uri="{FF2B5EF4-FFF2-40B4-BE49-F238E27FC236}">
                <a16:creationId xmlns:a16="http://schemas.microsoft.com/office/drawing/2014/main" id="{AA5D2222-333F-2AF2-7C01-4EC303B3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0:24</a:t>
            </a:r>
          </a:p>
        </p:txBody>
      </p:sp>
      <p:sp>
        <p:nvSpPr>
          <p:cNvPr id="192" name="Rectangle 100">
            <a:extLst>
              <a:ext uri="{FF2B5EF4-FFF2-40B4-BE49-F238E27FC236}">
                <a16:creationId xmlns:a16="http://schemas.microsoft.com/office/drawing/2014/main" id="{816A282B-D36E-15BA-D2E9-1836993C6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0:23</a:t>
            </a:r>
          </a:p>
        </p:txBody>
      </p:sp>
      <p:sp>
        <p:nvSpPr>
          <p:cNvPr id="193" name="Rectangle 101">
            <a:extLst>
              <a:ext uri="{FF2B5EF4-FFF2-40B4-BE49-F238E27FC236}">
                <a16:creationId xmlns:a16="http://schemas.microsoft.com/office/drawing/2014/main" id="{9E9ECE8F-2B70-EC46-8AED-0D31FFF4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0:22</a:t>
            </a:r>
          </a:p>
        </p:txBody>
      </p:sp>
      <p:sp>
        <p:nvSpPr>
          <p:cNvPr id="194" name="Rectangle 102">
            <a:extLst>
              <a:ext uri="{FF2B5EF4-FFF2-40B4-BE49-F238E27FC236}">
                <a16:creationId xmlns:a16="http://schemas.microsoft.com/office/drawing/2014/main" id="{104AE244-69AC-0706-73C1-E630D86D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0:21</a:t>
            </a:r>
          </a:p>
        </p:txBody>
      </p:sp>
      <p:sp>
        <p:nvSpPr>
          <p:cNvPr id="195" name="Rectangle 103">
            <a:extLst>
              <a:ext uri="{FF2B5EF4-FFF2-40B4-BE49-F238E27FC236}">
                <a16:creationId xmlns:a16="http://schemas.microsoft.com/office/drawing/2014/main" id="{18E88066-E558-F291-2B00-4315FC62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0:20</a:t>
            </a:r>
          </a:p>
        </p:txBody>
      </p:sp>
      <p:sp>
        <p:nvSpPr>
          <p:cNvPr id="196" name="Rectangle 104">
            <a:extLst>
              <a:ext uri="{FF2B5EF4-FFF2-40B4-BE49-F238E27FC236}">
                <a16:creationId xmlns:a16="http://schemas.microsoft.com/office/drawing/2014/main" id="{95990137-D18A-667D-2D4F-49054230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0:19</a:t>
            </a:r>
          </a:p>
        </p:txBody>
      </p:sp>
      <p:sp>
        <p:nvSpPr>
          <p:cNvPr id="197" name="Rectangle 105">
            <a:extLst>
              <a:ext uri="{FF2B5EF4-FFF2-40B4-BE49-F238E27FC236}">
                <a16:creationId xmlns:a16="http://schemas.microsoft.com/office/drawing/2014/main" id="{0B8B403F-6B86-D9E8-D6AC-C7FA75A3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0:18</a:t>
            </a:r>
          </a:p>
        </p:txBody>
      </p:sp>
      <p:sp>
        <p:nvSpPr>
          <p:cNvPr id="198" name="Rectangle 106">
            <a:extLst>
              <a:ext uri="{FF2B5EF4-FFF2-40B4-BE49-F238E27FC236}">
                <a16:creationId xmlns:a16="http://schemas.microsoft.com/office/drawing/2014/main" id="{E111D230-D571-33A4-3A9B-885A6E20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0:17</a:t>
            </a:r>
          </a:p>
        </p:txBody>
      </p:sp>
      <p:sp>
        <p:nvSpPr>
          <p:cNvPr id="199" name="Rectangle 107">
            <a:extLst>
              <a:ext uri="{FF2B5EF4-FFF2-40B4-BE49-F238E27FC236}">
                <a16:creationId xmlns:a16="http://schemas.microsoft.com/office/drawing/2014/main" id="{53C5CD02-E047-D8B0-45CA-77B8A356C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0:16</a:t>
            </a:r>
          </a:p>
        </p:txBody>
      </p:sp>
      <p:sp>
        <p:nvSpPr>
          <p:cNvPr id="200" name="Rectangle 108">
            <a:extLst>
              <a:ext uri="{FF2B5EF4-FFF2-40B4-BE49-F238E27FC236}">
                <a16:creationId xmlns:a16="http://schemas.microsoft.com/office/drawing/2014/main" id="{DD4B4881-525E-3829-2BC2-7B3862BD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0:15</a:t>
            </a:r>
          </a:p>
        </p:txBody>
      </p:sp>
      <p:sp>
        <p:nvSpPr>
          <p:cNvPr id="201" name="Rectangle 109">
            <a:extLst>
              <a:ext uri="{FF2B5EF4-FFF2-40B4-BE49-F238E27FC236}">
                <a16:creationId xmlns:a16="http://schemas.microsoft.com/office/drawing/2014/main" id="{32C13C0C-0879-E36D-91D8-3FFD74A1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0:14</a:t>
            </a:r>
          </a:p>
        </p:txBody>
      </p:sp>
      <p:sp>
        <p:nvSpPr>
          <p:cNvPr id="202" name="Rectangle 110">
            <a:extLst>
              <a:ext uri="{FF2B5EF4-FFF2-40B4-BE49-F238E27FC236}">
                <a16:creationId xmlns:a16="http://schemas.microsoft.com/office/drawing/2014/main" id="{44B4EC51-4820-3515-D172-88BAB67AD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0:13</a:t>
            </a:r>
          </a:p>
        </p:txBody>
      </p:sp>
      <p:sp>
        <p:nvSpPr>
          <p:cNvPr id="203" name="Rectangle 111">
            <a:extLst>
              <a:ext uri="{FF2B5EF4-FFF2-40B4-BE49-F238E27FC236}">
                <a16:creationId xmlns:a16="http://schemas.microsoft.com/office/drawing/2014/main" id="{19F8E699-95DA-3950-CEB9-5850E51A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0:12</a:t>
            </a:r>
          </a:p>
        </p:txBody>
      </p:sp>
      <p:sp>
        <p:nvSpPr>
          <p:cNvPr id="204" name="Rectangle 112">
            <a:extLst>
              <a:ext uri="{FF2B5EF4-FFF2-40B4-BE49-F238E27FC236}">
                <a16:creationId xmlns:a16="http://schemas.microsoft.com/office/drawing/2014/main" id="{9E6FC169-07C8-FCD2-A786-D6C01B68E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0:11</a:t>
            </a:r>
          </a:p>
        </p:txBody>
      </p:sp>
      <p:sp>
        <p:nvSpPr>
          <p:cNvPr id="205" name="Rectangle 113">
            <a:extLst>
              <a:ext uri="{FF2B5EF4-FFF2-40B4-BE49-F238E27FC236}">
                <a16:creationId xmlns:a16="http://schemas.microsoft.com/office/drawing/2014/main" id="{EFBFA558-EA8D-AA7A-4936-610BF957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0:10</a:t>
            </a:r>
          </a:p>
        </p:txBody>
      </p:sp>
      <p:sp>
        <p:nvSpPr>
          <p:cNvPr id="206" name="Rectangle 114">
            <a:extLst>
              <a:ext uri="{FF2B5EF4-FFF2-40B4-BE49-F238E27FC236}">
                <a16:creationId xmlns:a16="http://schemas.microsoft.com/office/drawing/2014/main" id="{C4B79C82-BE48-B893-9AFC-4DB5714D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0:09</a:t>
            </a:r>
          </a:p>
        </p:txBody>
      </p:sp>
      <p:sp>
        <p:nvSpPr>
          <p:cNvPr id="207" name="Rectangle 115">
            <a:extLst>
              <a:ext uri="{FF2B5EF4-FFF2-40B4-BE49-F238E27FC236}">
                <a16:creationId xmlns:a16="http://schemas.microsoft.com/office/drawing/2014/main" id="{ED37DD32-A457-CAAD-EDA3-ED020F4F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0:08</a:t>
            </a:r>
          </a:p>
        </p:txBody>
      </p:sp>
      <p:sp>
        <p:nvSpPr>
          <p:cNvPr id="208" name="Rectangle 116">
            <a:extLst>
              <a:ext uri="{FF2B5EF4-FFF2-40B4-BE49-F238E27FC236}">
                <a16:creationId xmlns:a16="http://schemas.microsoft.com/office/drawing/2014/main" id="{3107E751-FE3A-4316-A1AF-30435806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0:07</a:t>
            </a:r>
          </a:p>
        </p:txBody>
      </p:sp>
      <p:sp>
        <p:nvSpPr>
          <p:cNvPr id="209" name="Rectangle 117">
            <a:extLst>
              <a:ext uri="{FF2B5EF4-FFF2-40B4-BE49-F238E27FC236}">
                <a16:creationId xmlns:a16="http://schemas.microsoft.com/office/drawing/2014/main" id="{A48F9015-912E-0A27-2B68-FA1D7346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0:06</a:t>
            </a:r>
          </a:p>
        </p:txBody>
      </p:sp>
      <p:sp>
        <p:nvSpPr>
          <p:cNvPr id="210" name="Rectangle 118">
            <a:extLst>
              <a:ext uri="{FF2B5EF4-FFF2-40B4-BE49-F238E27FC236}">
                <a16:creationId xmlns:a16="http://schemas.microsoft.com/office/drawing/2014/main" id="{540138A9-4D55-309B-6EB8-D2A91A0A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0:05</a:t>
            </a:r>
          </a:p>
        </p:txBody>
      </p:sp>
      <p:sp>
        <p:nvSpPr>
          <p:cNvPr id="211" name="Rectangle 119">
            <a:extLst>
              <a:ext uri="{FF2B5EF4-FFF2-40B4-BE49-F238E27FC236}">
                <a16:creationId xmlns:a16="http://schemas.microsoft.com/office/drawing/2014/main" id="{0D7045BB-9834-9935-750C-84399497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0:04</a:t>
            </a:r>
          </a:p>
        </p:txBody>
      </p:sp>
      <p:sp>
        <p:nvSpPr>
          <p:cNvPr id="212" name="Rectangle 120">
            <a:extLst>
              <a:ext uri="{FF2B5EF4-FFF2-40B4-BE49-F238E27FC236}">
                <a16:creationId xmlns:a16="http://schemas.microsoft.com/office/drawing/2014/main" id="{B0CABE7F-9270-9CBE-381B-D18AD905D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0:03</a:t>
            </a:r>
          </a:p>
        </p:txBody>
      </p:sp>
      <p:sp>
        <p:nvSpPr>
          <p:cNvPr id="213" name="Rectangle 121">
            <a:extLst>
              <a:ext uri="{FF2B5EF4-FFF2-40B4-BE49-F238E27FC236}">
                <a16:creationId xmlns:a16="http://schemas.microsoft.com/office/drawing/2014/main" id="{A1DA8A15-386E-A78B-2D92-1EBE744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0:02</a:t>
            </a:r>
          </a:p>
        </p:txBody>
      </p:sp>
      <p:sp>
        <p:nvSpPr>
          <p:cNvPr id="214" name="Rectangle 122">
            <a:extLst>
              <a:ext uri="{FF2B5EF4-FFF2-40B4-BE49-F238E27FC236}">
                <a16:creationId xmlns:a16="http://schemas.microsoft.com/office/drawing/2014/main" id="{3A5D85E0-83D4-0CC5-55D8-EC12F4A8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0:01</a:t>
            </a:r>
          </a:p>
        </p:txBody>
      </p:sp>
      <p:sp>
        <p:nvSpPr>
          <p:cNvPr id="277" name="Rectangle 430">
            <a:extLst>
              <a:ext uri="{FF2B5EF4-FFF2-40B4-BE49-F238E27FC236}">
                <a16:creationId xmlns:a16="http://schemas.microsoft.com/office/drawing/2014/main" id="{36411FD4-6C77-E2F2-A314-834943DB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6" y="1412776"/>
            <a:ext cx="1880885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1:00</a:t>
            </a:r>
          </a:p>
        </p:txBody>
      </p:sp>
      <p:pic>
        <p:nvPicPr>
          <p:cNvPr id="4" name="صورة 3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A1BC45C6-BC37-0E85-C428-268980D64A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30BB618-A1DB-0A0C-6868-A09F9F65659B}"/>
              </a:ext>
            </a:extLst>
          </p:cNvPr>
          <p:cNvSpPr txBox="1"/>
          <p:nvPr/>
        </p:nvSpPr>
        <p:spPr>
          <a:xfrm>
            <a:off x="6518151" y="2403149"/>
            <a:ext cx="2232248" cy="235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ku-Arab-IQ" sz="3200" dirty="0"/>
              <a:t>٧</a:t>
            </a:r>
            <a:r>
              <a:rPr lang="ar-SA" sz="3200" dirty="0"/>
              <a:t> × </a:t>
            </a:r>
            <a:r>
              <a:rPr lang="ku-Arab-IQ" sz="3200" dirty="0"/>
              <a:t>٩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٩</a:t>
            </a:r>
            <a:r>
              <a:rPr lang="ar-SA" sz="3200" dirty="0"/>
              <a:t> × </a:t>
            </a:r>
            <a:r>
              <a:rPr lang="ku-Arab-IQ" sz="3200" dirty="0"/>
              <a:t>٤ </a:t>
            </a:r>
            <a:r>
              <a:rPr lang="ar-SA" sz="3200" dirty="0"/>
              <a:t>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٣</a:t>
            </a:r>
            <a:r>
              <a:rPr lang="ar-SA" sz="3200" dirty="0"/>
              <a:t> × </a:t>
            </a:r>
            <a:r>
              <a:rPr lang="ku-Arab-IQ" sz="3200" dirty="0"/>
              <a:t>٨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٤</a:t>
            </a:r>
            <a:r>
              <a:rPr lang="ar-SA" sz="3200" dirty="0"/>
              <a:t> × </a:t>
            </a:r>
            <a:r>
              <a:rPr lang="ku-Arab-IQ" sz="3200" dirty="0"/>
              <a:t>٦</a:t>
            </a:r>
            <a:r>
              <a:rPr lang="ar-SA" sz="3200" dirty="0"/>
              <a:t> =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27548C-6829-9D3F-BAA2-E94589A7BC36}"/>
              </a:ext>
            </a:extLst>
          </p:cNvPr>
          <p:cNvSpPr txBox="1"/>
          <p:nvPr/>
        </p:nvSpPr>
        <p:spPr>
          <a:xfrm>
            <a:off x="3441602" y="2356986"/>
            <a:ext cx="2232248" cy="235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ku-Arab-IQ" sz="3200" dirty="0"/>
              <a:t>٧</a:t>
            </a:r>
            <a:r>
              <a:rPr lang="ar-SA" sz="3200" dirty="0"/>
              <a:t> × </a:t>
            </a:r>
            <a:r>
              <a:rPr lang="ku-Arab-IQ" sz="3200" dirty="0"/>
              <a:t>٦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٣</a:t>
            </a:r>
            <a:r>
              <a:rPr lang="ar-SA" sz="3200" dirty="0"/>
              <a:t> × </a:t>
            </a:r>
            <a:r>
              <a:rPr lang="ku-Arab-IQ" sz="3200" dirty="0"/>
              <a:t>٦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٢</a:t>
            </a:r>
            <a:r>
              <a:rPr lang="ar-SA" sz="3200" dirty="0"/>
              <a:t> × </a:t>
            </a:r>
            <a:r>
              <a:rPr lang="ku-Arab-IQ" sz="3200" dirty="0"/>
              <a:t>٧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٨</a:t>
            </a:r>
            <a:r>
              <a:rPr lang="ar-SA" sz="3200" dirty="0"/>
              <a:t> × </a:t>
            </a:r>
            <a:r>
              <a:rPr lang="ku-Arab-IQ" sz="3200" dirty="0"/>
              <a:t>٥</a:t>
            </a:r>
            <a:r>
              <a:rPr lang="ar-SA" sz="3200" dirty="0"/>
              <a:t> =</a:t>
            </a:r>
          </a:p>
        </p:txBody>
      </p:sp>
      <p:sp>
        <p:nvSpPr>
          <p:cNvPr id="215" name="مستطيل: زوايا مستديرة 6">
            <a:extLst>
              <a:ext uri="{FF2B5EF4-FFF2-40B4-BE49-F238E27FC236}">
                <a16:creationId xmlns:a16="http://schemas.microsoft.com/office/drawing/2014/main" id="{44B47C82-90F4-579C-2DD4-9005027F67DA}"/>
              </a:ext>
            </a:extLst>
          </p:cNvPr>
          <p:cNvSpPr/>
          <p:nvPr/>
        </p:nvSpPr>
        <p:spPr>
          <a:xfrm>
            <a:off x="2423592" y="2325730"/>
            <a:ext cx="7128792" cy="2376264"/>
          </a:xfrm>
          <a:custGeom>
            <a:avLst/>
            <a:gdLst>
              <a:gd name="connsiteX0" fmla="*/ 0 w 7128792"/>
              <a:gd name="connsiteY0" fmla="*/ 444647 h 2376264"/>
              <a:gd name="connsiteX1" fmla="*/ 444647 w 7128792"/>
              <a:gd name="connsiteY1" fmla="*/ 0 h 2376264"/>
              <a:gd name="connsiteX2" fmla="*/ 6684145 w 7128792"/>
              <a:gd name="connsiteY2" fmla="*/ 0 h 2376264"/>
              <a:gd name="connsiteX3" fmla="*/ 7128792 w 7128792"/>
              <a:gd name="connsiteY3" fmla="*/ 444647 h 2376264"/>
              <a:gd name="connsiteX4" fmla="*/ 7128792 w 7128792"/>
              <a:gd name="connsiteY4" fmla="*/ 1931617 h 2376264"/>
              <a:gd name="connsiteX5" fmla="*/ 6684145 w 7128792"/>
              <a:gd name="connsiteY5" fmla="*/ 2376264 h 2376264"/>
              <a:gd name="connsiteX6" fmla="*/ 444647 w 7128792"/>
              <a:gd name="connsiteY6" fmla="*/ 2376264 h 2376264"/>
              <a:gd name="connsiteX7" fmla="*/ 0 w 7128792"/>
              <a:gd name="connsiteY7" fmla="*/ 1931617 h 2376264"/>
              <a:gd name="connsiteX8" fmla="*/ 0 w 7128792"/>
              <a:gd name="connsiteY8" fmla="*/ 444647 h 237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8792" h="2376264" fill="none" extrusionOk="0">
                <a:moveTo>
                  <a:pt x="0" y="444647"/>
                </a:moveTo>
                <a:cubicBezTo>
                  <a:pt x="-806" y="190338"/>
                  <a:pt x="166058" y="-22505"/>
                  <a:pt x="444647" y="0"/>
                </a:cubicBezTo>
                <a:cubicBezTo>
                  <a:pt x="3129281" y="-168576"/>
                  <a:pt x="3807787" y="146359"/>
                  <a:pt x="6684145" y="0"/>
                </a:cubicBezTo>
                <a:cubicBezTo>
                  <a:pt x="6965298" y="-15895"/>
                  <a:pt x="7107892" y="204070"/>
                  <a:pt x="7128792" y="444647"/>
                </a:cubicBezTo>
                <a:cubicBezTo>
                  <a:pt x="7192298" y="929592"/>
                  <a:pt x="7018018" y="1302282"/>
                  <a:pt x="7128792" y="1931617"/>
                </a:cubicBezTo>
                <a:cubicBezTo>
                  <a:pt x="7128878" y="2155034"/>
                  <a:pt x="6916990" y="2392517"/>
                  <a:pt x="6684145" y="2376264"/>
                </a:cubicBezTo>
                <a:cubicBezTo>
                  <a:pt x="4498204" y="2393470"/>
                  <a:pt x="2782461" y="2455232"/>
                  <a:pt x="444647" y="2376264"/>
                </a:cubicBezTo>
                <a:cubicBezTo>
                  <a:pt x="209510" y="2393667"/>
                  <a:pt x="3044" y="2182863"/>
                  <a:pt x="0" y="1931617"/>
                </a:cubicBezTo>
                <a:cubicBezTo>
                  <a:pt x="-92406" y="1460118"/>
                  <a:pt x="-3246" y="1185982"/>
                  <a:pt x="0" y="444647"/>
                </a:cubicBezTo>
                <a:close/>
              </a:path>
              <a:path w="7128792" h="2376264" stroke="0" extrusionOk="0">
                <a:moveTo>
                  <a:pt x="0" y="444647"/>
                </a:moveTo>
                <a:cubicBezTo>
                  <a:pt x="9328" y="189346"/>
                  <a:pt x="186497" y="-16325"/>
                  <a:pt x="444647" y="0"/>
                </a:cubicBezTo>
                <a:cubicBezTo>
                  <a:pt x="2069614" y="-15845"/>
                  <a:pt x="4426446" y="-121820"/>
                  <a:pt x="6684145" y="0"/>
                </a:cubicBezTo>
                <a:cubicBezTo>
                  <a:pt x="6934670" y="-17070"/>
                  <a:pt x="7106980" y="155845"/>
                  <a:pt x="7128792" y="444647"/>
                </a:cubicBezTo>
                <a:cubicBezTo>
                  <a:pt x="7029681" y="949406"/>
                  <a:pt x="7084522" y="1535555"/>
                  <a:pt x="7128792" y="1931617"/>
                </a:cubicBezTo>
                <a:cubicBezTo>
                  <a:pt x="7153373" y="2140399"/>
                  <a:pt x="6940113" y="2369193"/>
                  <a:pt x="6684145" y="2376264"/>
                </a:cubicBezTo>
                <a:cubicBezTo>
                  <a:pt x="5716875" y="2326294"/>
                  <a:pt x="3484218" y="2436977"/>
                  <a:pt x="444647" y="2376264"/>
                </a:cubicBezTo>
                <a:cubicBezTo>
                  <a:pt x="154612" y="2361800"/>
                  <a:pt x="-17462" y="2186530"/>
                  <a:pt x="0" y="1931617"/>
                </a:cubicBezTo>
                <a:cubicBezTo>
                  <a:pt x="-125681" y="1304454"/>
                  <a:pt x="-53502" y="790771"/>
                  <a:pt x="0" y="444647"/>
                </a:cubicBezTo>
                <a:close/>
              </a:path>
            </a:pathLst>
          </a:custGeom>
          <a:solidFill>
            <a:srgbClr val="606C5D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>
                      <a:gd name="adj" fmla="val 1871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ضرب أي عدد في </a:t>
            </a:r>
            <a:r>
              <a:rPr lang="ku-Arab-IQ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٥</a:t>
            </a:r>
            <a:r>
              <a:rPr lang="ar-SA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 الناتج آحاده </a:t>
            </a:r>
            <a:r>
              <a:rPr lang="ku-Arab-IQ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٥</a:t>
            </a:r>
            <a:r>
              <a:rPr lang="ar-SA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rPr>
              <a:t> أو ....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8711758" y="1383609"/>
            <a:ext cx="1492380" cy="1459637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1195445" y="1383609"/>
            <a:ext cx="1889244" cy="1459637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976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6" grpId="0" animBg="1"/>
      <p:bldP spid="276" grpId="1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31" grpId="0" animBg="1"/>
      <p:bldP spid="3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77" grpId="0" animBg="1"/>
      <p:bldP spid="215" grpId="0" animBg="1"/>
      <p:bldP spid="21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123">
            <a:extLst>
              <a:ext uri="{FF2B5EF4-FFF2-40B4-BE49-F238E27FC236}">
                <a16:creationId xmlns:a16="http://schemas.microsoft.com/office/drawing/2014/main" id="{A6FFF1F5-9A2A-57F8-1CF0-08958F1CF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+mj-cs"/>
              </a:rPr>
              <a:t>أنتهى الوقت</a:t>
            </a:r>
            <a:endParaRPr lang="en-GB" sz="28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623375" y="6019454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10128448" y="2636896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702" y="40811"/>
                  <a:pt x="48940" y="-2448"/>
                  <a:pt x="120002" y="0"/>
                </a:cubicBezTo>
                <a:cubicBezTo>
                  <a:pt x="343716" y="-9914"/>
                  <a:pt x="361116" y="-9275"/>
                  <a:pt x="582480" y="0"/>
                </a:cubicBezTo>
                <a:cubicBezTo>
                  <a:pt x="794046" y="-17621"/>
                  <a:pt x="891680" y="11521"/>
                  <a:pt x="1103998" y="0"/>
                </a:cubicBezTo>
                <a:cubicBezTo>
                  <a:pt x="1152462" y="-4399"/>
                  <a:pt x="1223665" y="57586"/>
                  <a:pt x="1224000" y="96001"/>
                </a:cubicBezTo>
                <a:cubicBezTo>
                  <a:pt x="1237664" y="276513"/>
                  <a:pt x="1223468" y="345730"/>
                  <a:pt x="1224000" y="479998"/>
                </a:cubicBezTo>
                <a:cubicBezTo>
                  <a:pt x="1190531" y="515790"/>
                  <a:pt x="1163601" y="554511"/>
                  <a:pt x="1103998" y="576000"/>
                </a:cubicBezTo>
                <a:cubicBezTo>
                  <a:pt x="892737" y="558319"/>
                  <a:pt x="736824" y="599516"/>
                  <a:pt x="631680" y="576000"/>
                </a:cubicBezTo>
                <a:cubicBezTo>
                  <a:pt x="491167" y="549800"/>
                  <a:pt x="252000" y="590527"/>
                  <a:pt x="120002" y="576000"/>
                </a:cubicBezTo>
                <a:cubicBezTo>
                  <a:pt x="45500" y="570028"/>
                  <a:pt x="-19370" y="539871"/>
                  <a:pt x="0" y="479998"/>
                </a:cubicBezTo>
                <a:cubicBezTo>
                  <a:pt x="-5287" y="301210"/>
                  <a:pt x="-2306" y="172628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28328" y="30833"/>
                  <a:pt x="53749" y="5739"/>
                  <a:pt x="120002" y="0"/>
                </a:cubicBezTo>
                <a:cubicBezTo>
                  <a:pt x="289041" y="-65434"/>
                  <a:pt x="476499" y="4368"/>
                  <a:pt x="612000" y="0"/>
                </a:cubicBezTo>
                <a:cubicBezTo>
                  <a:pt x="844402" y="8421"/>
                  <a:pt x="899751" y="12638"/>
                  <a:pt x="1103998" y="0"/>
                </a:cubicBezTo>
                <a:cubicBezTo>
                  <a:pt x="1156392" y="6960"/>
                  <a:pt x="1219597" y="50934"/>
                  <a:pt x="1224000" y="96001"/>
                </a:cubicBezTo>
                <a:cubicBezTo>
                  <a:pt x="1236733" y="280175"/>
                  <a:pt x="1209499" y="297809"/>
                  <a:pt x="1224000" y="479998"/>
                </a:cubicBezTo>
                <a:cubicBezTo>
                  <a:pt x="1224812" y="534481"/>
                  <a:pt x="1165070" y="566824"/>
                  <a:pt x="1103998" y="576000"/>
                </a:cubicBezTo>
                <a:cubicBezTo>
                  <a:pt x="980596" y="638484"/>
                  <a:pt x="841439" y="569337"/>
                  <a:pt x="631680" y="576000"/>
                </a:cubicBezTo>
                <a:cubicBezTo>
                  <a:pt x="458901" y="561602"/>
                  <a:pt x="292962" y="563617"/>
                  <a:pt x="120002" y="576000"/>
                </a:cubicBezTo>
                <a:cubicBezTo>
                  <a:pt x="70511" y="554845"/>
                  <a:pt x="-12027" y="529584"/>
                  <a:pt x="0" y="479998"/>
                </a:cubicBezTo>
                <a:cubicBezTo>
                  <a:pt x="438" y="365307"/>
                  <a:pt x="-124" y="244281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3931" y="44080"/>
                  <a:pt x="53202" y="-25436"/>
                  <a:pt x="120002" y="0"/>
                </a:cubicBezTo>
                <a:cubicBezTo>
                  <a:pt x="323840" y="5165"/>
                  <a:pt x="375285" y="-3779"/>
                  <a:pt x="582480" y="0"/>
                </a:cubicBezTo>
                <a:cubicBezTo>
                  <a:pt x="812376" y="1359"/>
                  <a:pt x="892909" y="-25578"/>
                  <a:pt x="1103998" y="0"/>
                </a:cubicBezTo>
                <a:cubicBezTo>
                  <a:pt x="1167173" y="7169"/>
                  <a:pt x="1238843" y="58852"/>
                  <a:pt x="1224000" y="96001"/>
                </a:cubicBezTo>
                <a:cubicBezTo>
                  <a:pt x="1235788" y="248442"/>
                  <a:pt x="1210175" y="349428"/>
                  <a:pt x="1224000" y="479998"/>
                </a:cubicBezTo>
                <a:cubicBezTo>
                  <a:pt x="1214295" y="540016"/>
                  <a:pt x="1164206" y="582559"/>
                  <a:pt x="1103998" y="576000"/>
                </a:cubicBezTo>
                <a:cubicBezTo>
                  <a:pt x="891884" y="548605"/>
                  <a:pt x="743564" y="582032"/>
                  <a:pt x="631680" y="576000"/>
                </a:cubicBezTo>
                <a:cubicBezTo>
                  <a:pt x="537635" y="532558"/>
                  <a:pt x="263374" y="635673"/>
                  <a:pt x="120002" y="576000"/>
                </a:cubicBezTo>
                <a:cubicBezTo>
                  <a:pt x="58287" y="574015"/>
                  <a:pt x="-3713" y="533509"/>
                  <a:pt x="0" y="479998"/>
                </a:cubicBezTo>
                <a:cubicBezTo>
                  <a:pt x="-29635" y="316584"/>
                  <a:pt x="14307" y="191810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2965" y="37120"/>
                  <a:pt x="52271" y="-6880"/>
                  <a:pt x="120002" y="0"/>
                </a:cubicBezTo>
                <a:cubicBezTo>
                  <a:pt x="338345" y="-2870"/>
                  <a:pt x="370526" y="-7132"/>
                  <a:pt x="582480" y="0"/>
                </a:cubicBezTo>
                <a:cubicBezTo>
                  <a:pt x="795398" y="-19323"/>
                  <a:pt x="897961" y="-15144"/>
                  <a:pt x="1103998" y="0"/>
                </a:cubicBezTo>
                <a:cubicBezTo>
                  <a:pt x="1156676" y="1006"/>
                  <a:pt x="1237545" y="56098"/>
                  <a:pt x="1224000" y="96001"/>
                </a:cubicBezTo>
                <a:cubicBezTo>
                  <a:pt x="1242361" y="263730"/>
                  <a:pt x="1236638" y="333882"/>
                  <a:pt x="1224000" y="479998"/>
                </a:cubicBezTo>
                <a:cubicBezTo>
                  <a:pt x="1209638" y="532982"/>
                  <a:pt x="1170808" y="571599"/>
                  <a:pt x="1103998" y="576000"/>
                </a:cubicBezTo>
                <a:cubicBezTo>
                  <a:pt x="893130" y="555787"/>
                  <a:pt x="728918" y="603382"/>
                  <a:pt x="631680" y="576000"/>
                </a:cubicBezTo>
                <a:cubicBezTo>
                  <a:pt x="532271" y="558381"/>
                  <a:pt x="266421" y="602722"/>
                  <a:pt x="120002" y="576000"/>
                </a:cubicBezTo>
                <a:cubicBezTo>
                  <a:pt x="54543" y="564304"/>
                  <a:pt x="-21485" y="531111"/>
                  <a:pt x="0" y="479998"/>
                </a:cubicBezTo>
                <a:cubicBezTo>
                  <a:pt x="-21977" y="317179"/>
                  <a:pt x="-190" y="176068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824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1530" y="41808"/>
                          <a:pt x="54637" y="-3809"/>
                          <a:pt x="120002" y="0"/>
                        </a:cubicBezTo>
                        <a:cubicBezTo>
                          <a:pt x="338860" y="-6626"/>
                          <a:pt x="367554" y="-9078"/>
                          <a:pt x="582480" y="0"/>
                        </a:cubicBezTo>
                        <a:cubicBezTo>
                          <a:pt x="794034" y="-14622"/>
                          <a:pt x="903682" y="-3805"/>
                          <a:pt x="1103998" y="0"/>
                        </a:cubicBezTo>
                        <a:cubicBezTo>
                          <a:pt x="1159714" y="-717"/>
                          <a:pt x="1229726" y="53442"/>
                          <a:pt x="1224000" y="96001"/>
                        </a:cubicBezTo>
                        <a:cubicBezTo>
                          <a:pt x="1235846" y="273482"/>
                          <a:pt x="1222332" y="343612"/>
                          <a:pt x="1224000" y="479998"/>
                        </a:cubicBezTo>
                        <a:cubicBezTo>
                          <a:pt x="1202269" y="520688"/>
                          <a:pt x="1163050" y="563584"/>
                          <a:pt x="1103998" y="576000"/>
                        </a:cubicBezTo>
                        <a:cubicBezTo>
                          <a:pt x="909075" y="560974"/>
                          <a:pt x="740667" y="597097"/>
                          <a:pt x="631680" y="576000"/>
                        </a:cubicBezTo>
                        <a:cubicBezTo>
                          <a:pt x="504623" y="557465"/>
                          <a:pt x="277251" y="584627"/>
                          <a:pt x="120002" y="576000"/>
                        </a:cubicBezTo>
                        <a:cubicBezTo>
                          <a:pt x="55272" y="572206"/>
                          <a:pt x="-13140" y="536799"/>
                          <a:pt x="0" y="479998"/>
                        </a:cubicBezTo>
                        <a:cubicBezTo>
                          <a:pt x="-21371" y="299301"/>
                          <a:pt x="531" y="174318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8261" y="34544"/>
                          <a:pt x="49230" y="-3443"/>
                          <a:pt x="120002" y="0"/>
                        </a:cubicBezTo>
                        <a:cubicBezTo>
                          <a:pt x="287139" y="-47250"/>
                          <a:pt x="466737" y="864"/>
                          <a:pt x="612000" y="0"/>
                        </a:cubicBezTo>
                        <a:cubicBezTo>
                          <a:pt x="794749" y="-157"/>
                          <a:pt x="986945" y="-3185"/>
                          <a:pt x="1103998" y="0"/>
                        </a:cubicBezTo>
                        <a:cubicBezTo>
                          <a:pt x="1154919" y="6132"/>
                          <a:pt x="1224602" y="40076"/>
                          <a:pt x="1224000" y="96001"/>
                        </a:cubicBezTo>
                        <a:cubicBezTo>
                          <a:pt x="1236274" y="282067"/>
                          <a:pt x="1210105" y="297211"/>
                          <a:pt x="1224000" y="479998"/>
                        </a:cubicBezTo>
                        <a:cubicBezTo>
                          <a:pt x="1227076" y="538748"/>
                          <a:pt x="1164886" y="575622"/>
                          <a:pt x="1103998" y="576000"/>
                        </a:cubicBezTo>
                        <a:cubicBezTo>
                          <a:pt x="991925" y="628874"/>
                          <a:pt x="810762" y="587855"/>
                          <a:pt x="631680" y="576000"/>
                        </a:cubicBezTo>
                        <a:cubicBezTo>
                          <a:pt x="451395" y="572378"/>
                          <a:pt x="309492" y="574301"/>
                          <a:pt x="120002" y="576000"/>
                        </a:cubicBezTo>
                        <a:cubicBezTo>
                          <a:pt x="70241" y="564110"/>
                          <a:pt x="-14131" y="529840"/>
                          <a:pt x="0" y="479998"/>
                        </a:cubicBezTo>
                        <a:cubicBezTo>
                          <a:pt x="-653" y="380063"/>
                          <a:pt x="8263" y="230690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5711" y="42748"/>
                          <a:pt x="57532" y="-16884"/>
                          <a:pt x="120002" y="0"/>
                        </a:cubicBezTo>
                        <a:cubicBezTo>
                          <a:pt x="330752" y="4844"/>
                          <a:pt x="379201" y="-3613"/>
                          <a:pt x="582480" y="0"/>
                        </a:cubicBezTo>
                        <a:cubicBezTo>
                          <a:pt x="795589" y="3300"/>
                          <a:pt x="899123" y="-30656"/>
                          <a:pt x="1103998" y="0"/>
                        </a:cubicBezTo>
                        <a:cubicBezTo>
                          <a:pt x="1162238" y="4467"/>
                          <a:pt x="1232766" y="53044"/>
                          <a:pt x="1224000" y="96001"/>
                        </a:cubicBezTo>
                        <a:cubicBezTo>
                          <a:pt x="1240289" y="254462"/>
                          <a:pt x="1222273" y="339147"/>
                          <a:pt x="1224000" y="479998"/>
                        </a:cubicBezTo>
                        <a:cubicBezTo>
                          <a:pt x="1219890" y="537230"/>
                          <a:pt x="1165386" y="575220"/>
                          <a:pt x="1103998" y="576000"/>
                        </a:cubicBezTo>
                        <a:cubicBezTo>
                          <a:pt x="893646" y="554546"/>
                          <a:pt x="745597" y="593445"/>
                          <a:pt x="631680" y="576000"/>
                        </a:cubicBezTo>
                        <a:cubicBezTo>
                          <a:pt x="541670" y="562634"/>
                          <a:pt x="262305" y="617812"/>
                          <a:pt x="120002" y="576000"/>
                        </a:cubicBezTo>
                        <a:cubicBezTo>
                          <a:pt x="59254" y="564467"/>
                          <a:pt x="-8484" y="531968"/>
                          <a:pt x="0" y="479998"/>
                        </a:cubicBezTo>
                        <a:cubicBezTo>
                          <a:pt x="-23927" y="311381"/>
                          <a:pt x="12925" y="200856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10128448" y="3958813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415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9232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415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17490" y="39353"/>
                  <a:pt x="67851" y="7442"/>
                  <a:pt x="120002" y="0"/>
                </a:cubicBezTo>
                <a:cubicBezTo>
                  <a:pt x="255560" y="19904"/>
                  <a:pt x="455426" y="22972"/>
                  <a:pt x="602160" y="0"/>
                </a:cubicBezTo>
                <a:cubicBezTo>
                  <a:pt x="774866" y="18310"/>
                  <a:pt x="943503" y="30023"/>
                  <a:pt x="1103998" y="0"/>
                </a:cubicBezTo>
                <a:cubicBezTo>
                  <a:pt x="1155859" y="-10053"/>
                  <a:pt x="1233263" y="35863"/>
                  <a:pt x="1224000" y="96001"/>
                </a:cubicBezTo>
                <a:cubicBezTo>
                  <a:pt x="1226571" y="237613"/>
                  <a:pt x="1239750" y="384230"/>
                  <a:pt x="1224000" y="479998"/>
                </a:cubicBezTo>
                <a:cubicBezTo>
                  <a:pt x="1228547" y="557542"/>
                  <a:pt x="1187003" y="582877"/>
                  <a:pt x="1103998" y="576000"/>
                </a:cubicBezTo>
                <a:cubicBezTo>
                  <a:pt x="933669" y="585598"/>
                  <a:pt x="782140" y="557152"/>
                  <a:pt x="641520" y="576000"/>
                </a:cubicBezTo>
                <a:cubicBezTo>
                  <a:pt x="481465" y="599257"/>
                  <a:pt x="343241" y="553583"/>
                  <a:pt x="120002" y="576000"/>
                </a:cubicBezTo>
                <a:cubicBezTo>
                  <a:pt x="76824" y="574945"/>
                  <a:pt x="18038" y="553762"/>
                  <a:pt x="0" y="479998"/>
                </a:cubicBezTo>
                <a:cubicBezTo>
                  <a:pt x="-18843" y="356925"/>
                  <a:pt x="5847" y="165933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-7619" y="24383"/>
                  <a:pt x="26335" y="5970"/>
                  <a:pt x="120002" y="0"/>
                </a:cubicBezTo>
                <a:cubicBezTo>
                  <a:pt x="272907" y="3022"/>
                  <a:pt x="370689" y="-31022"/>
                  <a:pt x="592320" y="0"/>
                </a:cubicBezTo>
                <a:cubicBezTo>
                  <a:pt x="755606" y="11148"/>
                  <a:pt x="985638" y="-24242"/>
                  <a:pt x="1103998" y="0"/>
                </a:cubicBezTo>
                <a:cubicBezTo>
                  <a:pt x="1190585" y="26452"/>
                  <a:pt x="1231938" y="41364"/>
                  <a:pt x="1224000" y="96001"/>
                </a:cubicBezTo>
                <a:cubicBezTo>
                  <a:pt x="1230509" y="243664"/>
                  <a:pt x="1204871" y="347695"/>
                  <a:pt x="1224000" y="479998"/>
                </a:cubicBezTo>
                <a:cubicBezTo>
                  <a:pt x="1251381" y="531827"/>
                  <a:pt x="1160313" y="539906"/>
                  <a:pt x="1103998" y="576000"/>
                </a:cubicBezTo>
                <a:cubicBezTo>
                  <a:pt x="904243" y="557177"/>
                  <a:pt x="865420" y="588523"/>
                  <a:pt x="602160" y="576000"/>
                </a:cubicBezTo>
                <a:cubicBezTo>
                  <a:pt x="329804" y="553467"/>
                  <a:pt x="243280" y="544398"/>
                  <a:pt x="120002" y="576000"/>
                </a:cubicBezTo>
                <a:cubicBezTo>
                  <a:pt x="62501" y="579876"/>
                  <a:pt x="6637" y="543563"/>
                  <a:pt x="0" y="479998"/>
                </a:cubicBezTo>
                <a:cubicBezTo>
                  <a:pt x="-4703" y="326124"/>
                  <a:pt x="15960" y="269854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533" y="33422"/>
                  <a:pt x="51865" y="-7552"/>
                  <a:pt x="120002" y="0"/>
                </a:cubicBezTo>
                <a:cubicBezTo>
                  <a:pt x="250512" y="-15061"/>
                  <a:pt x="482479" y="454"/>
                  <a:pt x="602160" y="0"/>
                </a:cubicBezTo>
                <a:cubicBezTo>
                  <a:pt x="733388" y="64965"/>
                  <a:pt x="920661" y="-15916"/>
                  <a:pt x="1103998" y="0"/>
                </a:cubicBezTo>
                <a:cubicBezTo>
                  <a:pt x="1169832" y="9874"/>
                  <a:pt x="1225199" y="45029"/>
                  <a:pt x="1224000" y="96001"/>
                </a:cubicBezTo>
                <a:cubicBezTo>
                  <a:pt x="1225144" y="225587"/>
                  <a:pt x="1226326" y="396732"/>
                  <a:pt x="1224000" y="479998"/>
                </a:cubicBezTo>
                <a:cubicBezTo>
                  <a:pt x="1221172" y="547105"/>
                  <a:pt x="1168836" y="554337"/>
                  <a:pt x="1103998" y="576000"/>
                </a:cubicBezTo>
                <a:cubicBezTo>
                  <a:pt x="960798" y="576945"/>
                  <a:pt x="797367" y="574384"/>
                  <a:pt x="641520" y="576000"/>
                </a:cubicBezTo>
                <a:cubicBezTo>
                  <a:pt x="475855" y="578284"/>
                  <a:pt x="289327" y="554633"/>
                  <a:pt x="120002" y="576000"/>
                </a:cubicBezTo>
                <a:cubicBezTo>
                  <a:pt x="56087" y="589675"/>
                  <a:pt x="9909" y="538072"/>
                  <a:pt x="0" y="479998"/>
                </a:cubicBezTo>
                <a:cubicBezTo>
                  <a:pt x="10443" y="369068"/>
                  <a:pt x="8048" y="182339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6852" y="38605"/>
                  <a:pt x="53176" y="8691"/>
                  <a:pt x="120002" y="0"/>
                </a:cubicBezTo>
                <a:cubicBezTo>
                  <a:pt x="287080" y="21358"/>
                  <a:pt x="453111" y="24936"/>
                  <a:pt x="602160" y="0"/>
                </a:cubicBezTo>
                <a:cubicBezTo>
                  <a:pt x="748781" y="28309"/>
                  <a:pt x="917832" y="-15460"/>
                  <a:pt x="1103998" y="0"/>
                </a:cubicBezTo>
                <a:cubicBezTo>
                  <a:pt x="1169055" y="-626"/>
                  <a:pt x="1224003" y="28038"/>
                  <a:pt x="1224000" y="96001"/>
                </a:cubicBezTo>
                <a:cubicBezTo>
                  <a:pt x="1226014" y="239270"/>
                  <a:pt x="1218341" y="391711"/>
                  <a:pt x="1224000" y="479998"/>
                </a:cubicBezTo>
                <a:cubicBezTo>
                  <a:pt x="1230420" y="551657"/>
                  <a:pt x="1174968" y="577635"/>
                  <a:pt x="1103998" y="576000"/>
                </a:cubicBezTo>
                <a:cubicBezTo>
                  <a:pt x="926427" y="599693"/>
                  <a:pt x="780686" y="554804"/>
                  <a:pt x="641520" y="576000"/>
                </a:cubicBezTo>
                <a:cubicBezTo>
                  <a:pt x="477938" y="565322"/>
                  <a:pt x="283873" y="546285"/>
                  <a:pt x="120002" y="576000"/>
                </a:cubicBezTo>
                <a:cubicBezTo>
                  <a:pt x="74378" y="576493"/>
                  <a:pt x="17634" y="558658"/>
                  <a:pt x="0" y="479998"/>
                </a:cubicBezTo>
                <a:cubicBezTo>
                  <a:pt x="-1305" y="355804"/>
                  <a:pt x="2787" y="171512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0216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4152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9232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9389" y="42276"/>
                          <a:pt x="65982" y="7048"/>
                          <a:pt x="120002" y="0"/>
                        </a:cubicBezTo>
                        <a:cubicBezTo>
                          <a:pt x="254834" y="15250"/>
                          <a:pt x="455894" y="16951"/>
                          <a:pt x="602160" y="0"/>
                        </a:cubicBezTo>
                        <a:cubicBezTo>
                          <a:pt x="751866" y="16332"/>
                          <a:pt x="945974" y="9795"/>
                          <a:pt x="1103998" y="0"/>
                        </a:cubicBezTo>
                        <a:cubicBezTo>
                          <a:pt x="1167727" y="-2982"/>
                          <a:pt x="1223691" y="40003"/>
                          <a:pt x="1224000" y="96001"/>
                        </a:cubicBezTo>
                        <a:cubicBezTo>
                          <a:pt x="1233345" y="238260"/>
                          <a:pt x="1234156" y="383031"/>
                          <a:pt x="1224000" y="479998"/>
                        </a:cubicBezTo>
                        <a:cubicBezTo>
                          <a:pt x="1228338" y="544923"/>
                          <a:pt x="1184744" y="580018"/>
                          <a:pt x="1103998" y="576000"/>
                        </a:cubicBezTo>
                        <a:cubicBezTo>
                          <a:pt x="953518" y="584886"/>
                          <a:pt x="787569" y="574914"/>
                          <a:pt x="641520" y="576000"/>
                        </a:cubicBezTo>
                        <a:cubicBezTo>
                          <a:pt x="489474" y="565795"/>
                          <a:pt x="301915" y="563906"/>
                          <a:pt x="120002" y="576000"/>
                        </a:cubicBezTo>
                        <a:cubicBezTo>
                          <a:pt x="62721" y="575923"/>
                          <a:pt x="8903" y="546342"/>
                          <a:pt x="0" y="479998"/>
                        </a:cubicBezTo>
                        <a:cubicBezTo>
                          <a:pt x="-12648" y="357909"/>
                          <a:pt x="1034" y="176994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-5577" y="33270"/>
                          <a:pt x="28254" y="5385"/>
                          <a:pt x="120002" y="0"/>
                        </a:cubicBezTo>
                        <a:cubicBezTo>
                          <a:pt x="255459" y="342"/>
                          <a:pt x="380909" y="-22952"/>
                          <a:pt x="592320" y="0"/>
                        </a:cubicBezTo>
                        <a:cubicBezTo>
                          <a:pt x="764202" y="9573"/>
                          <a:pt x="989716" y="-10820"/>
                          <a:pt x="1103998" y="0"/>
                        </a:cubicBezTo>
                        <a:cubicBezTo>
                          <a:pt x="1183977" y="18143"/>
                          <a:pt x="1228367" y="38083"/>
                          <a:pt x="1224000" y="96001"/>
                        </a:cubicBezTo>
                        <a:cubicBezTo>
                          <a:pt x="1215205" y="252748"/>
                          <a:pt x="1218762" y="350697"/>
                          <a:pt x="1224000" y="479998"/>
                        </a:cubicBezTo>
                        <a:cubicBezTo>
                          <a:pt x="1242124" y="531996"/>
                          <a:pt x="1163123" y="553673"/>
                          <a:pt x="1103998" y="576000"/>
                        </a:cubicBezTo>
                        <a:cubicBezTo>
                          <a:pt x="915840" y="564014"/>
                          <a:pt x="856568" y="581732"/>
                          <a:pt x="602160" y="576000"/>
                        </a:cubicBezTo>
                        <a:cubicBezTo>
                          <a:pt x="349613" y="570394"/>
                          <a:pt x="234265" y="566708"/>
                          <a:pt x="120002" y="576000"/>
                        </a:cubicBezTo>
                        <a:cubicBezTo>
                          <a:pt x="57079" y="582825"/>
                          <a:pt x="-433" y="536655"/>
                          <a:pt x="0" y="479998"/>
                        </a:cubicBezTo>
                        <a:cubicBezTo>
                          <a:pt x="5627" y="323151"/>
                          <a:pt x="14647" y="26869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3131" y="31974"/>
                          <a:pt x="51924" y="5005"/>
                          <a:pt x="120002" y="0"/>
                        </a:cubicBezTo>
                        <a:cubicBezTo>
                          <a:pt x="261839" y="3114"/>
                          <a:pt x="453766" y="-2409"/>
                          <a:pt x="602160" y="0"/>
                        </a:cubicBezTo>
                        <a:cubicBezTo>
                          <a:pt x="740813" y="35494"/>
                          <a:pt x="942521" y="-7826"/>
                          <a:pt x="1103998" y="0"/>
                        </a:cubicBezTo>
                        <a:cubicBezTo>
                          <a:pt x="1173957" y="3239"/>
                          <a:pt x="1217944" y="40285"/>
                          <a:pt x="1224000" y="96001"/>
                        </a:cubicBezTo>
                        <a:cubicBezTo>
                          <a:pt x="1229927" y="239541"/>
                          <a:pt x="1223916" y="384864"/>
                          <a:pt x="1224000" y="479998"/>
                        </a:cubicBezTo>
                        <a:cubicBezTo>
                          <a:pt x="1231161" y="543453"/>
                          <a:pt x="1164768" y="565625"/>
                          <a:pt x="1103998" y="576000"/>
                        </a:cubicBezTo>
                        <a:cubicBezTo>
                          <a:pt x="960116" y="589267"/>
                          <a:pt x="787100" y="575250"/>
                          <a:pt x="641520" y="576000"/>
                        </a:cubicBezTo>
                        <a:cubicBezTo>
                          <a:pt x="487074" y="560979"/>
                          <a:pt x="259040" y="562160"/>
                          <a:pt x="120002" y="576000"/>
                        </a:cubicBezTo>
                        <a:cubicBezTo>
                          <a:pt x="51745" y="576839"/>
                          <a:pt x="3199" y="544924"/>
                          <a:pt x="0" y="479998"/>
                        </a:cubicBezTo>
                        <a:cubicBezTo>
                          <a:pt x="16632" y="357103"/>
                          <a:pt x="1562" y="170444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10128448" y="4653200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0216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15885" y="34448"/>
                  <a:pt x="51166" y="29408"/>
                  <a:pt x="120002" y="0"/>
                </a:cubicBezTo>
                <a:cubicBezTo>
                  <a:pt x="292255" y="34804"/>
                  <a:pt x="388374" y="28383"/>
                  <a:pt x="621840" y="0"/>
                </a:cubicBezTo>
                <a:cubicBezTo>
                  <a:pt x="817444" y="-4204"/>
                  <a:pt x="908169" y="20715"/>
                  <a:pt x="1103998" y="0"/>
                </a:cubicBezTo>
                <a:cubicBezTo>
                  <a:pt x="1166031" y="-5045"/>
                  <a:pt x="1230824" y="62824"/>
                  <a:pt x="1224000" y="96001"/>
                </a:cubicBezTo>
                <a:cubicBezTo>
                  <a:pt x="1228518" y="282157"/>
                  <a:pt x="1227915" y="330091"/>
                  <a:pt x="1224000" y="479998"/>
                </a:cubicBezTo>
                <a:cubicBezTo>
                  <a:pt x="1231862" y="524205"/>
                  <a:pt x="1164883" y="589339"/>
                  <a:pt x="1103998" y="576000"/>
                </a:cubicBezTo>
                <a:cubicBezTo>
                  <a:pt x="989181" y="562133"/>
                  <a:pt x="686799" y="616763"/>
                  <a:pt x="602160" y="576000"/>
                </a:cubicBezTo>
                <a:cubicBezTo>
                  <a:pt x="487138" y="534276"/>
                  <a:pt x="213326" y="606712"/>
                  <a:pt x="120002" y="576000"/>
                </a:cubicBezTo>
                <a:cubicBezTo>
                  <a:pt x="31167" y="586579"/>
                  <a:pt x="16457" y="510106"/>
                  <a:pt x="0" y="479998"/>
                </a:cubicBezTo>
                <a:cubicBezTo>
                  <a:pt x="-912" y="301331"/>
                  <a:pt x="26992" y="222804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3346" y="51306"/>
                  <a:pt x="48937" y="-9"/>
                  <a:pt x="120002" y="0"/>
                </a:cubicBezTo>
                <a:cubicBezTo>
                  <a:pt x="338688" y="21896"/>
                  <a:pt x="454109" y="28225"/>
                  <a:pt x="602160" y="0"/>
                </a:cubicBezTo>
                <a:cubicBezTo>
                  <a:pt x="776712" y="-7180"/>
                  <a:pt x="978979" y="-10479"/>
                  <a:pt x="1103998" y="0"/>
                </a:cubicBezTo>
                <a:cubicBezTo>
                  <a:pt x="1164198" y="424"/>
                  <a:pt x="1208082" y="52429"/>
                  <a:pt x="1224000" y="96001"/>
                </a:cubicBezTo>
                <a:cubicBezTo>
                  <a:pt x="1188618" y="207263"/>
                  <a:pt x="1237283" y="355277"/>
                  <a:pt x="1224000" y="479998"/>
                </a:cubicBezTo>
                <a:cubicBezTo>
                  <a:pt x="1237866" y="520523"/>
                  <a:pt x="1148264" y="575587"/>
                  <a:pt x="1103998" y="576000"/>
                </a:cubicBezTo>
                <a:cubicBezTo>
                  <a:pt x="871055" y="599493"/>
                  <a:pt x="806944" y="621948"/>
                  <a:pt x="602160" y="576000"/>
                </a:cubicBezTo>
                <a:cubicBezTo>
                  <a:pt x="421150" y="615150"/>
                  <a:pt x="326177" y="594134"/>
                  <a:pt x="120002" y="576000"/>
                </a:cubicBezTo>
                <a:cubicBezTo>
                  <a:pt x="63116" y="587442"/>
                  <a:pt x="-9058" y="515963"/>
                  <a:pt x="0" y="479998"/>
                </a:cubicBezTo>
                <a:cubicBezTo>
                  <a:pt x="-24028" y="332987"/>
                  <a:pt x="7055" y="24207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168" y="25990"/>
                  <a:pt x="49445" y="9715"/>
                  <a:pt x="120002" y="0"/>
                </a:cubicBezTo>
                <a:cubicBezTo>
                  <a:pt x="332771" y="3411"/>
                  <a:pt x="399735" y="-3291"/>
                  <a:pt x="621840" y="0"/>
                </a:cubicBezTo>
                <a:cubicBezTo>
                  <a:pt x="847495" y="14396"/>
                  <a:pt x="927827" y="27994"/>
                  <a:pt x="1103998" y="0"/>
                </a:cubicBezTo>
                <a:cubicBezTo>
                  <a:pt x="1179135" y="7875"/>
                  <a:pt x="1215108" y="57582"/>
                  <a:pt x="1224000" y="96001"/>
                </a:cubicBezTo>
                <a:cubicBezTo>
                  <a:pt x="1251432" y="279643"/>
                  <a:pt x="1234679" y="306647"/>
                  <a:pt x="1224000" y="479998"/>
                </a:cubicBezTo>
                <a:cubicBezTo>
                  <a:pt x="1205061" y="530164"/>
                  <a:pt x="1184544" y="575960"/>
                  <a:pt x="1103998" y="576000"/>
                </a:cubicBezTo>
                <a:cubicBezTo>
                  <a:pt x="928223" y="560132"/>
                  <a:pt x="713652" y="581279"/>
                  <a:pt x="602160" y="576000"/>
                </a:cubicBezTo>
                <a:cubicBezTo>
                  <a:pt x="504477" y="564872"/>
                  <a:pt x="213905" y="610839"/>
                  <a:pt x="120002" y="576000"/>
                </a:cubicBezTo>
                <a:cubicBezTo>
                  <a:pt x="29098" y="571904"/>
                  <a:pt x="-3285" y="523294"/>
                  <a:pt x="0" y="479998"/>
                </a:cubicBezTo>
                <a:cubicBezTo>
                  <a:pt x="14588" y="275226"/>
                  <a:pt x="6149" y="237106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782" y="28075"/>
                  <a:pt x="48802" y="19411"/>
                  <a:pt x="120002" y="0"/>
                </a:cubicBezTo>
                <a:cubicBezTo>
                  <a:pt x="311913" y="17122"/>
                  <a:pt x="387715" y="-2469"/>
                  <a:pt x="621840" y="0"/>
                </a:cubicBezTo>
                <a:cubicBezTo>
                  <a:pt x="823281" y="5856"/>
                  <a:pt x="922240" y="9744"/>
                  <a:pt x="1103998" y="0"/>
                </a:cubicBezTo>
                <a:cubicBezTo>
                  <a:pt x="1168377" y="-1186"/>
                  <a:pt x="1223558" y="64381"/>
                  <a:pt x="1224000" y="96001"/>
                </a:cubicBezTo>
                <a:cubicBezTo>
                  <a:pt x="1235927" y="279121"/>
                  <a:pt x="1228128" y="318159"/>
                  <a:pt x="1224000" y="479998"/>
                </a:cubicBezTo>
                <a:cubicBezTo>
                  <a:pt x="1218366" y="534771"/>
                  <a:pt x="1173714" y="575214"/>
                  <a:pt x="1103998" y="576000"/>
                </a:cubicBezTo>
                <a:cubicBezTo>
                  <a:pt x="956042" y="564638"/>
                  <a:pt x="692762" y="623313"/>
                  <a:pt x="602160" y="576000"/>
                </a:cubicBezTo>
                <a:cubicBezTo>
                  <a:pt x="512562" y="552260"/>
                  <a:pt x="211718" y="610978"/>
                  <a:pt x="120002" y="576000"/>
                </a:cubicBezTo>
                <a:cubicBezTo>
                  <a:pt x="30606" y="584528"/>
                  <a:pt x="4910" y="516837"/>
                  <a:pt x="0" y="479998"/>
                </a:cubicBezTo>
                <a:cubicBezTo>
                  <a:pt x="4639" y="281894"/>
                  <a:pt x="14697" y="231828"/>
                  <a:pt x="0" y="96001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2184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0216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5741" y="41260"/>
                          <a:pt x="46433" y="18625"/>
                          <a:pt x="120002" y="0"/>
                        </a:cubicBezTo>
                        <a:cubicBezTo>
                          <a:pt x="309099" y="22973"/>
                          <a:pt x="398146" y="15677"/>
                          <a:pt x="621840" y="0"/>
                        </a:cubicBezTo>
                        <a:cubicBezTo>
                          <a:pt x="826840" y="-3778"/>
                          <a:pt x="925888" y="5989"/>
                          <a:pt x="1103998" y="0"/>
                        </a:cubicBezTo>
                        <a:cubicBezTo>
                          <a:pt x="1166819" y="-4234"/>
                          <a:pt x="1224287" y="55735"/>
                          <a:pt x="1224000" y="96001"/>
                        </a:cubicBezTo>
                        <a:cubicBezTo>
                          <a:pt x="1234087" y="275951"/>
                          <a:pt x="1231935" y="325333"/>
                          <a:pt x="1224000" y="479998"/>
                        </a:cubicBezTo>
                        <a:cubicBezTo>
                          <a:pt x="1220029" y="525579"/>
                          <a:pt x="1174070" y="578438"/>
                          <a:pt x="1103998" y="576000"/>
                        </a:cubicBezTo>
                        <a:cubicBezTo>
                          <a:pt x="968049" y="567743"/>
                          <a:pt x="697159" y="606072"/>
                          <a:pt x="602160" y="576000"/>
                        </a:cubicBezTo>
                        <a:cubicBezTo>
                          <a:pt x="494798" y="552731"/>
                          <a:pt x="225040" y="591045"/>
                          <a:pt x="120002" y="576000"/>
                        </a:cubicBezTo>
                        <a:cubicBezTo>
                          <a:pt x="33714" y="584964"/>
                          <a:pt x="12434" y="516931"/>
                          <a:pt x="0" y="479998"/>
                        </a:cubicBezTo>
                        <a:cubicBezTo>
                          <a:pt x="13253" y="295173"/>
                          <a:pt x="12025" y="224365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504" y="42625"/>
                          <a:pt x="50933" y="222"/>
                          <a:pt x="120002" y="0"/>
                        </a:cubicBezTo>
                        <a:cubicBezTo>
                          <a:pt x="340753" y="18265"/>
                          <a:pt x="459591" y="21456"/>
                          <a:pt x="602160" y="0"/>
                        </a:cubicBezTo>
                        <a:cubicBezTo>
                          <a:pt x="745867" y="-2718"/>
                          <a:pt x="976137" y="-9819"/>
                          <a:pt x="1103998" y="0"/>
                        </a:cubicBezTo>
                        <a:cubicBezTo>
                          <a:pt x="1171260" y="5718"/>
                          <a:pt x="1213088" y="52917"/>
                          <a:pt x="1224000" y="96001"/>
                        </a:cubicBezTo>
                        <a:cubicBezTo>
                          <a:pt x="1194567" y="199270"/>
                          <a:pt x="1236750" y="349878"/>
                          <a:pt x="1224000" y="479998"/>
                        </a:cubicBezTo>
                        <a:cubicBezTo>
                          <a:pt x="1234121" y="524205"/>
                          <a:pt x="1154920" y="572655"/>
                          <a:pt x="1103998" y="576000"/>
                        </a:cubicBezTo>
                        <a:cubicBezTo>
                          <a:pt x="878256" y="588615"/>
                          <a:pt x="795324" y="608957"/>
                          <a:pt x="602160" y="576000"/>
                        </a:cubicBezTo>
                        <a:cubicBezTo>
                          <a:pt x="421247" y="590590"/>
                          <a:pt x="298592" y="591674"/>
                          <a:pt x="120002" y="576000"/>
                        </a:cubicBezTo>
                        <a:cubicBezTo>
                          <a:pt x="64037" y="586099"/>
                          <a:pt x="-10290" y="523758"/>
                          <a:pt x="0" y="479998"/>
                        </a:cubicBezTo>
                        <a:cubicBezTo>
                          <a:pt x="-23931" y="329002"/>
                          <a:pt x="-4706" y="24127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6340" y="34431"/>
                          <a:pt x="45580" y="8385"/>
                          <a:pt x="120002" y="0"/>
                        </a:cubicBezTo>
                        <a:cubicBezTo>
                          <a:pt x="327617" y="4469"/>
                          <a:pt x="401498" y="-7290"/>
                          <a:pt x="621840" y="0"/>
                        </a:cubicBezTo>
                        <a:cubicBezTo>
                          <a:pt x="828645" y="16711"/>
                          <a:pt x="923012" y="11900"/>
                          <a:pt x="1103998" y="0"/>
                        </a:cubicBezTo>
                        <a:cubicBezTo>
                          <a:pt x="1178338" y="11191"/>
                          <a:pt x="1217364" y="52610"/>
                          <a:pt x="1224000" y="96001"/>
                        </a:cubicBezTo>
                        <a:cubicBezTo>
                          <a:pt x="1245781" y="280378"/>
                          <a:pt x="1231292" y="311510"/>
                          <a:pt x="1224000" y="479998"/>
                        </a:cubicBezTo>
                        <a:cubicBezTo>
                          <a:pt x="1212022" y="530502"/>
                          <a:pt x="1175627" y="572376"/>
                          <a:pt x="1103998" y="576000"/>
                        </a:cubicBezTo>
                        <a:cubicBezTo>
                          <a:pt x="921479" y="567365"/>
                          <a:pt x="706769" y="599111"/>
                          <a:pt x="602160" y="576000"/>
                        </a:cubicBezTo>
                        <a:cubicBezTo>
                          <a:pt x="507239" y="556616"/>
                          <a:pt x="215516" y="605805"/>
                          <a:pt x="120002" y="576000"/>
                        </a:cubicBezTo>
                        <a:cubicBezTo>
                          <a:pt x="33258" y="578263"/>
                          <a:pt x="-1500" y="523029"/>
                          <a:pt x="0" y="479998"/>
                        </a:cubicBezTo>
                        <a:cubicBezTo>
                          <a:pt x="14268" y="281349"/>
                          <a:pt x="13162" y="236165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839535" y="2711682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316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59232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7083" y="23593"/>
                  <a:pt x="24221" y="9509"/>
                  <a:pt x="120002" y="0"/>
                </a:cubicBezTo>
                <a:cubicBezTo>
                  <a:pt x="292593" y="12614"/>
                  <a:pt x="414667" y="-49675"/>
                  <a:pt x="612000" y="0"/>
                </a:cubicBezTo>
                <a:cubicBezTo>
                  <a:pt x="782159" y="-3157"/>
                  <a:pt x="888978" y="16689"/>
                  <a:pt x="1103998" y="0"/>
                </a:cubicBezTo>
                <a:cubicBezTo>
                  <a:pt x="1171753" y="1156"/>
                  <a:pt x="1200252" y="30942"/>
                  <a:pt x="1224000" y="96001"/>
                </a:cubicBezTo>
                <a:cubicBezTo>
                  <a:pt x="1232116" y="194437"/>
                  <a:pt x="1240860" y="406543"/>
                  <a:pt x="1224000" y="479998"/>
                </a:cubicBezTo>
                <a:cubicBezTo>
                  <a:pt x="1214543" y="540789"/>
                  <a:pt x="1155385" y="561967"/>
                  <a:pt x="1103998" y="576000"/>
                </a:cubicBezTo>
                <a:cubicBezTo>
                  <a:pt x="1010974" y="626234"/>
                  <a:pt x="802273" y="549667"/>
                  <a:pt x="631680" y="576000"/>
                </a:cubicBezTo>
                <a:cubicBezTo>
                  <a:pt x="422429" y="557233"/>
                  <a:pt x="292555" y="552515"/>
                  <a:pt x="120002" y="576000"/>
                </a:cubicBezTo>
                <a:cubicBezTo>
                  <a:pt x="69859" y="578592"/>
                  <a:pt x="13538" y="538803"/>
                  <a:pt x="0" y="479998"/>
                </a:cubicBezTo>
                <a:cubicBezTo>
                  <a:pt x="-34093" y="318047"/>
                  <a:pt x="-10486" y="282140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12641" y="22951"/>
                  <a:pt x="59141" y="4131"/>
                  <a:pt x="120002" y="0"/>
                </a:cubicBezTo>
                <a:cubicBezTo>
                  <a:pt x="327830" y="10924"/>
                  <a:pt x="527982" y="-38504"/>
                  <a:pt x="631680" y="0"/>
                </a:cubicBezTo>
                <a:cubicBezTo>
                  <a:pt x="696815" y="-7449"/>
                  <a:pt x="907464" y="24855"/>
                  <a:pt x="1103998" y="0"/>
                </a:cubicBezTo>
                <a:cubicBezTo>
                  <a:pt x="1162002" y="-9072"/>
                  <a:pt x="1247856" y="35696"/>
                  <a:pt x="1224000" y="96001"/>
                </a:cubicBezTo>
                <a:cubicBezTo>
                  <a:pt x="1225380" y="196098"/>
                  <a:pt x="1223115" y="418430"/>
                  <a:pt x="1224000" y="479998"/>
                </a:cubicBezTo>
                <a:cubicBezTo>
                  <a:pt x="1240771" y="534401"/>
                  <a:pt x="1169114" y="598876"/>
                  <a:pt x="1103998" y="576000"/>
                </a:cubicBezTo>
                <a:cubicBezTo>
                  <a:pt x="853623" y="583897"/>
                  <a:pt x="833685" y="588384"/>
                  <a:pt x="592320" y="576000"/>
                </a:cubicBezTo>
                <a:cubicBezTo>
                  <a:pt x="354449" y="553055"/>
                  <a:pt x="314221" y="584518"/>
                  <a:pt x="120002" y="576000"/>
                </a:cubicBezTo>
                <a:cubicBezTo>
                  <a:pt x="48480" y="585436"/>
                  <a:pt x="12754" y="519199"/>
                  <a:pt x="0" y="479998"/>
                </a:cubicBezTo>
                <a:cubicBezTo>
                  <a:pt x="-13852" y="334487"/>
                  <a:pt x="-49592" y="19623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9264" y="31458"/>
                  <a:pt x="42527" y="3437"/>
                  <a:pt x="120002" y="0"/>
                </a:cubicBezTo>
                <a:cubicBezTo>
                  <a:pt x="334881" y="12104"/>
                  <a:pt x="425789" y="-34605"/>
                  <a:pt x="612000" y="0"/>
                </a:cubicBezTo>
                <a:cubicBezTo>
                  <a:pt x="792790" y="4317"/>
                  <a:pt x="877842" y="34889"/>
                  <a:pt x="1103998" y="0"/>
                </a:cubicBezTo>
                <a:cubicBezTo>
                  <a:pt x="1158374" y="5501"/>
                  <a:pt x="1216342" y="31916"/>
                  <a:pt x="1224000" y="96001"/>
                </a:cubicBezTo>
                <a:cubicBezTo>
                  <a:pt x="1236870" y="225669"/>
                  <a:pt x="1237850" y="401254"/>
                  <a:pt x="1224000" y="479998"/>
                </a:cubicBezTo>
                <a:cubicBezTo>
                  <a:pt x="1229499" y="532884"/>
                  <a:pt x="1151465" y="561515"/>
                  <a:pt x="1103998" y="576000"/>
                </a:cubicBezTo>
                <a:cubicBezTo>
                  <a:pt x="993367" y="619161"/>
                  <a:pt x="829196" y="570289"/>
                  <a:pt x="631680" y="576000"/>
                </a:cubicBezTo>
                <a:cubicBezTo>
                  <a:pt x="447754" y="560177"/>
                  <a:pt x="299037" y="558759"/>
                  <a:pt x="120002" y="576000"/>
                </a:cubicBezTo>
                <a:cubicBezTo>
                  <a:pt x="48979" y="597029"/>
                  <a:pt x="2426" y="541749"/>
                  <a:pt x="0" y="479998"/>
                </a:cubicBezTo>
                <a:cubicBezTo>
                  <a:pt x="-28840" y="346490"/>
                  <a:pt x="8737" y="284142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7177" y="26018"/>
                  <a:pt x="21448" y="1432"/>
                  <a:pt x="120002" y="0"/>
                </a:cubicBezTo>
                <a:cubicBezTo>
                  <a:pt x="305376" y="15655"/>
                  <a:pt x="409356" y="-43501"/>
                  <a:pt x="612000" y="0"/>
                </a:cubicBezTo>
                <a:cubicBezTo>
                  <a:pt x="794899" y="5695"/>
                  <a:pt x="893128" y="23172"/>
                  <a:pt x="1103998" y="0"/>
                </a:cubicBezTo>
                <a:cubicBezTo>
                  <a:pt x="1167042" y="-1471"/>
                  <a:pt x="1215227" y="33225"/>
                  <a:pt x="1224000" y="96001"/>
                </a:cubicBezTo>
                <a:cubicBezTo>
                  <a:pt x="1230430" y="202482"/>
                  <a:pt x="1232320" y="405536"/>
                  <a:pt x="1224000" y="479998"/>
                </a:cubicBezTo>
                <a:cubicBezTo>
                  <a:pt x="1213346" y="539375"/>
                  <a:pt x="1147050" y="562865"/>
                  <a:pt x="1103998" y="576000"/>
                </a:cubicBezTo>
                <a:cubicBezTo>
                  <a:pt x="981038" y="609680"/>
                  <a:pt x="793116" y="553333"/>
                  <a:pt x="631680" y="576000"/>
                </a:cubicBezTo>
                <a:cubicBezTo>
                  <a:pt x="430880" y="556263"/>
                  <a:pt x="317301" y="559431"/>
                  <a:pt x="120002" y="576000"/>
                </a:cubicBezTo>
                <a:cubicBezTo>
                  <a:pt x="62946" y="582059"/>
                  <a:pt x="6940" y="533697"/>
                  <a:pt x="0" y="479998"/>
                </a:cubicBezTo>
                <a:cubicBezTo>
                  <a:pt x="-31515" y="326534"/>
                  <a:pt x="-3440" y="286268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316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59232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7732" y="28329"/>
                          <a:pt x="28046" y="8604"/>
                          <a:pt x="120002" y="0"/>
                        </a:cubicBezTo>
                        <a:cubicBezTo>
                          <a:pt x="300519" y="7631"/>
                          <a:pt x="433728" y="-27447"/>
                          <a:pt x="612000" y="0"/>
                        </a:cubicBezTo>
                        <a:cubicBezTo>
                          <a:pt x="780303" y="-846"/>
                          <a:pt x="883814" y="16410"/>
                          <a:pt x="1103998" y="0"/>
                        </a:cubicBezTo>
                        <a:cubicBezTo>
                          <a:pt x="1160376" y="-470"/>
                          <a:pt x="1212637" y="32116"/>
                          <a:pt x="1224000" y="96001"/>
                        </a:cubicBezTo>
                        <a:cubicBezTo>
                          <a:pt x="1233168" y="197033"/>
                          <a:pt x="1238783" y="405644"/>
                          <a:pt x="1224000" y="479998"/>
                        </a:cubicBezTo>
                        <a:cubicBezTo>
                          <a:pt x="1222897" y="535674"/>
                          <a:pt x="1158145" y="568295"/>
                          <a:pt x="1103998" y="576000"/>
                        </a:cubicBezTo>
                        <a:cubicBezTo>
                          <a:pt x="1009125" y="582723"/>
                          <a:pt x="828386" y="570751"/>
                          <a:pt x="631680" y="576000"/>
                        </a:cubicBezTo>
                        <a:cubicBezTo>
                          <a:pt x="421140" y="564150"/>
                          <a:pt x="298124" y="557314"/>
                          <a:pt x="120002" y="576000"/>
                        </a:cubicBezTo>
                        <a:cubicBezTo>
                          <a:pt x="64263" y="579918"/>
                          <a:pt x="9228" y="529660"/>
                          <a:pt x="0" y="479998"/>
                        </a:cubicBezTo>
                        <a:cubicBezTo>
                          <a:pt x="-27676" y="326695"/>
                          <a:pt x="-1157" y="283553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11859" y="23871"/>
                          <a:pt x="54929" y="714"/>
                          <a:pt x="120002" y="0"/>
                        </a:cubicBezTo>
                        <a:cubicBezTo>
                          <a:pt x="316265" y="5267"/>
                          <a:pt x="515981" y="-19861"/>
                          <a:pt x="631680" y="0"/>
                        </a:cubicBezTo>
                        <a:cubicBezTo>
                          <a:pt x="732558" y="2089"/>
                          <a:pt x="901524" y="18951"/>
                          <a:pt x="1103998" y="0"/>
                        </a:cubicBezTo>
                        <a:cubicBezTo>
                          <a:pt x="1170857" y="-5710"/>
                          <a:pt x="1242887" y="40866"/>
                          <a:pt x="1224000" y="96001"/>
                        </a:cubicBezTo>
                        <a:cubicBezTo>
                          <a:pt x="1231945" y="211656"/>
                          <a:pt x="1210333" y="406080"/>
                          <a:pt x="1224000" y="479998"/>
                        </a:cubicBezTo>
                        <a:cubicBezTo>
                          <a:pt x="1238174" y="533614"/>
                          <a:pt x="1171863" y="594441"/>
                          <a:pt x="1103998" y="576000"/>
                        </a:cubicBezTo>
                        <a:cubicBezTo>
                          <a:pt x="855902" y="580415"/>
                          <a:pt x="836173" y="587037"/>
                          <a:pt x="592320" y="576000"/>
                        </a:cubicBezTo>
                        <a:cubicBezTo>
                          <a:pt x="348857" y="561091"/>
                          <a:pt x="310125" y="581771"/>
                          <a:pt x="120002" y="576000"/>
                        </a:cubicBezTo>
                        <a:cubicBezTo>
                          <a:pt x="51796" y="575937"/>
                          <a:pt x="7056" y="526263"/>
                          <a:pt x="0" y="479998"/>
                        </a:cubicBezTo>
                        <a:cubicBezTo>
                          <a:pt x="10929" y="324987"/>
                          <a:pt x="-32951" y="197584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-7563" y="34733"/>
                          <a:pt x="39583" y="-269"/>
                          <a:pt x="120002" y="0"/>
                        </a:cubicBezTo>
                        <a:cubicBezTo>
                          <a:pt x="319791" y="3852"/>
                          <a:pt x="425413" y="-24357"/>
                          <a:pt x="612000" y="0"/>
                        </a:cubicBezTo>
                        <a:cubicBezTo>
                          <a:pt x="783543" y="12310"/>
                          <a:pt x="886682" y="24893"/>
                          <a:pt x="1103998" y="0"/>
                        </a:cubicBezTo>
                        <a:cubicBezTo>
                          <a:pt x="1166264" y="-2579"/>
                          <a:pt x="1220740" y="33533"/>
                          <a:pt x="1224000" y="96001"/>
                        </a:cubicBezTo>
                        <a:cubicBezTo>
                          <a:pt x="1231519" y="222165"/>
                          <a:pt x="1222288" y="402581"/>
                          <a:pt x="1224000" y="479998"/>
                        </a:cubicBezTo>
                        <a:cubicBezTo>
                          <a:pt x="1222760" y="534562"/>
                          <a:pt x="1158814" y="572056"/>
                          <a:pt x="1103998" y="576000"/>
                        </a:cubicBezTo>
                        <a:cubicBezTo>
                          <a:pt x="980046" y="588974"/>
                          <a:pt x="838103" y="580189"/>
                          <a:pt x="631680" y="576000"/>
                        </a:cubicBezTo>
                        <a:cubicBezTo>
                          <a:pt x="436405" y="556165"/>
                          <a:pt x="308881" y="560235"/>
                          <a:pt x="120002" y="576000"/>
                        </a:cubicBezTo>
                        <a:cubicBezTo>
                          <a:pt x="52736" y="588496"/>
                          <a:pt x="4641" y="534363"/>
                          <a:pt x="0" y="479998"/>
                        </a:cubicBezTo>
                        <a:cubicBezTo>
                          <a:pt x="-26521" y="333595"/>
                          <a:pt x="4705" y="288135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4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839535" y="4031747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316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3168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58248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3129" y="28261"/>
                  <a:pt x="47362" y="-11385"/>
                  <a:pt x="120002" y="0"/>
                </a:cubicBezTo>
                <a:cubicBezTo>
                  <a:pt x="236933" y="-6650"/>
                  <a:pt x="375545" y="-28934"/>
                  <a:pt x="582480" y="0"/>
                </a:cubicBezTo>
                <a:cubicBezTo>
                  <a:pt x="785232" y="-21426"/>
                  <a:pt x="962722" y="-33794"/>
                  <a:pt x="1103998" y="0"/>
                </a:cubicBezTo>
                <a:cubicBezTo>
                  <a:pt x="1178082" y="14879"/>
                  <a:pt x="1228921" y="66338"/>
                  <a:pt x="1224000" y="96001"/>
                </a:cubicBezTo>
                <a:cubicBezTo>
                  <a:pt x="1222596" y="246271"/>
                  <a:pt x="1203956" y="303841"/>
                  <a:pt x="1224000" y="479998"/>
                </a:cubicBezTo>
                <a:cubicBezTo>
                  <a:pt x="1231055" y="543171"/>
                  <a:pt x="1189461" y="561271"/>
                  <a:pt x="1103998" y="576000"/>
                </a:cubicBezTo>
                <a:cubicBezTo>
                  <a:pt x="885607" y="619452"/>
                  <a:pt x="712809" y="616786"/>
                  <a:pt x="602160" y="576000"/>
                </a:cubicBezTo>
                <a:cubicBezTo>
                  <a:pt x="513351" y="528640"/>
                  <a:pt x="348027" y="596291"/>
                  <a:pt x="120002" y="576000"/>
                </a:cubicBezTo>
                <a:cubicBezTo>
                  <a:pt x="73664" y="576495"/>
                  <a:pt x="-2160" y="543044"/>
                  <a:pt x="0" y="479998"/>
                </a:cubicBezTo>
                <a:cubicBezTo>
                  <a:pt x="-11417" y="399000"/>
                  <a:pt x="76594" y="242484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24098" y="30469"/>
                  <a:pt x="69382" y="460"/>
                  <a:pt x="120002" y="0"/>
                </a:cubicBezTo>
                <a:cubicBezTo>
                  <a:pt x="305124" y="30117"/>
                  <a:pt x="394595" y="18542"/>
                  <a:pt x="631680" y="0"/>
                </a:cubicBezTo>
                <a:cubicBezTo>
                  <a:pt x="839692" y="3178"/>
                  <a:pt x="861721" y="-15921"/>
                  <a:pt x="1103998" y="0"/>
                </a:cubicBezTo>
                <a:cubicBezTo>
                  <a:pt x="1178445" y="22260"/>
                  <a:pt x="1218098" y="31381"/>
                  <a:pt x="1224000" y="96001"/>
                </a:cubicBezTo>
                <a:cubicBezTo>
                  <a:pt x="1183040" y="267637"/>
                  <a:pt x="1260965" y="395784"/>
                  <a:pt x="1224000" y="479998"/>
                </a:cubicBezTo>
                <a:cubicBezTo>
                  <a:pt x="1217891" y="525600"/>
                  <a:pt x="1150888" y="569821"/>
                  <a:pt x="1103998" y="576000"/>
                </a:cubicBezTo>
                <a:cubicBezTo>
                  <a:pt x="919594" y="573550"/>
                  <a:pt x="826527" y="552460"/>
                  <a:pt x="631680" y="576000"/>
                </a:cubicBezTo>
                <a:cubicBezTo>
                  <a:pt x="385879" y="599343"/>
                  <a:pt x="281356" y="591813"/>
                  <a:pt x="120002" y="576000"/>
                </a:cubicBezTo>
                <a:cubicBezTo>
                  <a:pt x="51770" y="575985"/>
                  <a:pt x="-12486" y="520656"/>
                  <a:pt x="0" y="479998"/>
                </a:cubicBezTo>
                <a:cubicBezTo>
                  <a:pt x="7047" y="332954"/>
                  <a:pt x="34306" y="230183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6241" y="41057"/>
                  <a:pt x="60609" y="14961"/>
                  <a:pt x="120002" y="0"/>
                </a:cubicBezTo>
                <a:cubicBezTo>
                  <a:pt x="256357" y="-5314"/>
                  <a:pt x="378701" y="-23811"/>
                  <a:pt x="582480" y="0"/>
                </a:cubicBezTo>
                <a:cubicBezTo>
                  <a:pt x="793919" y="29326"/>
                  <a:pt x="959141" y="-11413"/>
                  <a:pt x="1103998" y="0"/>
                </a:cubicBezTo>
                <a:cubicBezTo>
                  <a:pt x="1183073" y="16790"/>
                  <a:pt x="1216875" y="50699"/>
                  <a:pt x="1224000" y="96001"/>
                </a:cubicBezTo>
                <a:cubicBezTo>
                  <a:pt x="1234824" y="237060"/>
                  <a:pt x="1191769" y="316239"/>
                  <a:pt x="1224000" y="479998"/>
                </a:cubicBezTo>
                <a:cubicBezTo>
                  <a:pt x="1209411" y="543111"/>
                  <a:pt x="1178583" y="596425"/>
                  <a:pt x="1103998" y="576000"/>
                </a:cubicBezTo>
                <a:cubicBezTo>
                  <a:pt x="869444" y="562815"/>
                  <a:pt x="712566" y="592997"/>
                  <a:pt x="602160" y="576000"/>
                </a:cubicBezTo>
                <a:cubicBezTo>
                  <a:pt x="479132" y="569847"/>
                  <a:pt x="307894" y="572753"/>
                  <a:pt x="120002" y="576000"/>
                </a:cubicBezTo>
                <a:cubicBezTo>
                  <a:pt x="44108" y="588974"/>
                  <a:pt x="15855" y="534785"/>
                  <a:pt x="0" y="479998"/>
                </a:cubicBezTo>
                <a:cubicBezTo>
                  <a:pt x="-18988" y="365138"/>
                  <a:pt x="48554" y="252922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3262" y="39752"/>
                  <a:pt x="50489" y="-1947"/>
                  <a:pt x="120002" y="0"/>
                </a:cubicBezTo>
                <a:cubicBezTo>
                  <a:pt x="246381" y="-8921"/>
                  <a:pt x="378731" y="-21912"/>
                  <a:pt x="582480" y="0"/>
                </a:cubicBezTo>
                <a:cubicBezTo>
                  <a:pt x="785384" y="-2588"/>
                  <a:pt x="960414" y="-30657"/>
                  <a:pt x="1103998" y="0"/>
                </a:cubicBezTo>
                <a:cubicBezTo>
                  <a:pt x="1179670" y="13526"/>
                  <a:pt x="1224399" y="61070"/>
                  <a:pt x="1224000" y="96001"/>
                </a:cubicBezTo>
                <a:cubicBezTo>
                  <a:pt x="1223629" y="226332"/>
                  <a:pt x="1200401" y="305804"/>
                  <a:pt x="1224000" y="479998"/>
                </a:cubicBezTo>
                <a:cubicBezTo>
                  <a:pt x="1227079" y="541465"/>
                  <a:pt x="1181568" y="571930"/>
                  <a:pt x="1103998" y="576000"/>
                </a:cubicBezTo>
                <a:cubicBezTo>
                  <a:pt x="882086" y="601932"/>
                  <a:pt x="712282" y="596592"/>
                  <a:pt x="602160" y="576000"/>
                </a:cubicBezTo>
                <a:cubicBezTo>
                  <a:pt x="519120" y="554301"/>
                  <a:pt x="322271" y="567905"/>
                  <a:pt x="120002" y="576000"/>
                </a:cubicBezTo>
                <a:cubicBezTo>
                  <a:pt x="54792" y="578138"/>
                  <a:pt x="3519" y="534721"/>
                  <a:pt x="0" y="479998"/>
                </a:cubicBezTo>
                <a:cubicBezTo>
                  <a:pt x="-23771" y="351971"/>
                  <a:pt x="46807" y="260384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5824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3168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3168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1204" y="33934"/>
                          <a:pt x="49061" y="-4513"/>
                          <a:pt x="120002" y="0"/>
                        </a:cubicBezTo>
                        <a:cubicBezTo>
                          <a:pt x="242239" y="-10987"/>
                          <a:pt x="370558" y="-5589"/>
                          <a:pt x="582480" y="0"/>
                        </a:cubicBezTo>
                        <a:cubicBezTo>
                          <a:pt x="787532" y="-17049"/>
                          <a:pt x="965360" y="-31667"/>
                          <a:pt x="1103998" y="0"/>
                        </a:cubicBezTo>
                        <a:cubicBezTo>
                          <a:pt x="1178303" y="12281"/>
                          <a:pt x="1226099" y="61477"/>
                          <a:pt x="1224000" y="96001"/>
                        </a:cubicBezTo>
                        <a:cubicBezTo>
                          <a:pt x="1225221" y="233704"/>
                          <a:pt x="1207704" y="304214"/>
                          <a:pt x="1224000" y="479998"/>
                        </a:cubicBezTo>
                        <a:cubicBezTo>
                          <a:pt x="1230306" y="541491"/>
                          <a:pt x="1181542" y="570548"/>
                          <a:pt x="1103998" y="576000"/>
                        </a:cubicBezTo>
                        <a:cubicBezTo>
                          <a:pt x="894433" y="605567"/>
                          <a:pt x="704815" y="594029"/>
                          <a:pt x="602160" y="576000"/>
                        </a:cubicBezTo>
                        <a:cubicBezTo>
                          <a:pt x="509918" y="536979"/>
                          <a:pt x="325542" y="592858"/>
                          <a:pt x="120002" y="576000"/>
                        </a:cubicBezTo>
                        <a:cubicBezTo>
                          <a:pt x="62276" y="578138"/>
                          <a:pt x="2694" y="542887"/>
                          <a:pt x="0" y="479998"/>
                        </a:cubicBezTo>
                        <a:cubicBezTo>
                          <a:pt x="-6330" y="379730"/>
                          <a:pt x="41626" y="241380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20973" y="36584"/>
                          <a:pt x="68571" y="1431"/>
                          <a:pt x="120002" y="0"/>
                        </a:cubicBezTo>
                        <a:cubicBezTo>
                          <a:pt x="290853" y="25440"/>
                          <a:pt x="398942" y="16527"/>
                          <a:pt x="631680" y="0"/>
                        </a:cubicBezTo>
                        <a:cubicBezTo>
                          <a:pt x="839223" y="-2097"/>
                          <a:pt x="865761" y="-10368"/>
                          <a:pt x="1103998" y="0"/>
                        </a:cubicBezTo>
                        <a:cubicBezTo>
                          <a:pt x="1178518" y="17299"/>
                          <a:pt x="1218456" y="38860"/>
                          <a:pt x="1224000" y="96001"/>
                        </a:cubicBezTo>
                        <a:cubicBezTo>
                          <a:pt x="1193945" y="275927"/>
                          <a:pt x="1256682" y="389096"/>
                          <a:pt x="1224000" y="479998"/>
                        </a:cubicBezTo>
                        <a:cubicBezTo>
                          <a:pt x="1219080" y="526408"/>
                          <a:pt x="1158782" y="573486"/>
                          <a:pt x="1103998" y="576000"/>
                        </a:cubicBezTo>
                        <a:cubicBezTo>
                          <a:pt x="906721" y="584482"/>
                          <a:pt x="831872" y="566336"/>
                          <a:pt x="631680" y="576000"/>
                        </a:cubicBezTo>
                        <a:cubicBezTo>
                          <a:pt x="410168" y="582370"/>
                          <a:pt x="285918" y="592635"/>
                          <a:pt x="120002" y="576000"/>
                        </a:cubicBezTo>
                        <a:cubicBezTo>
                          <a:pt x="50426" y="572468"/>
                          <a:pt x="-12530" y="523441"/>
                          <a:pt x="0" y="479998"/>
                        </a:cubicBezTo>
                        <a:cubicBezTo>
                          <a:pt x="705" y="339883"/>
                          <a:pt x="28152" y="230057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3197" y="42074"/>
                          <a:pt x="57793" y="14797"/>
                          <a:pt x="120002" y="0"/>
                        </a:cubicBezTo>
                        <a:cubicBezTo>
                          <a:pt x="261310" y="-12368"/>
                          <a:pt x="375931" y="-12423"/>
                          <a:pt x="582480" y="0"/>
                        </a:cubicBezTo>
                        <a:cubicBezTo>
                          <a:pt x="791665" y="26984"/>
                          <a:pt x="967346" y="-12732"/>
                          <a:pt x="1103998" y="0"/>
                        </a:cubicBezTo>
                        <a:cubicBezTo>
                          <a:pt x="1182199" y="14655"/>
                          <a:pt x="1215938" y="51957"/>
                          <a:pt x="1224000" y="96001"/>
                        </a:cubicBezTo>
                        <a:cubicBezTo>
                          <a:pt x="1226327" y="223334"/>
                          <a:pt x="1198777" y="307559"/>
                          <a:pt x="1224000" y="479998"/>
                        </a:cubicBezTo>
                        <a:cubicBezTo>
                          <a:pt x="1217793" y="530814"/>
                          <a:pt x="1177003" y="584837"/>
                          <a:pt x="1103998" y="576000"/>
                        </a:cubicBezTo>
                        <a:cubicBezTo>
                          <a:pt x="881245" y="581779"/>
                          <a:pt x="721131" y="597591"/>
                          <a:pt x="602160" y="576000"/>
                        </a:cubicBezTo>
                        <a:cubicBezTo>
                          <a:pt x="509543" y="577652"/>
                          <a:pt x="320064" y="584303"/>
                          <a:pt x="120002" y="576000"/>
                        </a:cubicBezTo>
                        <a:cubicBezTo>
                          <a:pt x="47153" y="579000"/>
                          <a:pt x="7982" y="538932"/>
                          <a:pt x="0" y="479998"/>
                        </a:cubicBezTo>
                        <a:cubicBezTo>
                          <a:pt x="-6604" y="364199"/>
                          <a:pt x="30353" y="270034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839535" y="4725208"/>
            <a:ext cx="1224000" cy="576000"/>
          </a:xfrm>
          <a:custGeom>
            <a:avLst/>
            <a:gdLst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2184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1200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  <a:gd name="connsiteX0" fmla="*/ 0 w 1224000"/>
              <a:gd name="connsiteY0" fmla="*/ 96001 h 576000"/>
              <a:gd name="connsiteX1" fmla="*/ 120002 w 1224000"/>
              <a:gd name="connsiteY1" fmla="*/ 0 h 576000"/>
              <a:gd name="connsiteX2" fmla="*/ 612000 w 1224000"/>
              <a:gd name="connsiteY2" fmla="*/ 0 h 576000"/>
              <a:gd name="connsiteX3" fmla="*/ 1103998 w 1224000"/>
              <a:gd name="connsiteY3" fmla="*/ 0 h 576000"/>
              <a:gd name="connsiteX4" fmla="*/ 1224000 w 1224000"/>
              <a:gd name="connsiteY4" fmla="*/ 96001 h 576000"/>
              <a:gd name="connsiteX5" fmla="*/ 1224000 w 1224000"/>
              <a:gd name="connsiteY5" fmla="*/ 479998 h 576000"/>
              <a:gd name="connsiteX6" fmla="*/ 1103998 w 1224000"/>
              <a:gd name="connsiteY6" fmla="*/ 576000 h 576000"/>
              <a:gd name="connsiteX7" fmla="*/ 602160 w 1224000"/>
              <a:gd name="connsiteY7" fmla="*/ 576000 h 576000"/>
              <a:gd name="connsiteX8" fmla="*/ 120002 w 1224000"/>
              <a:gd name="connsiteY8" fmla="*/ 576000 h 576000"/>
              <a:gd name="connsiteX9" fmla="*/ 0 w 1224000"/>
              <a:gd name="connsiteY9" fmla="*/ 479998 h 576000"/>
              <a:gd name="connsiteX10" fmla="*/ 0 w 1224000"/>
              <a:gd name="connsiteY10" fmla="*/ 96001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76000" fill="none" extrusionOk="0">
                <a:moveTo>
                  <a:pt x="0" y="96001"/>
                </a:moveTo>
                <a:cubicBezTo>
                  <a:pt x="-11780" y="37652"/>
                  <a:pt x="76439" y="11054"/>
                  <a:pt x="120002" y="0"/>
                </a:cubicBezTo>
                <a:cubicBezTo>
                  <a:pt x="295722" y="-14795"/>
                  <a:pt x="463299" y="-45240"/>
                  <a:pt x="612000" y="0"/>
                </a:cubicBezTo>
                <a:cubicBezTo>
                  <a:pt x="799016" y="-19200"/>
                  <a:pt x="885598" y="-32964"/>
                  <a:pt x="1103998" y="0"/>
                </a:cubicBezTo>
                <a:cubicBezTo>
                  <a:pt x="1201493" y="251"/>
                  <a:pt x="1231660" y="38772"/>
                  <a:pt x="1224000" y="96001"/>
                </a:cubicBezTo>
                <a:cubicBezTo>
                  <a:pt x="1240138" y="132314"/>
                  <a:pt x="1240191" y="288812"/>
                  <a:pt x="1224000" y="479998"/>
                </a:cubicBezTo>
                <a:cubicBezTo>
                  <a:pt x="1224386" y="551389"/>
                  <a:pt x="1160943" y="570756"/>
                  <a:pt x="1103998" y="576000"/>
                </a:cubicBezTo>
                <a:cubicBezTo>
                  <a:pt x="917183" y="583772"/>
                  <a:pt x="699226" y="603877"/>
                  <a:pt x="602160" y="576000"/>
                </a:cubicBezTo>
                <a:cubicBezTo>
                  <a:pt x="473158" y="577597"/>
                  <a:pt x="176628" y="567954"/>
                  <a:pt x="120002" y="576000"/>
                </a:cubicBezTo>
                <a:cubicBezTo>
                  <a:pt x="62342" y="565131"/>
                  <a:pt x="7256" y="515040"/>
                  <a:pt x="0" y="479998"/>
                </a:cubicBezTo>
                <a:cubicBezTo>
                  <a:pt x="-23832" y="348843"/>
                  <a:pt x="-6842" y="286213"/>
                  <a:pt x="0" y="96001"/>
                </a:cubicBezTo>
                <a:close/>
              </a:path>
              <a:path w="1224000" h="576000" stroke="0" extrusionOk="0">
                <a:moveTo>
                  <a:pt x="0" y="96001"/>
                </a:moveTo>
                <a:cubicBezTo>
                  <a:pt x="4057" y="68465"/>
                  <a:pt x="37603" y="671"/>
                  <a:pt x="120002" y="0"/>
                </a:cubicBezTo>
                <a:cubicBezTo>
                  <a:pt x="266437" y="-54177"/>
                  <a:pt x="468817" y="-37488"/>
                  <a:pt x="621840" y="0"/>
                </a:cubicBezTo>
                <a:cubicBezTo>
                  <a:pt x="757230" y="50011"/>
                  <a:pt x="937905" y="21185"/>
                  <a:pt x="1103998" y="0"/>
                </a:cubicBezTo>
                <a:cubicBezTo>
                  <a:pt x="1188523" y="-4688"/>
                  <a:pt x="1207958" y="24193"/>
                  <a:pt x="1224000" y="96001"/>
                </a:cubicBezTo>
                <a:cubicBezTo>
                  <a:pt x="1239694" y="238751"/>
                  <a:pt x="1247454" y="306526"/>
                  <a:pt x="1224000" y="479998"/>
                </a:cubicBezTo>
                <a:cubicBezTo>
                  <a:pt x="1237354" y="515903"/>
                  <a:pt x="1180982" y="579938"/>
                  <a:pt x="1103998" y="576000"/>
                </a:cubicBezTo>
                <a:cubicBezTo>
                  <a:pt x="886901" y="544814"/>
                  <a:pt x="680910" y="556755"/>
                  <a:pt x="612000" y="576000"/>
                </a:cubicBezTo>
                <a:cubicBezTo>
                  <a:pt x="462443" y="567920"/>
                  <a:pt x="262872" y="545472"/>
                  <a:pt x="120002" y="576000"/>
                </a:cubicBezTo>
                <a:cubicBezTo>
                  <a:pt x="66147" y="570121"/>
                  <a:pt x="-2586" y="522122"/>
                  <a:pt x="0" y="479998"/>
                </a:cubicBezTo>
                <a:cubicBezTo>
                  <a:pt x="-7108" y="394466"/>
                  <a:pt x="-25377" y="261121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12167" y="45553"/>
                  <a:pt x="43073" y="-2266"/>
                  <a:pt x="120002" y="0"/>
                </a:cubicBezTo>
                <a:cubicBezTo>
                  <a:pt x="318321" y="17038"/>
                  <a:pt x="421334" y="-21808"/>
                  <a:pt x="612000" y="0"/>
                </a:cubicBezTo>
                <a:cubicBezTo>
                  <a:pt x="759884" y="21525"/>
                  <a:pt x="873097" y="-20127"/>
                  <a:pt x="1103998" y="0"/>
                </a:cubicBezTo>
                <a:cubicBezTo>
                  <a:pt x="1179157" y="3818"/>
                  <a:pt x="1214410" y="37434"/>
                  <a:pt x="1224000" y="96001"/>
                </a:cubicBezTo>
                <a:cubicBezTo>
                  <a:pt x="1206854" y="165411"/>
                  <a:pt x="1237442" y="351247"/>
                  <a:pt x="1224000" y="479998"/>
                </a:cubicBezTo>
                <a:cubicBezTo>
                  <a:pt x="1224691" y="540260"/>
                  <a:pt x="1162696" y="609958"/>
                  <a:pt x="1103998" y="576000"/>
                </a:cubicBezTo>
                <a:cubicBezTo>
                  <a:pt x="887222" y="594164"/>
                  <a:pt x="688351" y="583911"/>
                  <a:pt x="602160" y="576000"/>
                </a:cubicBezTo>
                <a:cubicBezTo>
                  <a:pt x="486212" y="565457"/>
                  <a:pt x="211398" y="575149"/>
                  <a:pt x="120002" y="576000"/>
                </a:cubicBezTo>
                <a:cubicBezTo>
                  <a:pt x="66787" y="585827"/>
                  <a:pt x="6152" y="531962"/>
                  <a:pt x="0" y="479998"/>
                </a:cubicBezTo>
                <a:cubicBezTo>
                  <a:pt x="-22958" y="346394"/>
                  <a:pt x="-7138" y="278957"/>
                  <a:pt x="0" y="96001"/>
                </a:cubicBezTo>
                <a:close/>
              </a:path>
              <a:path w="1224000" h="576000" fill="none" stroke="0" extrusionOk="0">
                <a:moveTo>
                  <a:pt x="0" y="96001"/>
                </a:moveTo>
                <a:cubicBezTo>
                  <a:pt x="-2893" y="42443"/>
                  <a:pt x="65513" y="8243"/>
                  <a:pt x="120002" y="0"/>
                </a:cubicBezTo>
                <a:cubicBezTo>
                  <a:pt x="319806" y="-779"/>
                  <a:pt x="435101" y="-8714"/>
                  <a:pt x="612000" y="0"/>
                </a:cubicBezTo>
                <a:cubicBezTo>
                  <a:pt x="773496" y="-19779"/>
                  <a:pt x="864695" y="-5416"/>
                  <a:pt x="1103998" y="0"/>
                </a:cubicBezTo>
                <a:cubicBezTo>
                  <a:pt x="1196276" y="8171"/>
                  <a:pt x="1224848" y="36443"/>
                  <a:pt x="1224000" y="96001"/>
                </a:cubicBezTo>
                <a:cubicBezTo>
                  <a:pt x="1237063" y="128440"/>
                  <a:pt x="1239593" y="321146"/>
                  <a:pt x="1224000" y="479998"/>
                </a:cubicBezTo>
                <a:cubicBezTo>
                  <a:pt x="1213429" y="537624"/>
                  <a:pt x="1166722" y="582944"/>
                  <a:pt x="1103998" y="576000"/>
                </a:cubicBezTo>
                <a:cubicBezTo>
                  <a:pt x="911336" y="592944"/>
                  <a:pt x="705410" y="588319"/>
                  <a:pt x="602160" y="576000"/>
                </a:cubicBezTo>
                <a:cubicBezTo>
                  <a:pt x="486886" y="582427"/>
                  <a:pt x="205296" y="575494"/>
                  <a:pt x="120002" y="576000"/>
                </a:cubicBezTo>
                <a:cubicBezTo>
                  <a:pt x="59001" y="581041"/>
                  <a:pt x="6212" y="527170"/>
                  <a:pt x="0" y="479998"/>
                </a:cubicBezTo>
                <a:cubicBezTo>
                  <a:pt x="-22279" y="346420"/>
                  <a:pt x="-13225" y="278849"/>
                  <a:pt x="0" y="96001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custGeom>
                    <a:avLst/>
                    <a:gdLst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1200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0216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  <a:gd name="connsiteX0" fmla="*/ 0 w 1224000"/>
                      <a:gd name="connsiteY0" fmla="*/ 96001 h 576000"/>
                      <a:gd name="connsiteX1" fmla="*/ 120002 w 1224000"/>
                      <a:gd name="connsiteY1" fmla="*/ 0 h 576000"/>
                      <a:gd name="connsiteX2" fmla="*/ 621840 w 1224000"/>
                      <a:gd name="connsiteY2" fmla="*/ 0 h 576000"/>
                      <a:gd name="connsiteX3" fmla="*/ 1103998 w 1224000"/>
                      <a:gd name="connsiteY3" fmla="*/ 0 h 576000"/>
                      <a:gd name="connsiteX4" fmla="*/ 1224000 w 1224000"/>
                      <a:gd name="connsiteY4" fmla="*/ 96001 h 576000"/>
                      <a:gd name="connsiteX5" fmla="*/ 1224000 w 1224000"/>
                      <a:gd name="connsiteY5" fmla="*/ 479998 h 576000"/>
                      <a:gd name="connsiteX6" fmla="*/ 1103998 w 1224000"/>
                      <a:gd name="connsiteY6" fmla="*/ 576000 h 576000"/>
                      <a:gd name="connsiteX7" fmla="*/ 612000 w 1224000"/>
                      <a:gd name="connsiteY7" fmla="*/ 576000 h 576000"/>
                      <a:gd name="connsiteX8" fmla="*/ 120002 w 1224000"/>
                      <a:gd name="connsiteY8" fmla="*/ 576000 h 576000"/>
                      <a:gd name="connsiteX9" fmla="*/ 0 w 1224000"/>
                      <a:gd name="connsiteY9" fmla="*/ 479998 h 576000"/>
                      <a:gd name="connsiteX10" fmla="*/ 0 w 1224000"/>
                      <a:gd name="connsiteY10" fmla="*/ 96001 h 57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76000" fill="none" extrusionOk="0">
                        <a:moveTo>
                          <a:pt x="0" y="96001"/>
                        </a:moveTo>
                        <a:cubicBezTo>
                          <a:pt x="-6159" y="40079"/>
                          <a:pt x="65484" y="6068"/>
                          <a:pt x="120002" y="0"/>
                        </a:cubicBezTo>
                        <a:cubicBezTo>
                          <a:pt x="321326" y="-10386"/>
                          <a:pt x="453847" y="-28691"/>
                          <a:pt x="612000" y="0"/>
                        </a:cubicBezTo>
                        <a:cubicBezTo>
                          <a:pt x="791873" y="-7580"/>
                          <a:pt x="886683" y="-9651"/>
                          <a:pt x="1103998" y="0"/>
                        </a:cubicBezTo>
                        <a:cubicBezTo>
                          <a:pt x="1191829" y="1502"/>
                          <a:pt x="1230392" y="38341"/>
                          <a:pt x="1224000" y="96001"/>
                        </a:cubicBezTo>
                        <a:cubicBezTo>
                          <a:pt x="1225021" y="160302"/>
                          <a:pt x="1224778" y="307353"/>
                          <a:pt x="1224000" y="479998"/>
                        </a:cubicBezTo>
                        <a:cubicBezTo>
                          <a:pt x="1224647" y="543898"/>
                          <a:pt x="1165419" y="577922"/>
                          <a:pt x="1103998" y="576000"/>
                        </a:cubicBezTo>
                        <a:cubicBezTo>
                          <a:pt x="909291" y="583504"/>
                          <a:pt x="703618" y="596716"/>
                          <a:pt x="602160" y="576000"/>
                        </a:cubicBezTo>
                        <a:cubicBezTo>
                          <a:pt x="489367" y="568072"/>
                          <a:pt x="195087" y="570520"/>
                          <a:pt x="120002" y="576000"/>
                        </a:cubicBezTo>
                        <a:cubicBezTo>
                          <a:pt x="59268" y="575222"/>
                          <a:pt x="4119" y="525314"/>
                          <a:pt x="0" y="479998"/>
                        </a:cubicBezTo>
                        <a:cubicBezTo>
                          <a:pt x="-19803" y="345417"/>
                          <a:pt x="-13199" y="283520"/>
                          <a:pt x="0" y="96001"/>
                        </a:cubicBezTo>
                        <a:close/>
                      </a:path>
                      <a:path w="1224000" h="576000" stroke="0" extrusionOk="0">
                        <a:moveTo>
                          <a:pt x="0" y="96001"/>
                        </a:moveTo>
                        <a:cubicBezTo>
                          <a:pt x="3628" y="55950"/>
                          <a:pt x="43574" y="1247"/>
                          <a:pt x="120002" y="0"/>
                        </a:cubicBezTo>
                        <a:cubicBezTo>
                          <a:pt x="258462" y="-21068"/>
                          <a:pt x="474502" y="-31476"/>
                          <a:pt x="621840" y="0"/>
                        </a:cubicBezTo>
                        <a:cubicBezTo>
                          <a:pt x="757446" y="38169"/>
                          <a:pt x="913519" y="-2976"/>
                          <a:pt x="1103998" y="0"/>
                        </a:cubicBezTo>
                        <a:cubicBezTo>
                          <a:pt x="1183595" y="-2342"/>
                          <a:pt x="1210052" y="34195"/>
                          <a:pt x="1224000" y="96001"/>
                        </a:cubicBezTo>
                        <a:cubicBezTo>
                          <a:pt x="1233949" y="235363"/>
                          <a:pt x="1231525" y="302366"/>
                          <a:pt x="1224000" y="479998"/>
                        </a:cubicBezTo>
                        <a:cubicBezTo>
                          <a:pt x="1238550" y="524965"/>
                          <a:pt x="1177774" y="578313"/>
                          <a:pt x="1103998" y="576000"/>
                        </a:cubicBezTo>
                        <a:cubicBezTo>
                          <a:pt x="885236" y="548218"/>
                          <a:pt x="691519" y="556783"/>
                          <a:pt x="612000" y="576000"/>
                        </a:cubicBezTo>
                        <a:cubicBezTo>
                          <a:pt x="474531" y="574539"/>
                          <a:pt x="281547" y="557220"/>
                          <a:pt x="120002" y="576000"/>
                        </a:cubicBezTo>
                        <a:cubicBezTo>
                          <a:pt x="59018" y="572677"/>
                          <a:pt x="2480" y="527242"/>
                          <a:pt x="0" y="479998"/>
                        </a:cubicBezTo>
                        <a:cubicBezTo>
                          <a:pt x="-6814" y="371046"/>
                          <a:pt x="-10875" y="245422"/>
                          <a:pt x="0" y="96001"/>
                        </a:cubicBezTo>
                        <a:close/>
                      </a:path>
                      <a:path w="1224000" h="576000" fill="none" stroke="0" extrusionOk="0">
                        <a:moveTo>
                          <a:pt x="0" y="96001"/>
                        </a:moveTo>
                        <a:cubicBezTo>
                          <a:pt x="9496" y="48562"/>
                          <a:pt x="51518" y="3775"/>
                          <a:pt x="120002" y="0"/>
                        </a:cubicBezTo>
                        <a:cubicBezTo>
                          <a:pt x="335269" y="2924"/>
                          <a:pt x="432701" y="-983"/>
                          <a:pt x="612000" y="0"/>
                        </a:cubicBezTo>
                        <a:cubicBezTo>
                          <a:pt x="767476" y="8682"/>
                          <a:pt x="880571" y="3827"/>
                          <a:pt x="1103998" y="0"/>
                        </a:cubicBezTo>
                        <a:cubicBezTo>
                          <a:pt x="1182993" y="5946"/>
                          <a:pt x="1223751" y="36074"/>
                          <a:pt x="1224000" y="96001"/>
                        </a:cubicBezTo>
                        <a:cubicBezTo>
                          <a:pt x="1218505" y="170039"/>
                          <a:pt x="1225652" y="351791"/>
                          <a:pt x="1224000" y="479998"/>
                        </a:cubicBezTo>
                        <a:cubicBezTo>
                          <a:pt x="1215132" y="528455"/>
                          <a:pt x="1172482" y="598132"/>
                          <a:pt x="1103998" y="576000"/>
                        </a:cubicBezTo>
                        <a:cubicBezTo>
                          <a:pt x="894918" y="587920"/>
                          <a:pt x="711875" y="575972"/>
                          <a:pt x="602160" y="576000"/>
                        </a:cubicBezTo>
                        <a:cubicBezTo>
                          <a:pt x="493912" y="570159"/>
                          <a:pt x="238275" y="583556"/>
                          <a:pt x="120002" y="576000"/>
                        </a:cubicBezTo>
                        <a:cubicBezTo>
                          <a:pt x="56482" y="589645"/>
                          <a:pt x="7354" y="536072"/>
                          <a:pt x="0" y="479998"/>
                        </a:cubicBezTo>
                        <a:cubicBezTo>
                          <a:pt x="-14189" y="338939"/>
                          <a:pt x="-15861" y="280370"/>
                          <a:pt x="0" y="9600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237312"/>
            <a:ext cx="1008000" cy="408623"/>
          </a:xfrm>
          <a:custGeom>
            <a:avLst/>
            <a:gdLst>
              <a:gd name="connsiteX0" fmla="*/ 0 w 1008000"/>
              <a:gd name="connsiteY0" fmla="*/ 68105 h 408623"/>
              <a:gd name="connsiteX1" fmla="*/ 68105 w 1008000"/>
              <a:gd name="connsiteY1" fmla="*/ 0 h 408623"/>
              <a:gd name="connsiteX2" fmla="*/ 495282 w 1008000"/>
              <a:gd name="connsiteY2" fmla="*/ 0 h 408623"/>
              <a:gd name="connsiteX3" fmla="*/ 939895 w 1008000"/>
              <a:gd name="connsiteY3" fmla="*/ 0 h 408623"/>
              <a:gd name="connsiteX4" fmla="*/ 1008000 w 1008000"/>
              <a:gd name="connsiteY4" fmla="*/ 68105 h 408623"/>
              <a:gd name="connsiteX5" fmla="*/ 1008000 w 1008000"/>
              <a:gd name="connsiteY5" fmla="*/ 340518 h 408623"/>
              <a:gd name="connsiteX6" fmla="*/ 939895 w 1008000"/>
              <a:gd name="connsiteY6" fmla="*/ 408623 h 408623"/>
              <a:gd name="connsiteX7" fmla="*/ 504000 w 1008000"/>
              <a:gd name="connsiteY7" fmla="*/ 408623 h 408623"/>
              <a:gd name="connsiteX8" fmla="*/ 68105 w 1008000"/>
              <a:gd name="connsiteY8" fmla="*/ 408623 h 408623"/>
              <a:gd name="connsiteX9" fmla="*/ 0 w 1008000"/>
              <a:gd name="connsiteY9" fmla="*/ 340518 h 408623"/>
              <a:gd name="connsiteX10" fmla="*/ 0 w 1008000"/>
              <a:gd name="connsiteY10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000" h="408623" fill="none" extrusionOk="0">
                <a:moveTo>
                  <a:pt x="0" y="68105"/>
                </a:moveTo>
                <a:cubicBezTo>
                  <a:pt x="-293" y="37584"/>
                  <a:pt x="30427" y="-4327"/>
                  <a:pt x="68105" y="0"/>
                </a:cubicBezTo>
                <a:cubicBezTo>
                  <a:pt x="275324" y="-846"/>
                  <a:pt x="369927" y="12391"/>
                  <a:pt x="495282" y="0"/>
                </a:cubicBezTo>
                <a:cubicBezTo>
                  <a:pt x="620637" y="-12391"/>
                  <a:pt x="758311" y="-9943"/>
                  <a:pt x="939895" y="0"/>
                </a:cubicBezTo>
                <a:cubicBezTo>
                  <a:pt x="977250" y="-1955"/>
                  <a:pt x="999333" y="28818"/>
                  <a:pt x="1008000" y="68105"/>
                </a:cubicBezTo>
                <a:cubicBezTo>
                  <a:pt x="1018155" y="152132"/>
                  <a:pt x="1001678" y="215349"/>
                  <a:pt x="1008000" y="340518"/>
                </a:cubicBezTo>
                <a:cubicBezTo>
                  <a:pt x="1009726" y="373413"/>
                  <a:pt x="976967" y="407746"/>
                  <a:pt x="939895" y="408623"/>
                </a:cubicBezTo>
                <a:cubicBezTo>
                  <a:pt x="851979" y="409483"/>
                  <a:pt x="672729" y="390567"/>
                  <a:pt x="504000" y="408623"/>
                </a:cubicBezTo>
                <a:cubicBezTo>
                  <a:pt x="335272" y="426679"/>
                  <a:pt x="156852" y="411561"/>
                  <a:pt x="68105" y="408623"/>
                </a:cubicBezTo>
                <a:cubicBezTo>
                  <a:pt x="36326" y="402874"/>
                  <a:pt x="-3913" y="382507"/>
                  <a:pt x="0" y="340518"/>
                </a:cubicBezTo>
                <a:cubicBezTo>
                  <a:pt x="-5334" y="246203"/>
                  <a:pt x="-3059" y="159208"/>
                  <a:pt x="0" y="68105"/>
                </a:cubicBezTo>
                <a:close/>
              </a:path>
              <a:path w="1008000" h="408623" stroke="0" extrusionOk="0">
                <a:moveTo>
                  <a:pt x="0" y="68105"/>
                </a:moveTo>
                <a:cubicBezTo>
                  <a:pt x="-1147" y="29574"/>
                  <a:pt x="27335" y="-396"/>
                  <a:pt x="68105" y="0"/>
                </a:cubicBezTo>
                <a:cubicBezTo>
                  <a:pt x="287089" y="-18946"/>
                  <a:pt x="298885" y="-4657"/>
                  <a:pt x="512718" y="0"/>
                </a:cubicBezTo>
                <a:cubicBezTo>
                  <a:pt x="726551" y="4657"/>
                  <a:pt x="747665" y="1914"/>
                  <a:pt x="939895" y="0"/>
                </a:cubicBezTo>
                <a:cubicBezTo>
                  <a:pt x="979756" y="3047"/>
                  <a:pt x="1005545" y="34056"/>
                  <a:pt x="1008000" y="68105"/>
                </a:cubicBezTo>
                <a:cubicBezTo>
                  <a:pt x="1014743" y="183044"/>
                  <a:pt x="1004645" y="255588"/>
                  <a:pt x="1008000" y="340518"/>
                </a:cubicBezTo>
                <a:cubicBezTo>
                  <a:pt x="1007665" y="372498"/>
                  <a:pt x="974644" y="409940"/>
                  <a:pt x="939895" y="408623"/>
                </a:cubicBezTo>
                <a:cubicBezTo>
                  <a:pt x="818183" y="428432"/>
                  <a:pt x="626888" y="398678"/>
                  <a:pt x="504000" y="408623"/>
                </a:cubicBezTo>
                <a:cubicBezTo>
                  <a:pt x="381113" y="418568"/>
                  <a:pt x="259559" y="409373"/>
                  <a:pt x="68105" y="408623"/>
                </a:cubicBezTo>
                <a:cubicBezTo>
                  <a:pt x="34060" y="403447"/>
                  <a:pt x="2297" y="376110"/>
                  <a:pt x="0" y="340518"/>
                </a:cubicBezTo>
                <a:cubicBezTo>
                  <a:pt x="-4374" y="257506"/>
                  <a:pt x="-2766" y="170297"/>
                  <a:pt x="0" y="68105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027810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237312"/>
            <a:ext cx="972000" cy="408623"/>
          </a:xfrm>
          <a:custGeom>
            <a:avLst/>
            <a:gdLst>
              <a:gd name="connsiteX0" fmla="*/ 0 w 972000"/>
              <a:gd name="connsiteY0" fmla="*/ 68105 h 408623"/>
              <a:gd name="connsiteX1" fmla="*/ 68105 w 972000"/>
              <a:gd name="connsiteY1" fmla="*/ 0 h 408623"/>
              <a:gd name="connsiteX2" fmla="*/ 502716 w 972000"/>
              <a:gd name="connsiteY2" fmla="*/ 0 h 408623"/>
              <a:gd name="connsiteX3" fmla="*/ 903895 w 972000"/>
              <a:gd name="connsiteY3" fmla="*/ 0 h 408623"/>
              <a:gd name="connsiteX4" fmla="*/ 972000 w 972000"/>
              <a:gd name="connsiteY4" fmla="*/ 68105 h 408623"/>
              <a:gd name="connsiteX5" fmla="*/ 972000 w 972000"/>
              <a:gd name="connsiteY5" fmla="*/ 340518 h 408623"/>
              <a:gd name="connsiteX6" fmla="*/ 903895 w 972000"/>
              <a:gd name="connsiteY6" fmla="*/ 408623 h 408623"/>
              <a:gd name="connsiteX7" fmla="*/ 477642 w 972000"/>
              <a:gd name="connsiteY7" fmla="*/ 408623 h 408623"/>
              <a:gd name="connsiteX8" fmla="*/ 68105 w 972000"/>
              <a:gd name="connsiteY8" fmla="*/ 408623 h 408623"/>
              <a:gd name="connsiteX9" fmla="*/ 0 w 972000"/>
              <a:gd name="connsiteY9" fmla="*/ 340518 h 408623"/>
              <a:gd name="connsiteX10" fmla="*/ 0 w 972000"/>
              <a:gd name="connsiteY10" fmla="*/ 68105 h 40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2000" h="408623" fill="none" extrusionOk="0">
                <a:moveTo>
                  <a:pt x="0" y="68105"/>
                </a:moveTo>
                <a:cubicBezTo>
                  <a:pt x="-3247" y="36706"/>
                  <a:pt x="32678" y="-1620"/>
                  <a:pt x="68105" y="0"/>
                </a:cubicBezTo>
                <a:cubicBezTo>
                  <a:pt x="251733" y="-12107"/>
                  <a:pt x="374428" y="-686"/>
                  <a:pt x="502716" y="0"/>
                </a:cubicBezTo>
                <a:cubicBezTo>
                  <a:pt x="631004" y="686"/>
                  <a:pt x="716154" y="-9648"/>
                  <a:pt x="903895" y="0"/>
                </a:cubicBezTo>
                <a:cubicBezTo>
                  <a:pt x="934030" y="-4109"/>
                  <a:pt x="970589" y="32249"/>
                  <a:pt x="972000" y="68105"/>
                </a:cubicBezTo>
                <a:cubicBezTo>
                  <a:pt x="964958" y="169679"/>
                  <a:pt x="981254" y="223926"/>
                  <a:pt x="972000" y="340518"/>
                </a:cubicBezTo>
                <a:cubicBezTo>
                  <a:pt x="980783" y="375922"/>
                  <a:pt x="939355" y="411664"/>
                  <a:pt x="903895" y="408623"/>
                </a:cubicBezTo>
                <a:cubicBezTo>
                  <a:pt x="718920" y="419424"/>
                  <a:pt x="607200" y="411071"/>
                  <a:pt x="477642" y="408623"/>
                </a:cubicBezTo>
                <a:cubicBezTo>
                  <a:pt x="348084" y="406175"/>
                  <a:pt x="267917" y="399528"/>
                  <a:pt x="68105" y="408623"/>
                </a:cubicBezTo>
                <a:cubicBezTo>
                  <a:pt x="27337" y="405698"/>
                  <a:pt x="942" y="379479"/>
                  <a:pt x="0" y="340518"/>
                </a:cubicBezTo>
                <a:cubicBezTo>
                  <a:pt x="-3769" y="264869"/>
                  <a:pt x="-9156" y="162812"/>
                  <a:pt x="0" y="68105"/>
                </a:cubicBezTo>
                <a:close/>
              </a:path>
              <a:path w="972000" h="408623" stroke="0" extrusionOk="0">
                <a:moveTo>
                  <a:pt x="0" y="68105"/>
                </a:moveTo>
                <a:cubicBezTo>
                  <a:pt x="-1077" y="30240"/>
                  <a:pt x="36296" y="7343"/>
                  <a:pt x="68105" y="0"/>
                </a:cubicBezTo>
                <a:cubicBezTo>
                  <a:pt x="229691" y="-16945"/>
                  <a:pt x="286807" y="6639"/>
                  <a:pt x="502716" y="0"/>
                </a:cubicBezTo>
                <a:cubicBezTo>
                  <a:pt x="718625" y="-6639"/>
                  <a:pt x="763384" y="-19142"/>
                  <a:pt x="903895" y="0"/>
                </a:cubicBezTo>
                <a:cubicBezTo>
                  <a:pt x="940093" y="-4037"/>
                  <a:pt x="969372" y="31860"/>
                  <a:pt x="972000" y="68105"/>
                </a:cubicBezTo>
                <a:cubicBezTo>
                  <a:pt x="984248" y="178049"/>
                  <a:pt x="972587" y="238050"/>
                  <a:pt x="972000" y="340518"/>
                </a:cubicBezTo>
                <a:cubicBezTo>
                  <a:pt x="965885" y="379172"/>
                  <a:pt x="938398" y="410190"/>
                  <a:pt x="903895" y="408623"/>
                </a:cubicBezTo>
                <a:cubicBezTo>
                  <a:pt x="778786" y="402922"/>
                  <a:pt x="670688" y="408653"/>
                  <a:pt x="494358" y="408623"/>
                </a:cubicBezTo>
                <a:cubicBezTo>
                  <a:pt x="318028" y="408593"/>
                  <a:pt x="221568" y="428320"/>
                  <a:pt x="68105" y="408623"/>
                </a:cubicBezTo>
                <a:cubicBezTo>
                  <a:pt x="36837" y="413106"/>
                  <a:pt x="6269" y="380402"/>
                  <a:pt x="0" y="340518"/>
                </a:cubicBezTo>
                <a:cubicBezTo>
                  <a:pt x="12723" y="210877"/>
                  <a:pt x="4406" y="136076"/>
                  <a:pt x="0" y="68105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770699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7808A9D1-1ACC-48A5-9CBD-8B045D907619}"/>
              </a:ext>
            </a:extLst>
          </p:cNvPr>
          <p:cNvGrpSpPr/>
          <p:nvPr/>
        </p:nvGrpSpPr>
        <p:grpSpPr>
          <a:xfrm>
            <a:off x="569387" y="4941168"/>
            <a:ext cx="11053227" cy="1224136"/>
            <a:chOff x="569387" y="4797152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5301208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5146" t="21186" r="34229" b="25106"/>
            <a:stretch/>
          </p:blipFill>
          <p:spPr>
            <a:xfrm>
              <a:off x="5475534" y="4797152"/>
              <a:ext cx="1240932" cy="1224136"/>
            </a:xfrm>
            <a:prstGeom prst="rect">
              <a:avLst/>
            </a:prstGeom>
          </p:spPr>
        </p:pic>
      </p:grp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1E9384DB-2B94-42C0-BC1D-3B03FC4E1741}"/>
              </a:ext>
            </a:extLst>
          </p:cNvPr>
          <p:cNvCxnSpPr>
            <a:cxnSpLocks/>
          </p:cNvCxnSpPr>
          <p:nvPr/>
        </p:nvCxnSpPr>
        <p:spPr>
          <a:xfrm>
            <a:off x="6096000" y="2564904"/>
            <a:ext cx="0" cy="189791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مستطيل: زوايا مستديرة 7">
            <a:extLst>
              <a:ext uri="{FF2B5EF4-FFF2-40B4-BE49-F238E27FC236}">
                <a16:creationId xmlns:a16="http://schemas.microsoft.com/office/drawing/2014/main" id="{D0099BE2-761E-410D-A74F-AC2491E45238}"/>
              </a:ext>
            </a:extLst>
          </p:cNvPr>
          <p:cNvSpPr/>
          <p:nvPr/>
        </p:nvSpPr>
        <p:spPr>
          <a:xfrm>
            <a:off x="10128448" y="3331282"/>
            <a:ext cx="1224000" cy="509145"/>
          </a:xfrm>
          <a:custGeom>
            <a:avLst/>
            <a:gdLst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0216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4152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9232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0216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4152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09145" fill="none" extrusionOk="0">
                <a:moveTo>
                  <a:pt x="0" y="84858"/>
                </a:moveTo>
                <a:cubicBezTo>
                  <a:pt x="24013" y="31910"/>
                  <a:pt x="64629" y="6222"/>
                  <a:pt x="120002" y="0"/>
                </a:cubicBezTo>
                <a:cubicBezTo>
                  <a:pt x="257963" y="35153"/>
                  <a:pt x="457178" y="2264"/>
                  <a:pt x="602160" y="0"/>
                </a:cubicBezTo>
                <a:cubicBezTo>
                  <a:pt x="783911" y="17252"/>
                  <a:pt x="939066" y="66719"/>
                  <a:pt x="1103998" y="0"/>
                </a:cubicBezTo>
                <a:cubicBezTo>
                  <a:pt x="1163790" y="-5266"/>
                  <a:pt x="1239897" y="28058"/>
                  <a:pt x="1224000" y="84858"/>
                </a:cubicBezTo>
                <a:cubicBezTo>
                  <a:pt x="1220484" y="209339"/>
                  <a:pt x="1253368" y="342814"/>
                  <a:pt x="1224000" y="424286"/>
                </a:cubicBezTo>
                <a:cubicBezTo>
                  <a:pt x="1228457" y="490171"/>
                  <a:pt x="1188704" y="519078"/>
                  <a:pt x="1103998" y="509145"/>
                </a:cubicBezTo>
                <a:cubicBezTo>
                  <a:pt x="942096" y="517475"/>
                  <a:pt x="783142" y="491850"/>
                  <a:pt x="641520" y="509145"/>
                </a:cubicBezTo>
                <a:cubicBezTo>
                  <a:pt x="480576" y="537841"/>
                  <a:pt x="284469" y="501864"/>
                  <a:pt x="120002" y="509145"/>
                </a:cubicBezTo>
                <a:cubicBezTo>
                  <a:pt x="72860" y="508275"/>
                  <a:pt x="13072" y="487359"/>
                  <a:pt x="0" y="424286"/>
                </a:cubicBezTo>
                <a:cubicBezTo>
                  <a:pt x="-21550" y="314705"/>
                  <a:pt x="-816" y="159128"/>
                  <a:pt x="0" y="84858"/>
                </a:cubicBezTo>
                <a:close/>
              </a:path>
              <a:path w="1224000" h="509145" stroke="0" extrusionOk="0">
                <a:moveTo>
                  <a:pt x="0" y="84858"/>
                </a:moveTo>
                <a:cubicBezTo>
                  <a:pt x="-8784" y="14937"/>
                  <a:pt x="33481" y="3653"/>
                  <a:pt x="120002" y="0"/>
                </a:cubicBezTo>
                <a:cubicBezTo>
                  <a:pt x="264731" y="2395"/>
                  <a:pt x="369029" y="-31613"/>
                  <a:pt x="592320" y="0"/>
                </a:cubicBezTo>
                <a:cubicBezTo>
                  <a:pt x="760222" y="9582"/>
                  <a:pt x="986133" y="-23402"/>
                  <a:pt x="1103998" y="0"/>
                </a:cubicBezTo>
                <a:cubicBezTo>
                  <a:pt x="1184757" y="18196"/>
                  <a:pt x="1234270" y="39522"/>
                  <a:pt x="1224000" y="84858"/>
                </a:cubicBezTo>
                <a:cubicBezTo>
                  <a:pt x="1217487" y="221671"/>
                  <a:pt x="1198210" y="305405"/>
                  <a:pt x="1224000" y="424286"/>
                </a:cubicBezTo>
                <a:cubicBezTo>
                  <a:pt x="1238284" y="470286"/>
                  <a:pt x="1160887" y="476820"/>
                  <a:pt x="1103998" y="509145"/>
                </a:cubicBezTo>
                <a:cubicBezTo>
                  <a:pt x="903476" y="490525"/>
                  <a:pt x="855151" y="514616"/>
                  <a:pt x="602160" y="509145"/>
                </a:cubicBezTo>
                <a:cubicBezTo>
                  <a:pt x="356844" y="508891"/>
                  <a:pt x="232744" y="503001"/>
                  <a:pt x="120002" y="509145"/>
                </a:cubicBezTo>
                <a:cubicBezTo>
                  <a:pt x="60528" y="513069"/>
                  <a:pt x="4432" y="479945"/>
                  <a:pt x="0" y="424286"/>
                </a:cubicBezTo>
                <a:cubicBezTo>
                  <a:pt x="6584" y="285725"/>
                  <a:pt x="15849" y="239338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5767" y="33456"/>
                  <a:pt x="44536" y="-504"/>
                  <a:pt x="120002" y="0"/>
                </a:cubicBezTo>
                <a:cubicBezTo>
                  <a:pt x="252897" y="-14389"/>
                  <a:pt x="469389" y="19124"/>
                  <a:pt x="602160" y="0"/>
                </a:cubicBezTo>
                <a:cubicBezTo>
                  <a:pt x="729146" y="79683"/>
                  <a:pt x="917039" y="-19733"/>
                  <a:pt x="1103998" y="0"/>
                </a:cubicBezTo>
                <a:cubicBezTo>
                  <a:pt x="1172822" y="8511"/>
                  <a:pt x="1227559" y="34912"/>
                  <a:pt x="1224000" y="84858"/>
                </a:cubicBezTo>
                <a:cubicBezTo>
                  <a:pt x="1211214" y="197949"/>
                  <a:pt x="1217138" y="358981"/>
                  <a:pt x="1224000" y="424286"/>
                </a:cubicBezTo>
                <a:cubicBezTo>
                  <a:pt x="1221722" y="481161"/>
                  <a:pt x="1165856" y="485519"/>
                  <a:pt x="1103998" y="509145"/>
                </a:cubicBezTo>
                <a:cubicBezTo>
                  <a:pt x="959796" y="504301"/>
                  <a:pt x="804520" y="499941"/>
                  <a:pt x="641520" y="509145"/>
                </a:cubicBezTo>
                <a:cubicBezTo>
                  <a:pt x="462756" y="505266"/>
                  <a:pt x="272462" y="494554"/>
                  <a:pt x="120002" y="509145"/>
                </a:cubicBezTo>
                <a:cubicBezTo>
                  <a:pt x="53172" y="512339"/>
                  <a:pt x="4546" y="472241"/>
                  <a:pt x="0" y="424286"/>
                </a:cubicBezTo>
                <a:cubicBezTo>
                  <a:pt x="7930" y="325063"/>
                  <a:pt x="8310" y="165896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14977" y="28899"/>
                  <a:pt x="52607" y="5351"/>
                  <a:pt x="120002" y="0"/>
                </a:cubicBezTo>
                <a:cubicBezTo>
                  <a:pt x="278574" y="22158"/>
                  <a:pt x="449864" y="19756"/>
                  <a:pt x="602160" y="0"/>
                </a:cubicBezTo>
                <a:cubicBezTo>
                  <a:pt x="770586" y="38537"/>
                  <a:pt x="931676" y="24012"/>
                  <a:pt x="1103998" y="0"/>
                </a:cubicBezTo>
                <a:cubicBezTo>
                  <a:pt x="1169257" y="2565"/>
                  <a:pt x="1228690" y="26470"/>
                  <a:pt x="1224000" y="84858"/>
                </a:cubicBezTo>
                <a:cubicBezTo>
                  <a:pt x="1208092" y="212909"/>
                  <a:pt x="1229229" y="343711"/>
                  <a:pt x="1224000" y="424286"/>
                </a:cubicBezTo>
                <a:cubicBezTo>
                  <a:pt x="1230633" y="493426"/>
                  <a:pt x="1177419" y="509848"/>
                  <a:pt x="1103998" y="509145"/>
                </a:cubicBezTo>
                <a:cubicBezTo>
                  <a:pt x="940302" y="528302"/>
                  <a:pt x="781031" y="488400"/>
                  <a:pt x="641520" y="509145"/>
                </a:cubicBezTo>
                <a:cubicBezTo>
                  <a:pt x="464143" y="527151"/>
                  <a:pt x="269887" y="498974"/>
                  <a:pt x="120002" y="509145"/>
                </a:cubicBezTo>
                <a:cubicBezTo>
                  <a:pt x="65267" y="509184"/>
                  <a:pt x="11739" y="489978"/>
                  <a:pt x="0" y="424286"/>
                </a:cubicBezTo>
                <a:cubicBezTo>
                  <a:pt x="6021" y="315471"/>
                  <a:pt x="-74" y="154642"/>
                  <a:pt x="0" y="84858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custGeom>
                    <a:avLst/>
                    <a:gdLst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60216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4152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59232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0216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09145" fill="none" extrusionOk="0">
                        <a:moveTo>
                          <a:pt x="0" y="84858"/>
                        </a:moveTo>
                        <a:cubicBezTo>
                          <a:pt x="18447" y="33919"/>
                          <a:pt x="57508" y="4722"/>
                          <a:pt x="120002" y="0"/>
                        </a:cubicBezTo>
                        <a:cubicBezTo>
                          <a:pt x="255247" y="17740"/>
                          <a:pt x="457527" y="-2234"/>
                          <a:pt x="602160" y="0"/>
                        </a:cubicBezTo>
                        <a:cubicBezTo>
                          <a:pt x="776238" y="16592"/>
                          <a:pt x="943038" y="34209"/>
                          <a:pt x="1103998" y="0"/>
                        </a:cubicBezTo>
                        <a:cubicBezTo>
                          <a:pt x="1165377" y="-4320"/>
                          <a:pt x="1228520" y="32979"/>
                          <a:pt x="1224000" y="84858"/>
                        </a:cubicBezTo>
                        <a:cubicBezTo>
                          <a:pt x="1228474" y="210102"/>
                          <a:pt x="1237182" y="339346"/>
                          <a:pt x="1224000" y="424286"/>
                        </a:cubicBezTo>
                        <a:cubicBezTo>
                          <a:pt x="1228391" y="486173"/>
                          <a:pt x="1182365" y="511054"/>
                          <a:pt x="1103998" y="509145"/>
                        </a:cubicBezTo>
                        <a:cubicBezTo>
                          <a:pt x="961376" y="516783"/>
                          <a:pt x="790915" y="517280"/>
                          <a:pt x="641520" y="509145"/>
                        </a:cubicBezTo>
                        <a:cubicBezTo>
                          <a:pt x="482950" y="527922"/>
                          <a:pt x="275213" y="504176"/>
                          <a:pt x="120002" y="509145"/>
                        </a:cubicBezTo>
                        <a:cubicBezTo>
                          <a:pt x="62026" y="509026"/>
                          <a:pt x="5552" y="481251"/>
                          <a:pt x="0" y="424286"/>
                        </a:cubicBezTo>
                        <a:cubicBezTo>
                          <a:pt x="-4470" y="317418"/>
                          <a:pt x="-3425" y="165122"/>
                          <a:pt x="0" y="84858"/>
                        </a:cubicBezTo>
                        <a:close/>
                      </a:path>
                      <a:path w="1224000" h="509145" stroke="0" extrusionOk="0">
                        <a:moveTo>
                          <a:pt x="0" y="84858"/>
                        </a:moveTo>
                        <a:cubicBezTo>
                          <a:pt x="-6881" y="23218"/>
                          <a:pt x="35221" y="3123"/>
                          <a:pt x="120002" y="0"/>
                        </a:cubicBezTo>
                        <a:cubicBezTo>
                          <a:pt x="260763" y="1785"/>
                          <a:pt x="377499" y="-24924"/>
                          <a:pt x="592320" y="0"/>
                        </a:cubicBezTo>
                        <a:cubicBezTo>
                          <a:pt x="771837" y="7453"/>
                          <a:pt x="989226" y="-13220"/>
                          <a:pt x="1103998" y="0"/>
                        </a:cubicBezTo>
                        <a:cubicBezTo>
                          <a:pt x="1183899" y="17117"/>
                          <a:pt x="1231996" y="37433"/>
                          <a:pt x="1224000" y="84858"/>
                        </a:cubicBezTo>
                        <a:cubicBezTo>
                          <a:pt x="1214986" y="223155"/>
                          <a:pt x="1213870" y="308790"/>
                          <a:pt x="1224000" y="424286"/>
                        </a:cubicBezTo>
                        <a:cubicBezTo>
                          <a:pt x="1231835" y="470403"/>
                          <a:pt x="1163513" y="489688"/>
                          <a:pt x="1103998" y="509145"/>
                        </a:cubicBezTo>
                        <a:cubicBezTo>
                          <a:pt x="910249" y="494518"/>
                          <a:pt x="853881" y="513642"/>
                          <a:pt x="602160" y="509145"/>
                        </a:cubicBezTo>
                        <a:cubicBezTo>
                          <a:pt x="361123" y="512548"/>
                          <a:pt x="230353" y="508918"/>
                          <a:pt x="120002" y="509145"/>
                        </a:cubicBezTo>
                        <a:cubicBezTo>
                          <a:pt x="58385" y="514235"/>
                          <a:pt x="-2936" y="472745"/>
                          <a:pt x="0" y="424286"/>
                        </a:cubicBezTo>
                        <a:cubicBezTo>
                          <a:pt x="11024" y="284447"/>
                          <a:pt x="12375" y="236276"/>
                          <a:pt x="0" y="84858"/>
                        </a:cubicBezTo>
                        <a:close/>
                      </a:path>
                      <a:path w="1224000" h="509145" fill="none" stroke="0" extrusionOk="0">
                        <a:moveTo>
                          <a:pt x="0" y="84858"/>
                        </a:moveTo>
                        <a:cubicBezTo>
                          <a:pt x="220" y="31734"/>
                          <a:pt x="44564" y="5409"/>
                          <a:pt x="120002" y="0"/>
                        </a:cubicBezTo>
                        <a:cubicBezTo>
                          <a:pt x="263955" y="3355"/>
                          <a:pt x="447658" y="16957"/>
                          <a:pt x="602160" y="0"/>
                        </a:cubicBezTo>
                        <a:cubicBezTo>
                          <a:pt x="737536" y="46381"/>
                          <a:pt x="937100" y="-12309"/>
                          <a:pt x="1103998" y="0"/>
                        </a:cubicBezTo>
                        <a:cubicBezTo>
                          <a:pt x="1174957" y="5077"/>
                          <a:pt x="1218117" y="28738"/>
                          <a:pt x="1224000" y="84858"/>
                        </a:cubicBezTo>
                        <a:cubicBezTo>
                          <a:pt x="1216607" y="213682"/>
                          <a:pt x="1214447" y="345727"/>
                          <a:pt x="1224000" y="424286"/>
                        </a:cubicBezTo>
                        <a:cubicBezTo>
                          <a:pt x="1230107" y="478096"/>
                          <a:pt x="1161080" y="498773"/>
                          <a:pt x="1103998" y="509145"/>
                        </a:cubicBezTo>
                        <a:cubicBezTo>
                          <a:pt x="958807" y="522162"/>
                          <a:pt x="785351" y="501557"/>
                          <a:pt x="641520" y="509145"/>
                        </a:cubicBezTo>
                        <a:cubicBezTo>
                          <a:pt x="469333" y="495122"/>
                          <a:pt x="260778" y="497458"/>
                          <a:pt x="120002" y="509145"/>
                        </a:cubicBezTo>
                        <a:cubicBezTo>
                          <a:pt x="52355" y="509924"/>
                          <a:pt x="-477" y="477371"/>
                          <a:pt x="0" y="424286"/>
                        </a:cubicBezTo>
                        <a:cubicBezTo>
                          <a:pt x="12585" y="316064"/>
                          <a:pt x="515" y="151600"/>
                          <a:pt x="0" y="8485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32" name="مستطيل: زوايا مستديرة 11">
            <a:extLst>
              <a:ext uri="{FF2B5EF4-FFF2-40B4-BE49-F238E27FC236}">
                <a16:creationId xmlns:a16="http://schemas.microsoft.com/office/drawing/2014/main" id="{D3BF7F39-84E5-4CF2-876C-E601357A7335}"/>
              </a:ext>
            </a:extLst>
          </p:cNvPr>
          <p:cNvSpPr/>
          <p:nvPr/>
        </p:nvSpPr>
        <p:spPr>
          <a:xfrm>
            <a:off x="839535" y="3405142"/>
            <a:ext cx="1224000" cy="509145"/>
          </a:xfrm>
          <a:custGeom>
            <a:avLst/>
            <a:gdLst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824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6316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3168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  <a:gd name="connsiteX0" fmla="*/ 0 w 1224000"/>
              <a:gd name="connsiteY0" fmla="*/ 84858 h 509145"/>
              <a:gd name="connsiteX1" fmla="*/ 120002 w 1224000"/>
              <a:gd name="connsiteY1" fmla="*/ 0 h 509145"/>
              <a:gd name="connsiteX2" fmla="*/ 582480 w 1224000"/>
              <a:gd name="connsiteY2" fmla="*/ 0 h 509145"/>
              <a:gd name="connsiteX3" fmla="*/ 1103998 w 1224000"/>
              <a:gd name="connsiteY3" fmla="*/ 0 h 509145"/>
              <a:gd name="connsiteX4" fmla="*/ 1224000 w 1224000"/>
              <a:gd name="connsiteY4" fmla="*/ 84858 h 509145"/>
              <a:gd name="connsiteX5" fmla="*/ 1224000 w 1224000"/>
              <a:gd name="connsiteY5" fmla="*/ 424286 h 509145"/>
              <a:gd name="connsiteX6" fmla="*/ 1103998 w 1224000"/>
              <a:gd name="connsiteY6" fmla="*/ 509145 h 509145"/>
              <a:gd name="connsiteX7" fmla="*/ 602160 w 1224000"/>
              <a:gd name="connsiteY7" fmla="*/ 509145 h 509145"/>
              <a:gd name="connsiteX8" fmla="*/ 120002 w 1224000"/>
              <a:gd name="connsiteY8" fmla="*/ 509145 h 509145"/>
              <a:gd name="connsiteX9" fmla="*/ 0 w 1224000"/>
              <a:gd name="connsiteY9" fmla="*/ 424286 h 509145"/>
              <a:gd name="connsiteX10" fmla="*/ 0 w 1224000"/>
              <a:gd name="connsiteY10" fmla="*/ 84858 h 5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509145" fill="none" extrusionOk="0">
                <a:moveTo>
                  <a:pt x="0" y="84858"/>
                </a:moveTo>
                <a:cubicBezTo>
                  <a:pt x="4174" y="20526"/>
                  <a:pt x="47859" y="-9607"/>
                  <a:pt x="120002" y="0"/>
                </a:cubicBezTo>
                <a:cubicBezTo>
                  <a:pt x="218411" y="10553"/>
                  <a:pt x="370811" y="-6915"/>
                  <a:pt x="582480" y="0"/>
                </a:cubicBezTo>
                <a:cubicBezTo>
                  <a:pt x="775820" y="-39204"/>
                  <a:pt x="956795" y="-36689"/>
                  <a:pt x="1103998" y="0"/>
                </a:cubicBezTo>
                <a:cubicBezTo>
                  <a:pt x="1177196" y="23975"/>
                  <a:pt x="1226356" y="55740"/>
                  <a:pt x="1224000" y="84858"/>
                </a:cubicBezTo>
                <a:cubicBezTo>
                  <a:pt x="1224070" y="212997"/>
                  <a:pt x="1180003" y="266094"/>
                  <a:pt x="1224000" y="424286"/>
                </a:cubicBezTo>
                <a:cubicBezTo>
                  <a:pt x="1232720" y="485291"/>
                  <a:pt x="1189153" y="494770"/>
                  <a:pt x="1103998" y="509145"/>
                </a:cubicBezTo>
                <a:cubicBezTo>
                  <a:pt x="899953" y="528542"/>
                  <a:pt x="714670" y="553405"/>
                  <a:pt x="602160" y="509145"/>
                </a:cubicBezTo>
                <a:cubicBezTo>
                  <a:pt x="516169" y="456766"/>
                  <a:pt x="358041" y="529087"/>
                  <a:pt x="120002" y="509145"/>
                </a:cubicBezTo>
                <a:cubicBezTo>
                  <a:pt x="68321" y="510062"/>
                  <a:pt x="-16855" y="480525"/>
                  <a:pt x="0" y="424286"/>
                </a:cubicBezTo>
                <a:cubicBezTo>
                  <a:pt x="-12831" y="361522"/>
                  <a:pt x="32955" y="213160"/>
                  <a:pt x="0" y="84858"/>
                </a:cubicBezTo>
                <a:close/>
              </a:path>
              <a:path w="1224000" h="509145" stroke="0" extrusionOk="0">
                <a:moveTo>
                  <a:pt x="0" y="84858"/>
                </a:moveTo>
                <a:cubicBezTo>
                  <a:pt x="19957" y="32922"/>
                  <a:pt x="69809" y="-1266"/>
                  <a:pt x="120002" y="0"/>
                </a:cubicBezTo>
                <a:cubicBezTo>
                  <a:pt x="305742" y="28492"/>
                  <a:pt x="401813" y="14645"/>
                  <a:pt x="631680" y="0"/>
                </a:cubicBezTo>
                <a:cubicBezTo>
                  <a:pt x="839850" y="5513"/>
                  <a:pt x="864610" y="-11341"/>
                  <a:pt x="1103998" y="0"/>
                </a:cubicBezTo>
                <a:cubicBezTo>
                  <a:pt x="1178537" y="15337"/>
                  <a:pt x="1217840" y="21122"/>
                  <a:pt x="1224000" y="84858"/>
                </a:cubicBezTo>
                <a:cubicBezTo>
                  <a:pt x="1188266" y="238523"/>
                  <a:pt x="1265281" y="359462"/>
                  <a:pt x="1224000" y="424286"/>
                </a:cubicBezTo>
                <a:cubicBezTo>
                  <a:pt x="1210943" y="458939"/>
                  <a:pt x="1151405" y="502658"/>
                  <a:pt x="1103998" y="509145"/>
                </a:cubicBezTo>
                <a:cubicBezTo>
                  <a:pt x="917289" y="507264"/>
                  <a:pt x="830283" y="494815"/>
                  <a:pt x="631680" y="509145"/>
                </a:cubicBezTo>
                <a:cubicBezTo>
                  <a:pt x="402445" y="521454"/>
                  <a:pt x="274661" y="521753"/>
                  <a:pt x="120002" y="509145"/>
                </a:cubicBezTo>
                <a:cubicBezTo>
                  <a:pt x="55326" y="518978"/>
                  <a:pt x="-12546" y="462602"/>
                  <a:pt x="0" y="424286"/>
                </a:cubicBezTo>
                <a:cubicBezTo>
                  <a:pt x="12072" y="285653"/>
                  <a:pt x="28398" y="203408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9108" y="38464"/>
                  <a:pt x="68686" y="13943"/>
                  <a:pt x="120002" y="0"/>
                </a:cubicBezTo>
                <a:cubicBezTo>
                  <a:pt x="258149" y="2084"/>
                  <a:pt x="383480" y="-34304"/>
                  <a:pt x="582480" y="0"/>
                </a:cubicBezTo>
                <a:cubicBezTo>
                  <a:pt x="814771" y="25949"/>
                  <a:pt x="939220" y="-5825"/>
                  <a:pt x="1103998" y="0"/>
                </a:cubicBezTo>
                <a:cubicBezTo>
                  <a:pt x="1188762" y="24808"/>
                  <a:pt x="1223461" y="41866"/>
                  <a:pt x="1224000" y="84858"/>
                </a:cubicBezTo>
                <a:cubicBezTo>
                  <a:pt x="1227312" y="191873"/>
                  <a:pt x="1195441" y="281217"/>
                  <a:pt x="1224000" y="424286"/>
                </a:cubicBezTo>
                <a:cubicBezTo>
                  <a:pt x="1210654" y="474741"/>
                  <a:pt x="1177449" y="526895"/>
                  <a:pt x="1103998" y="509145"/>
                </a:cubicBezTo>
                <a:cubicBezTo>
                  <a:pt x="891060" y="512491"/>
                  <a:pt x="699162" y="518936"/>
                  <a:pt x="602160" y="509145"/>
                </a:cubicBezTo>
                <a:cubicBezTo>
                  <a:pt x="493343" y="497268"/>
                  <a:pt x="295049" y="480185"/>
                  <a:pt x="120002" y="509145"/>
                </a:cubicBezTo>
                <a:cubicBezTo>
                  <a:pt x="43843" y="518974"/>
                  <a:pt x="11691" y="471815"/>
                  <a:pt x="0" y="424286"/>
                </a:cubicBezTo>
                <a:cubicBezTo>
                  <a:pt x="-21990" y="304918"/>
                  <a:pt x="35847" y="204327"/>
                  <a:pt x="0" y="84858"/>
                </a:cubicBezTo>
                <a:close/>
              </a:path>
              <a:path w="1224000" h="509145" fill="none" stroke="0" extrusionOk="0">
                <a:moveTo>
                  <a:pt x="0" y="84858"/>
                </a:moveTo>
                <a:cubicBezTo>
                  <a:pt x="9092" y="25866"/>
                  <a:pt x="51316" y="1335"/>
                  <a:pt x="120002" y="0"/>
                </a:cubicBezTo>
                <a:cubicBezTo>
                  <a:pt x="256449" y="-2730"/>
                  <a:pt x="381872" y="-27043"/>
                  <a:pt x="582480" y="0"/>
                </a:cubicBezTo>
                <a:cubicBezTo>
                  <a:pt x="779118" y="-2250"/>
                  <a:pt x="974586" y="-17201"/>
                  <a:pt x="1103998" y="0"/>
                </a:cubicBezTo>
                <a:cubicBezTo>
                  <a:pt x="1181997" y="21758"/>
                  <a:pt x="1221731" y="49581"/>
                  <a:pt x="1224000" y="84858"/>
                </a:cubicBezTo>
                <a:cubicBezTo>
                  <a:pt x="1222757" y="191644"/>
                  <a:pt x="1189926" y="268865"/>
                  <a:pt x="1224000" y="424286"/>
                </a:cubicBezTo>
                <a:cubicBezTo>
                  <a:pt x="1217817" y="478416"/>
                  <a:pt x="1180375" y="508466"/>
                  <a:pt x="1103998" y="509145"/>
                </a:cubicBezTo>
                <a:cubicBezTo>
                  <a:pt x="883571" y="520348"/>
                  <a:pt x="730902" y="541235"/>
                  <a:pt x="602160" y="509145"/>
                </a:cubicBezTo>
                <a:cubicBezTo>
                  <a:pt x="503907" y="494105"/>
                  <a:pt x="341208" y="510865"/>
                  <a:pt x="120002" y="509145"/>
                </a:cubicBezTo>
                <a:cubicBezTo>
                  <a:pt x="52441" y="511258"/>
                  <a:pt x="-2693" y="471643"/>
                  <a:pt x="0" y="424286"/>
                </a:cubicBezTo>
                <a:cubicBezTo>
                  <a:pt x="-15346" y="320842"/>
                  <a:pt x="29416" y="222915"/>
                  <a:pt x="0" y="84858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custGeom>
                    <a:avLst/>
                    <a:gdLst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58248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0216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  <a:gd name="connsiteX0" fmla="*/ 0 w 1224000"/>
                      <a:gd name="connsiteY0" fmla="*/ 84858 h 509145"/>
                      <a:gd name="connsiteX1" fmla="*/ 120002 w 1224000"/>
                      <a:gd name="connsiteY1" fmla="*/ 0 h 509145"/>
                      <a:gd name="connsiteX2" fmla="*/ 631680 w 1224000"/>
                      <a:gd name="connsiteY2" fmla="*/ 0 h 509145"/>
                      <a:gd name="connsiteX3" fmla="*/ 1103998 w 1224000"/>
                      <a:gd name="connsiteY3" fmla="*/ 0 h 509145"/>
                      <a:gd name="connsiteX4" fmla="*/ 1224000 w 1224000"/>
                      <a:gd name="connsiteY4" fmla="*/ 84858 h 509145"/>
                      <a:gd name="connsiteX5" fmla="*/ 1224000 w 1224000"/>
                      <a:gd name="connsiteY5" fmla="*/ 424286 h 509145"/>
                      <a:gd name="connsiteX6" fmla="*/ 1103998 w 1224000"/>
                      <a:gd name="connsiteY6" fmla="*/ 509145 h 509145"/>
                      <a:gd name="connsiteX7" fmla="*/ 631680 w 1224000"/>
                      <a:gd name="connsiteY7" fmla="*/ 509145 h 509145"/>
                      <a:gd name="connsiteX8" fmla="*/ 120002 w 1224000"/>
                      <a:gd name="connsiteY8" fmla="*/ 509145 h 509145"/>
                      <a:gd name="connsiteX9" fmla="*/ 0 w 1224000"/>
                      <a:gd name="connsiteY9" fmla="*/ 424286 h 509145"/>
                      <a:gd name="connsiteX10" fmla="*/ 0 w 1224000"/>
                      <a:gd name="connsiteY10" fmla="*/ 84858 h 509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24000" h="509145" fill="none" extrusionOk="0">
                        <a:moveTo>
                          <a:pt x="0" y="84858"/>
                        </a:moveTo>
                        <a:cubicBezTo>
                          <a:pt x="3309" y="23076"/>
                          <a:pt x="49963" y="-1097"/>
                          <a:pt x="120002" y="0"/>
                        </a:cubicBezTo>
                        <a:cubicBezTo>
                          <a:pt x="242916" y="-9479"/>
                          <a:pt x="370080" y="-3492"/>
                          <a:pt x="582480" y="0"/>
                        </a:cubicBezTo>
                        <a:cubicBezTo>
                          <a:pt x="782671" y="-26163"/>
                          <a:pt x="979677" y="-18241"/>
                          <a:pt x="1103998" y="0"/>
                        </a:cubicBezTo>
                        <a:cubicBezTo>
                          <a:pt x="1177717" y="17862"/>
                          <a:pt x="1222950" y="49873"/>
                          <a:pt x="1224000" y="84858"/>
                        </a:cubicBezTo>
                        <a:cubicBezTo>
                          <a:pt x="1225692" y="205234"/>
                          <a:pt x="1195545" y="267642"/>
                          <a:pt x="1224000" y="424286"/>
                        </a:cubicBezTo>
                        <a:cubicBezTo>
                          <a:pt x="1229699" y="478511"/>
                          <a:pt x="1180313" y="505126"/>
                          <a:pt x="1103998" y="509145"/>
                        </a:cubicBezTo>
                        <a:cubicBezTo>
                          <a:pt x="901758" y="525702"/>
                          <a:pt x="707583" y="533230"/>
                          <a:pt x="602160" y="509145"/>
                        </a:cubicBezTo>
                        <a:cubicBezTo>
                          <a:pt x="502154" y="490805"/>
                          <a:pt x="343302" y="526837"/>
                          <a:pt x="120002" y="509145"/>
                        </a:cubicBezTo>
                        <a:cubicBezTo>
                          <a:pt x="60033" y="511258"/>
                          <a:pt x="-3547" y="480095"/>
                          <a:pt x="0" y="424286"/>
                        </a:cubicBezTo>
                        <a:cubicBezTo>
                          <a:pt x="-6014" y="335695"/>
                          <a:pt x="26703" y="212963"/>
                          <a:pt x="0" y="84858"/>
                        </a:cubicBezTo>
                        <a:close/>
                      </a:path>
                      <a:path w="1224000" h="509145" stroke="0" extrusionOk="0">
                        <a:moveTo>
                          <a:pt x="0" y="84858"/>
                        </a:moveTo>
                        <a:cubicBezTo>
                          <a:pt x="16189" y="40295"/>
                          <a:pt x="66034" y="3250"/>
                          <a:pt x="120002" y="0"/>
                        </a:cubicBezTo>
                        <a:cubicBezTo>
                          <a:pt x="280087" y="20085"/>
                          <a:pt x="419863" y="6277"/>
                          <a:pt x="631680" y="0"/>
                        </a:cubicBezTo>
                        <a:cubicBezTo>
                          <a:pt x="839388" y="312"/>
                          <a:pt x="868655" y="-5782"/>
                          <a:pt x="1103998" y="0"/>
                        </a:cubicBezTo>
                        <a:cubicBezTo>
                          <a:pt x="1178564" y="13494"/>
                          <a:pt x="1218103" y="26614"/>
                          <a:pt x="1224000" y="84858"/>
                        </a:cubicBezTo>
                        <a:cubicBezTo>
                          <a:pt x="1196718" y="244949"/>
                          <a:pt x="1255732" y="344552"/>
                          <a:pt x="1224000" y="424286"/>
                        </a:cubicBezTo>
                        <a:cubicBezTo>
                          <a:pt x="1218993" y="464409"/>
                          <a:pt x="1162069" y="507610"/>
                          <a:pt x="1103998" y="509145"/>
                        </a:cubicBezTo>
                        <a:cubicBezTo>
                          <a:pt x="905868" y="516963"/>
                          <a:pt x="832186" y="499754"/>
                          <a:pt x="631680" y="509145"/>
                        </a:cubicBezTo>
                        <a:cubicBezTo>
                          <a:pt x="406577" y="518567"/>
                          <a:pt x="282761" y="523213"/>
                          <a:pt x="120002" y="509145"/>
                        </a:cubicBezTo>
                        <a:cubicBezTo>
                          <a:pt x="53635" y="514555"/>
                          <a:pt x="-12604" y="466243"/>
                          <a:pt x="0" y="424286"/>
                        </a:cubicBezTo>
                        <a:cubicBezTo>
                          <a:pt x="-1021" y="299958"/>
                          <a:pt x="22657" y="203291"/>
                          <a:pt x="0" y="84858"/>
                        </a:cubicBezTo>
                        <a:close/>
                      </a:path>
                      <a:path w="1224000" h="509145" fill="none" stroke="0" extrusionOk="0">
                        <a:moveTo>
                          <a:pt x="0" y="84858"/>
                        </a:moveTo>
                        <a:cubicBezTo>
                          <a:pt x="6895" y="39203"/>
                          <a:pt x="57070" y="13267"/>
                          <a:pt x="120002" y="0"/>
                        </a:cubicBezTo>
                        <a:cubicBezTo>
                          <a:pt x="265412" y="-8261"/>
                          <a:pt x="380328" y="-21345"/>
                          <a:pt x="582480" y="0"/>
                        </a:cubicBezTo>
                        <a:cubicBezTo>
                          <a:pt x="794906" y="5314"/>
                          <a:pt x="955794" y="-8489"/>
                          <a:pt x="1103998" y="0"/>
                        </a:cubicBezTo>
                        <a:cubicBezTo>
                          <a:pt x="1185189" y="16078"/>
                          <a:pt x="1219848" y="46713"/>
                          <a:pt x="1224000" y="84858"/>
                        </a:cubicBezTo>
                        <a:cubicBezTo>
                          <a:pt x="1224058" y="186616"/>
                          <a:pt x="1203564" y="271156"/>
                          <a:pt x="1224000" y="424286"/>
                        </a:cubicBezTo>
                        <a:cubicBezTo>
                          <a:pt x="1214452" y="469169"/>
                          <a:pt x="1177124" y="524512"/>
                          <a:pt x="1103998" y="509145"/>
                        </a:cubicBezTo>
                        <a:cubicBezTo>
                          <a:pt x="893983" y="517188"/>
                          <a:pt x="711766" y="525697"/>
                          <a:pt x="602160" y="509145"/>
                        </a:cubicBezTo>
                        <a:cubicBezTo>
                          <a:pt x="502658" y="499659"/>
                          <a:pt x="318322" y="502273"/>
                          <a:pt x="120002" y="509145"/>
                        </a:cubicBezTo>
                        <a:cubicBezTo>
                          <a:pt x="46035" y="511796"/>
                          <a:pt x="8214" y="473647"/>
                          <a:pt x="0" y="424286"/>
                        </a:cubicBezTo>
                        <a:cubicBezTo>
                          <a:pt x="-17163" y="304552"/>
                          <a:pt x="23279" y="216143"/>
                          <a:pt x="0" y="8485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34" name="مستطيل مستدير الزوايا 26">
            <a:extLst>
              <a:ext uri="{FF2B5EF4-FFF2-40B4-BE49-F238E27FC236}">
                <a16:creationId xmlns:a16="http://schemas.microsoft.com/office/drawing/2014/main" id="{84C1DB87-DE99-4EAC-B49D-3A408307439D}"/>
              </a:ext>
            </a:extLst>
          </p:cNvPr>
          <p:cNvSpPr/>
          <p:nvPr/>
        </p:nvSpPr>
        <p:spPr>
          <a:xfrm>
            <a:off x="9785176" y="6019454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الفاصل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46912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مسابقة السرعة</a:t>
            </a:r>
          </a:p>
        </p:txBody>
      </p:sp>
      <p:sp>
        <p:nvSpPr>
          <p:cNvPr id="155" name="Rectangle 63">
            <a:extLst>
              <a:ext uri="{FF2B5EF4-FFF2-40B4-BE49-F238E27FC236}">
                <a16:creationId xmlns:a16="http://schemas.microsoft.com/office/drawing/2014/main" id="{5FFD769E-3CE0-7694-D8DB-6200BC37D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1:00</a:t>
            </a:r>
          </a:p>
        </p:txBody>
      </p:sp>
      <p:sp>
        <p:nvSpPr>
          <p:cNvPr id="156" name="Rectangle 64">
            <a:extLst>
              <a:ext uri="{FF2B5EF4-FFF2-40B4-BE49-F238E27FC236}">
                <a16:creationId xmlns:a16="http://schemas.microsoft.com/office/drawing/2014/main" id="{951F4ECC-51AB-E33E-1C8D-CF621238E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0:59</a:t>
            </a:r>
          </a:p>
        </p:txBody>
      </p:sp>
      <p:sp>
        <p:nvSpPr>
          <p:cNvPr id="157" name="Rectangle 65">
            <a:extLst>
              <a:ext uri="{FF2B5EF4-FFF2-40B4-BE49-F238E27FC236}">
                <a16:creationId xmlns:a16="http://schemas.microsoft.com/office/drawing/2014/main" id="{CB14C0D0-B8EC-372E-2577-3155F4472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0:58</a:t>
            </a:r>
          </a:p>
        </p:txBody>
      </p:sp>
      <p:sp>
        <p:nvSpPr>
          <p:cNvPr id="158" name="Rectangle 66">
            <a:extLst>
              <a:ext uri="{FF2B5EF4-FFF2-40B4-BE49-F238E27FC236}">
                <a16:creationId xmlns:a16="http://schemas.microsoft.com/office/drawing/2014/main" id="{DFC4414A-CEDD-21C7-3FCE-B9F6B6AB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0:57</a:t>
            </a:r>
          </a:p>
        </p:txBody>
      </p:sp>
      <p:sp>
        <p:nvSpPr>
          <p:cNvPr id="159" name="Rectangle 67">
            <a:extLst>
              <a:ext uri="{FF2B5EF4-FFF2-40B4-BE49-F238E27FC236}">
                <a16:creationId xmlns:a16="http://schemas.microsoft.com/office/drawing/2014/main" id="{50272A05-CC01-785C-BF42-10ADCA8BD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0:56</a:t>
            </a:r>
          </a:p>
        </p:txBody>
      </p:sp>
      <p:sp>
        <p:nvSpPr>
          <p:cNvPr id="160" name="Rectangle 68">
            <a:extLst>
              <a:ext uri="{FF2B5EF4-FFF2-40B4-BE49-F238E27FC236}">
                <a16:creationId xmlns:a16="http://schemas.microsoft.com/office/drawing/2014/main" id="{430471B8-5052-B4A7-4DC1-6EE1C13C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0:55</a:t>
            </a:r>
          </a:p>
        </p:txBody>
      </p:sp>
      <p:sp>
        <p:nvSpPr>
          <p:cNvPr id="161" name="Rectangle 69">
            <a:extLst>
              <a:ext uri="{FF2B5EF4-FFF2-40B4-BE49-F238E27FC236}">
                <a16:creationId xmlns:a16="http://schemas.microsoft.com/office/drawing/2014/main" id="{E7755A82-2419-C349-5121-D99DAFE8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0:54</a:t>
            </a:r>
          </a:p>
        </p:txBody>
      </p:sp>
      <p:sp>
        <p:nvSpPr>
          <p:cNvPr id="162" name="Rectangle 70">
            <a:extLst>
              <a:ext uri="{FF2B5EF4-FFF2-40B4-BE49-F238E27FC236}">
                <a16:creationId xmlns:a16="http://schemas.microsoft.com/office/drawing/2014/main" id="{B1F0DD72-B9FB-C7F7-565F-39976B46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0:53</a:t>
            </a:r>
          </a:p>
        </p:txBody>
      </p:sp>
      <p:sp>
        <p:nvSpPr>
          <p:cNvPr id="163" name="Rectangle 71">
            <a:extLst>
              <a:ext uri="{FF2B5EF4-FFF2-40B4-BE49-F238E27FC236}">
                <a16:creationId xmlns:a16="http://schemas.microsoft.com/office/drawing/2014/main" id="{3609A350-4909-9525-853D-B8546FE8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0:52</a:t>
            </a:r>
          </a:p>
        </p:txBody>
      </p:sp>
      <p:sp>
        <p:nvSpPr>
          <p:cNvPr id="164" name="Rectangle 72">
            <a:extLst>
              <a:ext uri="{FF2B5EF4-FFF2-40B4-BE49-F238E27FC236}">
                <a16:creationId xmlns:a16="http://schemas.microsoft.com/office/drawing/2014/main" id="{AA270480-8965-B54A-2A7F-F2396EF2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0:51</a:t>
            </a:r>
          </a:p>
        </p:txBody>
      </p:sp>
      <p:sp>
        <p:nvSpPr>
          <p:cNvPr id="165" name="Rectangle 73">
            <a:extLst>
              <a:ext uri="{FF2B5EF4-FFF2-40B4-BE49-F238E27FC236}">
                <a16:creationId xmlns:a16="http://schemas.microsoft.com/office/drawing/2014/main" id="{915B9F55-E5FC-1BE8-71EA-3F8A81D3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0:50</a:t>
            </a:r>
          </a:p>
        </p:txBody>
      </p:sp>
      <p:sp>
        <p:nvSpPr>
          <p:cNvPr id="166" name="Rectangle 74">
            <a:extLst>
              <a:ext uri="{FF2B5EF4-FFF2-40B4-BE49-F238E27FC236}">
                <a16:creationId xmlns:a16="http://schemas.microsoft.com/office/drawing/2014/main" id="{098C3B08-76E6-19CB-035D-F6D6F6C2D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0:49</a:t>
            </a:r>
          </a:p>
        </p:txBody>
      </p:sp>
      <p:sp>
        <p:nvSpPr>
          <p:cNvPr id="167" name="Rectangle 75">
            <a:extLst>
              <a:ext uri="{FF2B5EF4-FFF2-40B4-BE49-F238E27FC236}">
                <a16:creationId xmlns:a16="http://schemas.microsoft.com/office/drawing/2014/main" id="{06285121-9725-8D49-153E-3D7C3723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322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0:48</a:t>
            </a:r>
          </a:p>
        </p:txBody>
      </p:sp>
      <p:sp>
        <p:nvSpPr>
          <p:cNvPr id="168" name="Rectangle 76">
            <a:extLst>
              <a:ext uri="{FF2B5EF4-FFF2-40B4-BE49-F238E27FC236}">
                <a16:creationId xmlns:a16="http://schemas.microsoft.com/office/drawing/2014/main" id="{989661BE-2A8A-4187-1962-C1392A9B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0:47</a:t>
            </a:r>
          </a:p>
        </p:txBody>
      </p:sp>
      <p:sp>
        <p:nvSpPr>
          <p:cNvPr id="169" name="Rectangle 77">
            <a:extLst>
              <a:ext uri="{FF2B5EF4-FFF2-40B4-BE49-F238E27FC236}">
                <a16:creationId xmlns:a16="http://schemas.microsoft.com/office/drawing/2014/main" id="{9AD19A04-03B3-ED51-3322-D31EA259B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0:46</a:t>
            </a:r>
          </a:p>
        </p:txBody>
      </p:sp>
      <p:sp>
        <p:nvSpPr>
          <p:cNvPr id="170" name="Rectangle 78">
            <a:extLst>
              <a:ext uri="{FF2B5EF4-FFF2-40B4-BE49-F238E27FC236}">
                <a16:creationId xmlns:a16="http://schemas.microsoft.com/office/drawing/2014/main" id="{51616B87-D794-23E6-1DBB-E5A364DF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0:45</a:t>
            </a:r>
          </a:p>
        </p:txBody>
      </p:sp>
      <p:sp>
        <p:nvSpPr>
          <p:cNvPr id="171" name="Rectangle 79">
            <a:extLst>
              <a:ext uri="{FF2B5EF4-FFF2-40B4-BE49-F238E27FC236}">
                <a16:creationId xmlns:a16="http://schemas.microsoft.com/office/drawing/2014/main" id="{32005C99-AB47-E539-5588-4543AFAC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0:44</a:t>
            </a:r>
          </a:p>
        </p:txBody>
      </p:sp>
      <p:sp>
        <p:nvSpPr>
          <p:cNvPr id="172" name="Rectangle 80">
            <a:extLst>
              <a:ext uri="{FF2B5EF4-FFF2-40B4-BE49-F238E27FC236}">
                <a16:creationId xmlns:a16="http://schemas.microsoft.com/office/drawing/2014/main" id="{82BA5515-0EB0-DC9F-6F82-69A6C87B0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8812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0:43</a:t>
            </a:r>
          </a:p>
        </p:txBody>
      </p:sp>
      <p:sp>
        <p:nvSpPr>
          <p:cNvPr id="173" name="Rectangle 81">
            <a:extLst>
              <a:ext uri="{FF2B5EF4-FFF2-40B4-BE49-F238E27FC236}">
                <a16:creationId xmlns:a16="http://schemas.microsoft.com/office/drawing/2014/main" id="{D6034DF3-B5B1-735D-07A2-CC5D2748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0:42</a:t>
            </a:r>
          </a:p>
        </p:txBody>
      </p:sp>
      <p:sp>
        <p:nvSpPr>
          <p:cNvPr id="174" name="Rectangle 82">
            <a:extLst>
              <a:ext uri="{FF2B5EF4-FFF2-40B4-BE49-F238E27FC236}">
                <a16:creationId xmlns:a16="http://schemas.microsoft.com/office/drawing/2014/main" id="{769EA2F4-9DB3-10E8-AA33-AD96D239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0:41</a:t>
            </a:r>
          </a:p>
        </p:txBody>
      </p:sp>
      <p:sp>
        <p:nvSpPr>
          <p:cNvPr id="175" name="Rectangle 83">
            <a:extLst>
              <a:ext uri="{FF2B5EF4-FFF2-40B4-BE49-F238E27FC236}">
                <a16:creationId xmlns:a16="http://schemas.microsoft.com/office/drawing/2014/main" id="{F2ECB5B4-B08E-3FC6-5693-D707610C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0:40</a:t>
            </a:r>
          </a:p>
        </p:txBody>
      </p:sp>
      <p:sp>
        <p:nvSpPr>
          <p:cNvPr id="176" name="Rectangle 84">
            <a:extLst>
              <a:ext uri="{FF2B5EF4-FFF2-40B4-BE49-F238E27FC236}">
                <a16:creationId xmlns:a16="http://schemas.microsoft.com/office/drawing/2014/main" id="{852BA5EC-B445-FE33-0ABF-5FE938735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0:39</a:t>
            </a:r>
          </a:p>
        </p:txBody>
      </p:sp>
      <p:sp>
        <p:nvSpPr>
          <p:cNvPr id="177" name="Rectangle 85">
            <a:extLst>
              <a:ext uri="{FF2B5EF4-FFF2-40B4-BE49-F238E27FC236}">
                <a16:creationId xmlns:a16="http://schemas.microsoft.com/office/drawing/2014/main" id="{7A02D7EC-10D7-3170-F754-3A1BB553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0:38</a:t>
            </a:r>
          </a:p>
        </p:txBody>
      </p:sp>
      <p:sp>
        <p:nvSpPr>
          <p:cNvPr id="178" name="Rectangle 86">
            <a:extLst>
              <a:ext uri="{FF2B5EF4-FFF2-40B4-BE49-F238E27FC236}">
                <a16:creationId xmlns:a16="http://schemas.microsoft.com/office/drawing/2014/main" id="{7524C78D-730E-22C4-D753-25320135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0:37</a:t>
            </a:r>
          </a:p>
        </p:txBody>
      </p:sp>
      <p:sp>
        <p:nvSpPr>
          <p:cNvPr id="179" name="Rectangle 87">
            <a:extLst>
              <a:ext uri="{FF2B5EF4-FFF2-40B4-BE49-F238E27FC236}">
                <a16:creationId xmlns:a16="http://schemas.microsoft.com/office/drawing/2014/main" id="{9EE2298E-7052-35A2-52A9-D96E16248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0:36</a:t>
            </a:r>
          </a:p>
        </p:txBody>
      </p:sp>
      <p:sp>
        <p:nvSpPr>
          <p:cNvPr id="180" name="Rectangle 88">
            <a:extLst>
              <a:ext uri="{FF2B5EF4-FFF2-40B4-BE49-F238E27FC236}">
                <a16:creationId xmlns:a16="http://schemas.microsoft.com/office/drawing/2014/main" id="{47B8398F-FB17-7D4D-4205-5FD139971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0:35</a:t>
            </a:r>
          </a:p>
        </p:txBody>
      </p:sp>
      <p:sp>
        <p:nvSpPr>
          <p:cNvPr id="181" name="Rectangle 89">
            <a:extLst>
              <a:ext uri="{FF2B5EF4-FFF2-40B4-BE49-F238E27FC236}">
                <a16:creationId xmlns:a16="http://schemas.microsoft.com/office/drawing/2014/main" id="{8108DEFF-7E50-5870-C707-D89A38C84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0:34</a:t>
            </a:r>
          </a:p>
        </p:txBody>
      </p:sp>
      <p:sp>
        <p:nvSpPr>
          <p:cNvPr id="182" name="Rectangle 90">
            <a:extLst>
              <a:ext uri="{FF2B5EF4-FFF2-40B4-BE49-F238E27FC236}">
                <a16:creationId xmlns:a16="http://schemas.microsoft.com/office/drawing/2014/main" id="{95511186-408E-14C9-5ECA-FFA30B8D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7414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0:33</a:t>
            </a:r>
          </a:p>
        </p:txBody>
      </p:sp>
      <p:sp>
        <p:nvSpPr>
          <p:cNvPr id="183" name="Rectangle 91">
            <a:extLst>
              <a:ext uri="{FF2B5EF4-FFF2-40B4-BE49-F238E27FC236}">
                <a16:creationId xmlns:a16="http://schemas.microsoft.com/office/drawing/2014/main" id="{E06DADC1-5F5E-3BF2-840E-9756CFC8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46017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0:32</a:t>
            </a:r>
          </a:p>
        </p:txBody>
      </p:sp>
      <p:sp>
        <p:nvSpPr>
          <p:cNvPr id="184" name="Rectangle 92">
            <a:extLst>
              <a:ext uri="{FF2B5EF4-FFF2-40B4-BE49-F238E27FC236}">
                <a16:creationId xmlns:a16="http://schemas.microsoft.com/office/drawing/2014/main" id="{67F5DEC0-44AB-DBBC-B323-68EDB4DA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0:31</a:t>
            </a:r>
          </a:p>
        </p:txBody>
      </p:sp>
      <p:sp>
        <p:nvSpPr>
          <p:cNvPr id="185" name="Rectangle 93">
            <a:extLst>
              <a:ext uri="{FF2B5EF4-FFF2-40B4-BE49-F238E27FC236}">
                <a16:creationId xmlns:a16="http://schemas.microsoft.com/office/drawing/2014/main" id="{0069B324-EFB7-53C2-7C59-E86E86DB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0:30</a:t>
            </a:r>
          </a:p>
        </p:txBody>
      </p:sp>
      <p:sp>
        <p:nvSpPr>
          <p:cNvPr id="186" name="Rectangle 94">
            <a:extLst>
              <a:ext uri="{FF2B5EF4-FFF2-40B4-BE49-F238E27FC236}">
                <a16:creationId xmlns:a16="http://schemas.microsoft.com/office/drawing/2014/main" id="{773FDADB-88D5-D2B9-368E-70A3DF0F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0:29</a:t>
            </a:r>
          </a:p>
        </p:txBody>
      </p:sp>
      <p:sp>
        <p:nvSpPr>
          <p:cNvPr id="187" name="Rectangle 95">
            <a:extLst>
              <a:ext uri="{FF2B5EF4-FFF2-40B4-BE49-F238E27FC236}">
                <a16:creationId xmlns:a16="http://schemas.microsoft.com/office/drawing/2014/main" id="{76AB8139-8286-F93F-3B8A-1EC54710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0:28</a:t>
            </a:r>
          </a:p>
        </p:txBody>
      </p:sp>
      <p:sp>
        <p:nvSpPr>
          <p:cNvPr id="188" name="Rectangle 96">
            <a:extLst>
              <a:ext uri="{FF2B5EF4-FFF2-40B4-BE49-F238E27FC236}">
                <a16:creationId xmlns:a16="http://schemas.microsoft.com/office/drawing/2014/main" id="{B5693FE4-DEC2-B6C0-EF6C-20E54917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0:27</a:t>
            </a:r>
          </a:p>
        </p:txBody>
      </p:sp>
      <p:sp>
        <p:nvSpPr>
          <p:cNvPr id="189" name="Rectangle 97">
            <a:extLst>
              <a:ext uri="{FF2B5EF4-FFF2-40B4-BE49-F238E27FC236}">
                <a16:creationId xmlns:a16="http://schemas.microsoft.com/office/drawing/2014/main" id="{9C2211BC-73CD-9064-495F-D6843A96E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0:26</a:t>
            </a:r>
          </a:p>
        </p:txBody>
      </p:sp>
      <p:sp>
        <p:nvSpPr>
          <p:cNvPr id="190" name="Rectangle 98">
            <a:extLst>
              <a:ext uri="{FF2B5EF4-FFF2-40B4-BE49-F238E27FC236}">
                <a16:creationId xmlns:a16="http://schemas.microsoft.com/office/drawing/2014/main" id="{7C4C9B05-163A-233C-C48D-C1B214C44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0:25</a:t>
            </a:r>
          </a:p>
        </p:txBody>
      </p:sp>
      <p:sp>
        <p:nvSpPr>
          <p:cNvPr id="191" name="Rectangle 99">
            <a:extLst>
              <a:ext uri="{FF2B5EF4-FFF2-40B4-BE49-F238E27FC236}">
                <a16:creationId xmlns:a16="http://schemas.microsoft.com/office/drawing/2014/main" id="{AA5D2222-333F-2AF2-7C01-4EC303B3A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0:24</a:t>
            </a:r>
          </a:p>
        </p:txBody>
      </p:sp>
      <p:sp>
        <p:nvSpPr>
          <p:cNvPr id="192" name="Rectangle 100">
            <a:extLst>
              <a:ext uri="{FF2B5EF4-FFF2-40B4-BE49-F238E27FC236}">
                <a16:creationId xmlns:a16="http://schemas.microsoft.com/office/drawing/2014/main" id="{816A282B-D36E-15BA-D2E9-1836993C6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0:23</a:t>
            </a:r>
          </a:p>
        </p:txBody>
      </p:sp>
      <p:sp>
        <p:nvSpPr>
          <p:cNvPr id="193" name="Rectangle 101">
            <a:extLst>
              <a:ext uri="{FF2B5EF4-FFF2-40B4-BE49-F238E27FC236}">
                <a16:creationId xmlns:a16="http://schemas.microsoft.com/office/drawing/2014/main" id="{9E9ECE8F-2B70-EC46-8AED-0D31FFF4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0:22</a:t>
            </a:r>
          </a:p>
        </p:txBody>
      </p:sp>
      <p:sp>
        <p:nvSpPr>
          <p:cNvPr id="194" name="Rectangle 102">
            <a:extLst>
              <a:ext uri="{FF2B5EF4-FFF2-40B4-BE49-F238E27FC236}">
                <a16:creationId xmlns:a16="http://schemas.microsoft.com/office/drawing/2014/main" id="{104AE244-69AC-0706-73C1-E630D86D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0:21</a:t>
            </a:r>
          </a:p>
        </p:txBody>
      </p:sp>
      <p:sp>
        <p:nvSpPr>
          <p:cNvPr id="195" name="Rectangle 103">
            <a:extLst>
              <a:ext uri="{FF2B5EF4-FFF2-40B4-BE49-F238E27FC236}">
                <a16:creationId xmlns:a16="http://schemas.microsoft.com/office/drawing/2014/main" id="{18E88066-E558-F291-2B00-4315FC62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0:20</a:t>
            </a:r>
          </a:p>
        </p:txBody>
      </p:sp>
      <p:sp>
        <p:nvSpPr>
          <p:cNvPr id="196" name="Rectangle 104">
            <a:extLst>
              <a:ext uri="{FF2B5EF4-FFF2-40B4-BE49-F238E27FC236}">
                <a16:creationId xmlns:a16="http://schemas.microsoft.com/office/drawing/2014/main" id="{95990137-D18A-667D-2D4F-49054230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0:19</a:t>
            </a:r>
          </a:p>
        </p:txBody>
      </p:sp>
      <p:sp>
        <p:nvSpPr>
          <p:cNvPr id="197" name="Rectangle 105">
            <a:extLst>
              <a:ext uri="{FF2B5EF4-FFF2-40B4-BE49-F238E27FC236}">
                <a16:creationId xmlns:a16="http://schemas.microsoft.com/office/drawing/2014/main" id="{0B8B403F-6B86-D9E8-D6AC-C7FA75A32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0:18</a:t>
            </a:r>
          </a:p>
        </p:txBody>
      </p:sp>
      <p:sp>
        <p:nvSpPr>
          <p:cNvPr id="198" name="Rectangle 106">
            <a:extLst>
              <a:ext uri="{FF2B5EF4-FFF2-40B4-BE49-F238E27FC236}">
                <a16:creationId xmlns:a16="http://schemas.microsoft.com/office/drawing/2014/main" id="{E111D230-D571-33A4-3A9B-885A6E20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0:17</a:t>
            </a:r>
          </a:p>
        </p:txBody>
      </p:sp>
      <p:sp>
        <p:nvSpPr>
          <p:cNvPr id="199" name="Rectangle 107">
            <a:extLst>
              <a:ext uri="{FF2B5EF4-FFF2-40B4-BE49-F238E27FC236}">
                <a16:creationId xmlns:a16="http://schemas.microsoft.com/office/drawing/2014/main" id="{53C5CD02-E047-D8B0-45CA-77B8A356C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0:16</a:t>
            </a:r>
          </a:p>
        </p:txBody>
      </p:sp>
      <p:sp>
        <p:nvSpPr>
          <p:cNvPr id="200" name="Rectangle 108">
            <a:extLst>
              <a:ext uri="{FF2B5EF4-FFF2-40B4-BE49-F238E27FC236}">
                <a16:creationId xmlns:a16="http://schemas.microsoft.com/office/drawing/2014/main" id="{DD4B4881-525E-3829-2BC2-7B3862BD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0:15</a:t>
            </a:r>
          </a:p>
        </p:txBody>
      </p:sp>
      <p:sp>
        <p:nvSpPr>
          <p:cNvPr id="201" name="Rectangle 109">
            <a:extLst>
              <a:ext uri="{FF2B5EF4-FFF2-40B4-BE49-F238E27FC236}">
                <a16:creationId xmlns:a16="http://schemas.microsoft.com/office/drawing/2014/main" id="{32C13C0C-0879-E36D-91D8-3FFD74A1E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0:14</a:t>
            </a:r>
          </a:p>
        </p:txBody>
      </p:sp>
      <p:sp>
        <p:nvSpPr>
          <p:cNvPr id="202" name="Rectangle 110">
            <a:extLst>
              <a:ext uri="{FF2B5EF4-FFF2-40B4-BE49-F238E27FC236}">
                <a16:creationId xmlns:a16="http://schemas.microsoft.com/office/drawing/2014/main" id="{44B4EC51-4820-3515-D172-88BAB67AD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0:13</a:t>
            </a:r>
          </a:p>
        </p:txBody>
      </p:sp>
      <p:sp>
        <p:nvSpPr>
          <p:cNvPr id="203" name="Rectangle 111">
            <a:extLst>
              <a:ext uri="{FF2B5EF4-FFF2-40B4-BE49-F238E27FC236}">
                <a16:creationId xmlns:a16="http://schemas.microsoft.com/office/drawing/2014/main" id="{19F8E699-95DA-3950-CEB9-5850E51A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0:12</a:t>
            </a:r>
          </a:p>
        </p:txBody>
      </p:sp>
      <p:sp>
        <p:nvSpPr>
          <p:cNvPr id="204" name="Rectangle 112">
            <a:extLst>
              <a:ext uri="{FF2B5EF4-FFF2-40B4-BE49-F238E27FC236}">
                <a16:creationId xmlns:a16="http://schemas.microsoft.com/office/drawing/2014/main" id="{9E6FC169-07C8-FCD2-A786-D6C01B68E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0:11</a:t>
            </a:r>
          </a:p>
        </p:txBody>
      </p:sp>
      <p:sp>
        <p:nvSpPr>
          <p:cNvPr id="205" name="Rectangle 113">
            <a:extLst>
              <a:ext uri="{FF2B5EF4-FFF2-40B4-BE49-F238E27FC236}">
                <a16:creationId xmlns:a16="http://schemas.microsoft.com/office/drawing/2014/main" id="{EFBFA558-EA8D-AA7A-4936-610BF957B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0:10</a:t>
            </a:r>
          </a:p>
        </p:txBody>
      </p:sp>
      <p:sp>
        <p:nvSpPr>
          <p:cNvPr id="206" name="Rectangle 114">
            <a:extLst>
              <a:ext uri="{FF2B5EF4-FFF2-40B4-BE49-F238E27FC236}">
                <a16:creationId xmlns:a16="http://schemas.microsoft.com/office/drawing/2014/main" id="{C4B79C82-BE48-B893-9AFC-4DB5714D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0:09</a:t>
            </a:r>
          </a:p>
        </p:txBody>
      </p:sp>
      <p:sp>
        <p:nvSpPr>
          <p:cNvPr id="207" name="Rectangle 115">
            <a:extLst>
              <a:ext uri="{FF2B5EF4-FFF2-40B4-BE49-F238E27FC236}">
                <a16:creationId xmlns:a16="http://schemas.microsoft.com/office/drawing/2014/main" id="{ED37DD32-A457-CAAD-EDA3-ED020F4F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0:08</a:t>
            </a:r>
          </a:p>
        </p:txBody>
      </p:sp>
      <p:sp>
        <p:nvSpPr>
          <p:cNvPr id="208" name="Rectangle 116">
            <a:extLst>
              <a:ext uri="{FF2B5EF4-FFF2-40B4-BE49-F238E27FC236}">
                <a16:creationId xmlns:a16="http://schemas.microsoft.com/office/drawing/2014/main" id="{3107E751-FE3A-4316-A1AF-30435806F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0:07</a:t>
            </a:r>
          </a:p>
        </p:txBody>
      </p:sp>
      <p:sp>
        <p:nvSpPr>
          <p:cNvPr id="209" name="Rectangle 117">
            <a:extLst>
              <a:ext uri="{FF2B5EF4-FFF2-40B4-BE49-F238E27FC236}">
                <a16:creationId xmlns:a16="http://schemas.microsoft.com/office/drawing/2014/main" id="{A48F9015-912E-0A27-2B68-FA1D73467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0:06</a:t>
            </a:r>
          </a:p>
        </p:txBody>
      </p:sp>
      <p:sp>
        <p:nvSpPr>
          <p:cNvPr id="210" name="Rectangle 118">
            <a:extLst>
              <a:ext uri="{FF2B5EF4-FFF2-40B4-BE49-F238E27FC236}">
                <a16:creationId xmlns:a16="http://schemas.microsoft.com/office/drawing/2014/main" id="{540138A9-4D55-309B-6EB8-D2A91A0A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0:05</a:t>
            </a:r>
          </a:p>
        </p:txBody>
      </p:sp>
      <p:sp>
        <p:nvSpPr>
          <p:cNvPr id="211" name="Rectangle 119">
            <a:extLst>
              <a:ext uri="{FF2B5EF4-FFF2-40B4-BE49-F238E27FC236}">
                <a16:creationId xmlns:a16="http://schemas.microsoft.com/office/drawing/2014/main" id="{0D7045BB-9834-9935-750C-843994973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0:04</a:t>
            </a:r>
          </a:p>
        </p:txBody>
      </p:sp>
      <p:sp>
        <p:nvSpPr>
          <p:cNvPr id="212" name="Rectangle 120">
            <a:extLst>
              <a:ext uri="{FF2B5EF4-FFF2-40B4-BE49-F238E27FC236}">
                <a16:creationId xmlns:a16="http://schemas.microsoft.com/office/drawing/2014/main" id="{B0CABE7F-9270-9CBE-381B-D18AD905D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0:03</a:t>
            </a:r>
          </a:p>
        </p:txBody>
      </p:sp>
      <p:sp>
        <p:nvSpPr>
          <p:cNvPr id="213" name="Rectangle 121">
            <a:extLst>
              <a:ext uri="{FF2B5EF4-FFF2-40B4-BE49-F238E27FC236}">
                <a16:creationId xmlns:a16="http://schemas.microsoft.com/office/drawing/2014/main" id="{A1DA8A15-386E-A78B-2D92-1EBE744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0:02</a:t>
            </a:r>
          </a:p>
        </p:txBody>
      </p:sp>
      <p:sp>
        <p:nvSpPr>
          <p:cNvPr id="214" name="Rectangle 122">
            <a:extLst>
              <a:ext uri="{FF2B5EF4-FFF2-40B4-BE49-F238E27FC236}">
                <a16:creationId xmlns:a16="http://schemas.microsoft.com/office/drawing/2014/main" id="{3A5D85E0-83D4-0CC5-55D8-EC12F4A8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000" y="1412776"/>
            <a:ext cx="1880676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>
                <a:solidFill>
                  <a:schemeClr val="tx1"/>
                </a:solidFill>
                <a:cs typeface="AGA Kaleelah Regular" pitchFamily="2" charset="-78"/>
              </a:rPr>
              <a:t>0:01</a:t>
            </a:r>
          </a:p>
        </p:txBody>
      </p:sp>
      <p:sp>
        <p:nvSpPr>
          <p:cNvPr id="277" name="Rectangle 430">
            <a:extLst>
              <a:ext uri="{FF2B5EF4-FFF2-40B4-BE49-F238E27FC236}">
                <a16:creationId xmlns:a16="http://schemas.microsoft.com/office/drawing/2014/main" id="{36411FD4-6C77-E2F2-A314-834943DB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96" y="1412776"/>
            <a:ext cx="1880885" cy="720080"/>
          </a:xfrm>
          <a:prstGeom prst="roundRect">
            <a:avLst>
              <a:gd name="adj" fmla="val 50000"/>
            </a:avLst>
          </a:prstGeom>
          <a:solidFill>
            <a:srgbClr val="A6CDB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cs typeface="AGA Kaleelah Regular" pitchFamily="2" charset="-78"/>
              </a:rPr>
              <a:t>1:00</a:t>
            </a:r>
          </a:p>
        </p:txBody>
      </p:sp>
      <p:pic>
        <p:nvPicPr>
          <p:cNvPr id="29" name="صورة 28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104E12F-5DF8-D702-BF56-C4DE24A28B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DC5EC18-CA06-52AA-EE46-99135A80802F}"/>
              </a:ext>
            </a:extLst>
          </p:cNvPr>
          <p:cNvSpPr txBox="1"/>
          <p:nvPr/>
        </p:nvSpPr>
        <p:spPr>
          <a:xfrm>
            <a:off x="6518151" y="2403149"/>
            <a:ext cx="2232248" cy="235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ku-Arab-IQ" sz="3200" dirty="0"/>
              <a:t>٦</a:t>
            </a:r>
            <a:r>
              <a:rPr lang="ar-SA" sz="3200" dirty="0"/>
              <a:t> × </a:t>
            </a:r>
            <a:r>
              <a:rPr lang="ku-Arab-IQ" sz="3200" dirty="0"/>
              <a:t>٩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٥</a:t>
            </a:r>
            <a:r>
              <a:rPr lang="ar-SA" sz="3200" dirty="0"/>
              <a:t> × </a:t>
            </a:r>
            <a:r>
              <a:rPr lang="ku-Arab-IQ" sz="3200" dirty="0"/>
              <a:t>٧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٨</a:t>
            </a:r>
            <a:r>
              <a:rPr lang="ar-SA" sz="3200" dirty="0"/>
              <a:t> × </a:t>
            </a:r>
            <a:r>
              <a:rPr lang="ku-Arab-IQ" sz="3200" dirty="0"/>
              <a:t>٥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٩</a:t>
            </a:r>
            <a:r>
              <a:rPr lang="ar-SA" sz="3200" dirty="0"/>
              <a:t> × </a:t>
            </a:r>
            <a:r>
              <a:rPr lang="ku-Arab-IQ" sz="3200" dirty="0"/>
              <a:t>٢ </a:t>
            </a:r>
            <a:r>
              <a:rPr lang="ar-SA" sz="3200" dirty="0"/>
              <a:t>=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C748EFB-D5BE-1409-0514-8A6DF8BF63F5}"/>
              </a:ext>
            </a:extLst>
          </p:cNvPr>
          <p:cNvSpPr txBox="1"/>
          <p:nvPr/>
        </p:nvSpPr>
        <p:spPr>
          <a:xfrm>
            <a:off x="3441602" y="2356986"/>
            <a:ext cx="2232248" cy="2355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600"/>
              </a:spcAft>
            </a:pPr>
            <a:r>
              <a:rPr lang="ku-Arab-IQ" sz="3200" dirty="0"/>
              <a:t>٥</a:t>
            </a:r>
            <a:r>
              <a:rPr lang="ar-SA" sz="3200" dirty="0"/>
              <a:t> × </a:t>
            </a:r>
            <a:r>
              <a:rPr lang="ku-Arab-IQ" sz="3200" dirty="0"/>
              <a:t>٨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٧</a:t>
            </a:r>
            <a:r>
              <a:rPr lang="ar-SA" sz="3200" dirty="0"/>
              <a:t> × </a:t>
            </a:r>
            <a:r>
              <a:rPr lang="ku-Arab-IQ" sz="3200" dirty="0"/>
              <a:t>٥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٨</a:t>
            </a:r>
            <a:r>
              <a:rPr lang="ar-SA" sz="3200" dirty="0"/>
              <a:t> × </a:t>
            </a:r>
            <a:r>
              <a:rPr lang="ku-Arab-IQ" sz="3200" dirty="0"/>
              <a:t>٦</a:t>
            </a:r>
            <a:r>
              <a:rPr lang="ar-SA" sz="3200" dirty="0"/>
              <a:t> =</a:t>
            </a:r>
          </a:p>
          <a:p>
            <a:pPr>
              <a:spcAft>
                <a:spcPts val="600"/>
              </a:spcAft>
            </a:pPr>
            <a:r>
              <a:rPr lang="ku-Arab-IQ" sz="3200" dirty="0"/>
              <a:t>٢</a:t>
            </a:r>
            <a:r>
              <a:rPr lang="ar-SA" sz="3200" dirty="0"/>
              <a:t> × </a:t>
            </a:r>
            <a:r>
              <a:rPr lang="ku-Arab-IQ" sz="3200" dirty="0"/>
              <a:t>٩</a:t>
            </a:r>
            <a:r>
              <a:rPr lang="ar-SA" sz="3200" dirty="0"/>
              <a:t> =</a:t>
            </a: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E032026-3D38-8F1D-A4B9-3B45238BF42E}"/>
              </a:ext>
            </a:extLst>
          </p:cNvPr>
          <p:cNvGrpSpPr/>
          <p:nvPr/>
        </p:nvGrpSpPr>
        <p:grpSpPr>
          <a:xfrm>
            <a:off x="2351575" y="2409923"/>
            <a:ext cx="7488832" cy="2376264"/>
            <a:chOff x="2351584" y="2420888"/>
            <a:chExt cx="7488832" cy="2376264"/>
          </a:xfrm>
        </p:grpSpPr>
        <p:sp>
          <p:nvSpPr>
            <p:cNvPr id="215" name="مستطيل: زوايا مستديرة 6">
              <a:extLst>
                <a:ext uri="{FF2B5EF4-FFF2-40B4-BE49-F238E27FC236}">
                  <a16:creationId xmlns:a16="http://schemas.microsoft.com/office/drawing/2014/main" id="{44B47C82-90F4-579C-2DD4-9005027F67DA}"/>
                </a:ext>
              </a:extLst>
            </p:cNvPr>
            <p:cNvSpPr/>
            <p:nvPr/>
          </p:nvSpPr>
          <p:spPr>
            <a:xfrm>
              <a:off x="2423592" y="2420888"/>
              <a:ext cx="7344816" cy="2376264"/>
            </a:xfrm>
            <a:custGeom>
              <a:avLst/>
              <a:gdLst>
                <a:gd name="connsiteX0" fmla="*/ 0 w 7344816"/>
                <a:gd name="connsiteY0" fmla="*/ 444647 h 2376264"/>
                <a:gd name="connsiteX1" fmla="*/ 444647 w 7344816"/>
                <a:gd name="connsiteY1" fmla="*/ 0 h 2376264"/>
                <a:gd name="connsiteX2" fmla="*/ 6900169 w 7344816"/>
                <a:gd name="connsiteY2" fmla="*/ 0 h 2376264"/>
                <a:gd name="connsiteX3" fmla="*/ 7344816 w 7344816"/>
                <a:gd name="connsiteY3" fmla="*/ 444647 h 2376264"/>
                <a:gd name="connsiteX4" fmla="*/ 7344816 w 7344816"/>
                <a:gd name="connsiteY4" fmla="*/ 1931617 h 2376264"/>
                <a:gd name="connsiteX5" fmla="*/ 6900169 w 7344816"/>
                <a:gd name="connsiteY5" fmla="*/ 2376264 h 2376264"/>
                <a:gd name="connsiteX6" fmla="*/ 444647 w 7344816"/>
                <a:gd name="connsiteY6" fmla="*/ 2376264 h 2376264"/>
                <a:gd name="connsiteX7" fmla="*/ 0 w 7344816"/>
                <a:gd name="connsiteY7" fmla="*/ 1931617 h 2376264"/>
                <a:gd name="connsiteX8" fmla="*/ 0 w 7344816"/>
                <a:gd name="connsiteY8" fmla="*/ 444647 h 237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44816" h="2376264" fill="none" extrusionOk="0">
                  <a:moveTo>
                    <a:pt x="0" y="444647"/>
                  </a:moveTo>
                  <a:cubicBezTo>
                    <a:pt x="-806" y="190338"/>
                    <a:pt x="166058" y="-22505"/>
                    <a:pt x="444647" y="0"/>
                  </a:cubicBezTo>
                  <a:cubicBezTo>
                    <a:pt x="1984441" y="-168576"/>
                    <a:pt x="4654663" y="146359"/>
                    <a:pt x="6900169" y="0"/>
                  </a:cubicBezTo>
                  <a:cubicBezTo>
                    <a:pt x="7181322" y="-15895"/>
                    <a:pt x="7323916" y="204070"/>
                    <a:pt x="7344816" y="444647"/>
                  </a:cubicBezTo>
                  <a:cubicBezTo>
                    <a:pt x="7408322" y="929592"/>
                    <a:pt x="7234042" y="1302282"/>
                    <a:pt x="7344816" y="1931617"/>
                  </a:cubicBezTo>
                  <a:cubicBezTo>
                    <a:pt x="7344902" y="2155034"/>
                    <a:pt x="7133014" y="2392517"/>
                    <a:pt x="6900169" y="2376264"/>
                  </a:cubicBezTo>
                  <a:cubicBezTo>
                    <a:pt x="4387300" y="2393470"/>
                    <a:pt x="2317155" y="2455232"/>
                    <a:pt x="444647" y="2376264"/>
                  </a:cubicBezTo>
                  <a:cubicBezTo>
                    <a:pt x="209510" y="2393667"/>
                    <a:pt x="3044" y="2182863"/>
                    <a:pt x="0" y="1931617"/>
                  </a:cubicBezTo>
                  <a:cubicBezTo>
                    <a:pt x="-92406" y="1460118"/>
                    <a:pt x="-3246" y="1185982"/>
                    <a:pt x="0" y="444647"/>
                  </a:cubicBezTo>
                  <a:close/>
                </a:path>
                <a:path w="7344816" h="2376264" stroke="0" extrusionOk="0">
                  <a:moveTo>
                    <a:pt x="0" y="444647"/>
                  </a:moveTo>
                  <a:cubicBezTo>
                    <a:pt x="9328" y="189346"/>
                    <a:pt x="186497" y="-16325"/>
                    <a:pt x="444647" y="0"/>
                  </a:cubicBezTo>
                  <a:cubicBezTo>
                    <a:pt x="1945827" y="-15845"/>
                    <a:pt x="5421690" y="-121820"/>
                    <a:pt x="6900169" y="0"/>
                  </a:cubicBezTo>
                  <a:cubicBezTo>
                    <a:pt x="7150694" y="-17070"/>
                    <a:pt x="7323004" y="155845"/>
                    <a:pt x="7344816" y="444647"/>
                  </a:cubicBezTo>
                  <a:cubicBezTo>
                    <a:pt x="7245705" y="949406"/>
                    <a:pt x="7300546" y="1535555"/>
                    <a:pt x="7344816" y="1931617"/>
                  </a:cubicBezTo>
                  <a:cubicBezTo>
                    <a:pt x="7369397" y="2140399"/>
                    <a:pt x="7156137" y="2369193"/>
                    <a:pt x="6900169" y="2376264"/>
                  </a:cubicBezTo>
                  <a:cubicBezTo>
                    <a:pt x="5087514" y="2326294"/>
                    <a:pt x="2455847" y="2436977"/>
                    <a:pt x="444647" y="2376264"/>
                  </a:cubicBezTo>
                  <a:cubicBezTo>
                    <a:pt x="154612" y="2361800"/>
                    <a:pt x="-17462" y="2186530"/>
                    <a:pt x="0" y="1931617"/>
                  </a:cubicBezTo>
                  <a:cubicBezTo>
                    <a:pt x="-125681" y="1304454"/>
                    <a:pt x="-53502" y="790771"/>
                    <a:pt x="0" y="444647"/>
                  </a:cubicBezTo>
                  <a:close/>
                </a:path>
              </a:pathLst>
            </a:custGeom>
            <a:solidFill>
              <a:srgbClr val="606C5D"/>
            </a:solidFill>
            <a:ln w="127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74790848">
                    <a:prstGeom prst="roundRect">
                      <a:avLst>
                        <a:gd name="adj" fmla="val 1871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6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</a:endParaRPr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7EC8CD0-A823-87DE-B411-D00B9F8836AE}"/>
                </a:ext>
              </a:extLst>
            </p:cNvPr>
            <p:cNvSpPr/>
            <p:nvPr/>
          </p:nvSpPr>
          <p:spPr>
            <a:xfrm>
              <a:off x="4440266" y="3717034"/>
              <a:ext cx="1055661" cy="756024"/>
            </a:xfrm>
            <a:custGeom>
              <a:avLst/>
              <a:gdLst>
                <a:gd name="connsiteX0" fmla="*/ 0 w 1055661"/>
                <a:gd name="connsiteY0" fmla="*/ 0 h 756024"/>
                <a:gd name="connsiteX1" fmla="*/ 1055661 w 1055661"/>
                <a:gd name="connsiteY1" fmla="*/ 0 h 756024"/>
                <a:gd name="connsiteX2" fmla="*/ 1055661 w 1055661"/>
                <a:gd name="connsiteY2" fmla="*/ 756024 h 756024"/>
                <a:gd name="connsiteX3" fmla="*/ 0 w 1055661"/>
                <a:gd name="connsiteY3" fmla="*/ 756024 h 756024"/>
                <a:gd name="connsiteX4" fmla="*/ 0 w 1055661"/>
                <a:gd name="connsiteY4" fmla="*/ 0 h 75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661" h="756024" extrusionOk="0">
                  <a:moveTo>
                    <a:pt x="0" y="0"/>
                  </a:moveTo>
                  <a:cubicBezTo>
                    <a:pt x="365246" y="83307"/>
                    <a:pt x="864880" y="-84043"/>
                    <a:pt x="1055661" y="0"/>
                  </a:cubicBezTo>
                  <a:cubicBezTo>
                    <a:pt x="1073748" y="211273"/>
                    <a:pt x="1080151" y="644493"/>
                    <a:pt x="1055661" y="756024"/>
                  </a:cubicBezTo>
                  <a:cubicBezTo>
                    <a:pt x="551472" y="834392"/>
                    <a:pt x="363509" y="710204"/>
                    <a:pt x="0" y="756024"/>
                  </a:cubicBezTo>
                  <a:cubicBezTo>
                    <a:pt x="34981" y="399448"/>
                    <a:pt x="19093" y="370391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8000" b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=</a:t>
              </a:r>
              <a:endParaRPr lang="ar-SA" sz="8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1BA85839-AA00-9EB3-100C-4133DE42C8DA}"/>
                </a:ext>
              </a:extLst>
            </p:cNvPr>
            <p:cNvSpPr/>
            <p:nvPr/>
          </p:nvSpPr>
          <p:spPr>
            <a:xfrm>
              <a:off x="5749548" y="3717031"/>
              <a:ext cx="3082756" cy="756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1400" dirty="0"/>
                <a:t>..................  </a:t>
              </a:r>
              <a:r>
                <a:rPr lang="ar-SA" sz="3200" b="1" dirty="0"/>
                <a:t>×</a:t>
              </a:r>
              <a:r>
                <a:rPr lang="ar-SA" sz="2400" b="1" dirty="0"/>
                <a:t> </a:t>
              </a:r>
              <a:r>
                <a:rPr lang="ar-SA" sz="1400" dirty="0"/>
                <a:t>................ </a:t>
              </a: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49CAAE8D-31D6-A5F6-559B-207E336A5025}"/>
                </a:ext>
              </a:extLst>
            </p:cNvPr>
            <p:cNvSpPr/>
            <p:nvPr/>
          </p:nvSpPr>
          <p:spPr>
            <a:xfrm>
              <a:off x="3215680" y="3717034"/>
              <a:ext cx="1055661" cy="756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ku-Arab-IQ" sz="2800" b="1" dirty="0"/>
                <a:t>١٥٠</a:t>
              </a:r>
              <a:endParaRPr lang="ar-SA" sz="1400" b="1" dirty="0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F10BB79-16F8-A085-3873-652A445A1377}"/>
                </a:ext>
              </a:extLst>
            </p:cNvPr>
            <p:cNvSpPr txBox="1"/>
            <p:nvPr/>
          </p:nvSpPr>
          <p:spPr>
            <a:xfrm>
              <a:off x="2351584" y="2780928"/>
              <a:ext cx="748883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ar-SA" sz="40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اكتب جملة ضرب يكون الناتج فيها </a:t>
              </a:r>
              <a:r>
                <a:rPr lang="ku-Arab-IQ" sz="40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١٥٠</a:t>
              </a:r>
              <a:endParaRPr lang="ar-SA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8711758" y="1383609"/>
            <a:ext cx="1492380" cy="1459637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1195445" y="1383609"/>
            <a:ext cx="1889244" cy="1459637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37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6" grpId="0" animBg="1"/>
      <p:bldP spid="276" grpId="1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31" grpId="0" animBg="1"/>
      <p:bldP spid="3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6A94-C82A-D3DD-4A40-3EC002874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AC297CB2-E333-D51D-712C-FBCB5897E0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536" y="548680"/>
            <a:ext cx="609600" cy="609600"/>
          </a:xfrm>
          <a:prstGeom prst="rect">
            <a:avLst/>
          </a:prstGeom>
        </p:spPr>
      </p:pic>
      <p:sp>
        <p:nvSpPr>
          <p:cNvPr id="5" name="مستطيل مستدير الزوايا 2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9E28B4-1F84-E527-29E9-95AB0D22114A}"/>
              </a:ext>
            </a:extLst>
          </p:cNvPr>
          <p:cNvSpPr/>
          <p:nvPr/>
        </p:nvSpPr>
        <p:spPr>
          <a:xfrm>
            <a:off x="335360" y="6237312"/>
            <a:ext cx="1440160" cy="351416"/>
          </a:xfrm>
          <a:prstGeom prst="roundRect">
            <a:avLst>
              <a:gd name="adj" fmla="val 50000"/>
            </a:avLst>
          </a:prstGeom>
          <a:solidFill>
            <a:srgbClr val="606C5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latin typeface="Araboto-Bold" panose="02000500000000000000" pitchFamily="2" charset="0"/>
                <a:ea typeface="Araboto-Bold" panose="02000500000000000000" pitchFamily="2" charset="0"/>
                <a:cs typeface="Araboto-Bold" panose="02000500000000000000" pitchFamily="2" charset="0"/>
              </a:rPr>
              <a:t>الرئيسية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CBF1836-DA5F-7588-CE89-8AEC37D56077}"/>
              </a:ext>
            </a:extLst>
          </p:cNvPr>
          <p:cNvSpPr txBox="1"/>
          <p:nvPr/>
        </p:nvSpPr>
        <p:spPr>
          <a:xfrm>
            <a:off x="695400" y="375788"/>
            <a:ext cx="10801200" cy="769441"/>
          </a:xfrm>
          <a:custGeom>
            <a:avLst/>
            <a:gdLst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  <a:gd name="connsiteX0" fmla="*/ 0 w 10801200"/>
              <a:gd name="connsiteY0" fmla="*/ 217521 h 769441"/>
              <a:gd name="connsiteX1" fmla="*/ 259595 w 10801200"/>
              <a:gd name="connsiteY1" fmla="*/ 0 h 769441"/>
              <a:gd name="connsiteX2" fmla="*/ 10541605 w 10801200"/>
              <a:gd name="connsiteY2" fmla="*/ 0 h 769441"/>
              <a:gd name="connsiteX3" fmla="*/ 10801200 w 10801200"/>
              <a:gd name="connsiteY3" fmla="*/ 217521 h 769441"/>
              <a:gd name="connsiteX4" fmla="*/ 10801200 w 10801200"/>
              <a:gd name="connsiteY4" fmla="*/ 551919 h 769441"/>
              <a:gd name="connsiteX5" fmla="*/ 10541605 w 10801200"/>
              <a:gd name="connsiteY5" fmla="*/ 769441 h 769441"/>
              <a:gd name="connsiteX6" fmla="*/ 259595 w 10801200"/>
              <a:gd name="connsiteY6" fmla="*/ 769441 h 769441"/>
              <a:gd name="connsiteX7" fmla="*/ 0 w 10801200"/>
              <a:gd name="connsiteY7" fmla="*/ 551919 h 769441"/>
              <a:gd name="connsiteX8" fmla="*/ 0 w 10801200"/>
              <a:gd name="connsiteY8" fmla="*/ 217521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200" h="769441" fill="none" extrusionOk="0">
                <a:moveTo>
                  <a:pt x="0" y="217521"/>
                </a:moveTo>
                <a:cubicBezTo>
                  <a:pt x="-46305" y="95319"/>
                  <a:pt x="154956" y="-10142"/>
                  <a:pt x="259595" y="0"/>
                </a:cubicBezTo>
                <a:cubicBezTo>
                  <a:pt x="4420247" y="339214"/>
                  <a:pt x="5942559" y="223312"/>
                  <a:pt x="10541605" y="0"/>
                </a:cubicBezTo>
                <a:cubicBezTo>
                  <a:pt x="10653184" y="4171"/>
                  <a:pt x="10756009" y="123119"/>
                  <a:pt x="10801200" y="217521"/>
                </a:cubicBezTo>
                <a:cubicBezTo>
                  <a:pt x="10830877" y="392693"/>
                  <a:pt x="10782413" y="512256"/>
                  <a:pt x="10801200" y="551919"/>
                </a:cubicBezTo>
                <a:cubicBezTo>
                  <a:pt x="10826389" y="612427"/>
                  <a:pt x="10721453" y="807031"/>
                  <a:pt x="10541605" y="769441"/>
                </a:cubicBezTo>
                <a:cubicBezTo>
                  <a:pt x="8379365" y="809748"/>
                  <a:pt x="2951736" y="507635"/>
                  <a:pt x="259595" y="769441"/>
                </a:cubicBezTo>
                <a:cubicBezTo>
                  <a:pt x="113639" y="802860"/>
                  <a:pt x="23380" y="703921"/>
                  <a:pt x="0" y="551919"/>
                </a:cubicBezTo>
                <a:cubicBezTo>
                  <a:pt x="21946" y="467726"/>
                  <a:pt x="-1153" y="264848"/>
                  <a:pt x="0" y="217521"/>
                </a:cubicBezTo>
                <a:close/>
              </a:path>
              <a:path w="10801200" h="769441" stroke="0" extrusionOk="0">
                <a:moveTo>
                  <a:pt x="0" y="217521"/>
                </a:moveTo>
                <a:cubicBezTo>
                  <a:pt x="-4300" y="105665"/>
                  <a:pt x="105240" y="-8180"/>
                  <a:pt x="259595" y="0"/>
                </a:cubicBezTo>
                <a:cubicBezTo>
                  <a:pt x="3584860" y="-202185"/>
                  <a:pt x="7481719" y="-504333"/>
                  <a:pt x="10541605" y="0"/>
                </a:cubicBezTo>
                <a:cubicBezTo>
                  <a:pt x="10682619" y="-31506"/>
                  <a:pt x="10823127" y="121073"/>
                  <a:pt x="10801200" y="217521"/>
                </a:cubicBezTo>
                <a:cubicBezTo>
                  <a:pt x="10844454" y="265789"/>
                  <a:pt x="10767330" y="407919"/>
                  <a:pt x="10801200" y="551919"/>
                </a:cubicBezTo>
                <a:cubicBezTo>
                  <a:pt x="10812488" y="667819"/>
                  <a:pt x="10653947" y="757033"/>
                  <a:pt x="10541605" y="769441"/>
                </a:cubicBezTo>
                <a:cubicBezTo>
                  <a:pt x="7884119" y="1086735"/>
                  <a:pt x="3027125" y="719256"/>
                  <a:pt x="259595" y="769441"/>
                </a:cubicBezTo>
                <a:cubicBezTo>
                  <a:pt x="147340" y="762304"/>
                  <a:pt x="2454" y="623478"/>
                  <a:pt x="0" y="551919"/>
                </a:cubicBezTo>
                <a:cubicBezTo>
                  <a:pt x="-24174" y="412393"/>
                  <a:pt x="23379" y="333257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1903" y="91882"/>
                  <a:pt x="125286" y="-8391"/>
                  <a:pt x="259595" y="0"/>
                </a:cubicBezTo>
                <a:cubicBezTo>
                  <a:pt x="3942541" y="137456"/>
                  <a:pt x="5669161" y="-94129"/>
                  <a:pt x="10541605" y="0"/>
                </a:cubicBezTo>
                <a:cubicBezTo>
                  <a:pt x="10666708" y="-18907"/>
                  <a:pt x="10784402" y="117087"/>
                  <a:pt x="10801200" y="217521"/>
                </a:cubicBezTo>
                <a:cubicBezTo>
                  <a:pt x="10819769" y="382633"/>
                  <a:pt x="10797503" y="507398"/>
                  <a:pt x="10801200" y="551919"/>
                </a:cubicBezTo>
                <a:cubicBezTo>
                  <a:pt x="10770326" y="638583"/>
                  <a:pt x="10676921" y="760282"/>
                  <a:pt x="10541605" y="769441"/>
                </a:cubicBezTo>
                <a:cubicBezTo>
                  <a:pt x="8006036" y="945477"/>
                  <a:pt x="3554925" y="1107234"/>
                  <a:pt x="259595" y="769441"/>
                </a:cubicBezTo>
                <a:cubicBezTo>
                  <a:pt x="132427" y="753384"/>
                  <a:pt x="-10688" y="663085"/>
                  <a:pt x="0" y="551919"/>
                </a:cubicBezTo>
                <a:cubicBezTo>
                  <a:pt x="32783" y="474105"/>
                  <a:pt x="9820" y="255445"/>
                  <a:pt x="0" y="217521"/>
                </a:cubicBezTo>
                <a:close/>
              </a:path>
              <a:path w="10801200" h="769441" fill="none" stroke="0" extrusionOk="0">
                <a:moveTo>
                  <a:pt x="0" y="217521"/>
                </a:moveTo>
                <a:cubicBezTo>
                  <a:pt x="-27132" y="95627"/>
                  <a:pt x="137281" y="1309"/>
                  <a:pt x="259595" y="0"/>
                </a:cubicBezTo>
                <a:cubicBezTo>
                  <a:pt x="4196913" y="326781"/>
                  <a:pt x="5746620" y="-72914"/>
                  <a:pt x="10541605" y="0"/>
                </a:cubicBezTo>
                <a:cubicBezTo>
                  <a:pt x="10662636" y="-1304"/>
                  <a:pt x="10761273" y="140183"/>
                  <a:pt x="10801200" y="217521"/>
                </a:cubicBezTo>
                <a:cubicBezTo>
                  <a:pt x="10819867" y="385629"/>
                  <a:pt x="10788924" y="507878"/>
                  <a:pt x="10801200" y="551919"/>
                </a:cubicBezTo>
                <a:cubicBezTo>
                  <a:pt x="10792763" y="616437"/>
                  <a:pt x="10714064" y="797206"/>
                  <a:pt x="10541605" y="769441"/>
                </a:cubicBezTo>
                <a:cubicBezTo>
                  <a:pt x="7812576" y="415721"/>
                  <a:pt x="2853164" y="807197"/>
                  <a:pt x="259595" y="769441"/>
                </a:cubicBezTo>
                <a:cubicBezTo>
                  <a:pt x="128121" y="773982"/>
                  <a:pt x="11967" y="671830"/>
                  <a:pt x="0" y="551919"/>
                </a:cubicBezTo>
                <a:cubicBezTo>
                  <a:pt x="28520" y="470886"/>
                  <a:pt x="5709" y="256048"/>
                  <a:pt x="0" y="217521"/>
                </a:cubicBezTo>
                <a:close/>
              </a:path>
            </a:pathLst>
          </a:custGeom>
          <a:solidFill>
            <a:srgbClr val="A6CDBD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4016207">
                  <a:custGeom>
                    <a:avLst/>
                    <a:gdLst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  <a:gd name="connsiteX0" fmla="*/ 0 w 10801200"/>
                      <a:gd name="connsiteY0" fmla="*/ 217521 h 769441"/>
                      <a:gd name="connsiteX1" fmla="*/ 259595 w 10801200"/>
                      <a:gd name="connsiteY1" fmla="*/ 0 h 769441"/>
                      <a:gd name="connsiteX2" fmla="*/ 10541605 w 10801200"/>
                      <a:gd name="connsiteY2" fmla="*/ 0 h 769441"/>
                      <a:gd name="connsiteX3" fmla="*/ 10801200 w 10801200"/>
                      <a:gd name="connsiteY3" fmla="*/ 217521 h 769441"/>
                      <a:gd name="connsiteX4" fmla="*/ 10801200 w 10801200"/>
                      <a:gd name="connsiteY4" fmla="*/ 551919 h 769441"/>
                      <a:gd name="connsiteX5" fmla="*/ 10541605 w 10801200"/>
                      <a:gd name="connsiteY5" fmla="*/ 769441 h 769441"/>
                      <a:gd name="connsiteX6" fmla="*/ 259595 w 10801200"/>
                      <a:gd name="connsiteY6" fmla="*/ 769441 h 769441"/>
                      <a:gd name="connsiteX7" fmla="*/ 0 w 10801200"/>
                      <a:gd name="connsiteY7" fmla="*/ 551919 h 769441"/>
                      <a:gd name="connsiteX8" fmla="*/ 0 w 10801200"/>
                      <a:gd name="connsiteY8" fmla="*/ 217521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01200" h="769441" fill="none" extrusionOk="0">
                        <a:moveTo>
                          <a:pt x="0" y="217521"/>
                        </a:moveTo>
                        <a:cubicBezTo>
                          <a:pt x="-38009" y="95723"/>
                          <a:pt x="153378" y="-9703"/>
                          <a:pt x="259595" y="0"/>
                        </a:cubicBezTo>
                        <a:cubicBezTo>
                          <a:pt x="4348851" y="293227"/>
                          <a:pt x="5848638" y="139506"/>
                          <a:pt x="10541605" y="0"/>
                        </a:cubicBezTo>
                        <a:cubicBezTo>
                          <a:pt x="10662678" y="2786"/>
                          <a:pt x="10761510" y="119707"/>
                          <a:pt x="10801200" y="217521"/>
                        </a:cubicBezTo>
                        <a:cubicBezTo>
                          <a:pt x="10825611" y="388146"/>
                          <a:pt x="10787999" y="506920"/>
                          <a:pt x="10801200" y="551919"/>
                        </a:cubicBezTo>
                        <a:cubicBezTo>
                          <a:pt x="10814002" y="642341"/>
                          <a:pt x="10708178" y="792988"/>
                          <a:pt x="10541605" y="769441"/>
                        </a:cubicBezTo>
                        <a:cubicBezTo>
                          <a:pt x="8293821" y="672398"/>
                          <a:pt x="3146034" y="641468"/>
                          <a:pt x="259595" y="769441"/>
                        </a:cubicBezTo>
                        <a:cubicBezTo>
                          <a:pt x="114168" y="795541"/>
                          <a:pt x="14057" y="690258"/>
                          <a:pt x="0" y="551919"/>
                        </a:cubicBezTo>
                        <a:cubicBezTo>
                          <a:pt x="28490" y="472001"/>
                          <a:pt x="7836" y="263144"/>
                          <a:pt x="0" y="217521"/>
                        </a:cubicBezTo>
                        <a:close/>
                      </a:path>
                      <a:path w="10801200" h="769441" stroke="0" extrusionOk="0">
                        <a:moveTo>
                          <a:pt x="0" y="217521"/>
                        </a:moveTo>
                        <a:cubicBezTo>
                          <a:pt x="620" y="103149"/>
                          <a:pt x="104619" y="-5458"/>
                          <a:pt x="259595" y="0"/>
                        </a:cubicBezTo>
                        <a:cubicBezTo>
                          <a:pt x="3502279" y="-145350"/>
                          <a:pt x="7645350" y="-149432"/>
                          <a:pt x="10541605" y="0"/>
                        </a:cubicBezTo>
                        <a:cubicBezTo>
                          <a:pt x="10683824" y="-24350"/>
                          <a:pt x="10813119" y="114908"/>
                          <a:pt x="10801200" y="217521"/>
                        </a:cubicBezTo>
                        <a:cubicBezTo>
                          <a:pt x="10837958" y="272105"/>
                          <a:pt x="10779725" y="427971"/>
                          <a:pt x="10801200" y="551919"/>
                        </a:cubicBezTo>
                        <a:cubicBezTo>
                          <a:pt x="10790263" y="658444"/>
                          <a:pt x="10668803" y="763478"/>
                          <a:pt x="10541605" y="769441"/>
                        </a:cubicBezTo>
                        <a:cubicBezTo>
                          <a:pt x="7358793" y="912613"/>
                          <a:pt x="3293099" y="689306"/>
                          <a:pt x="259595" y="769441"/>
                        </a:cubicBezTo>
                        <a:cubicBezTo>
                          <a:pt x="136864" y="762403"/>
                          <a:pt x="-357" y="639754"/>
                          <a:pt x="0" y="551919"/>
                        </a:cubicBezTo>
                        <a:cubicBezTo>
                          <a:pt x="-21748" y="420891"/>
                          <a:pt x="26730" y="333729"/>
                          <a:pt x="0" y="217521"/>
                        </a:cubicBezTo>
                        <a:close/>
                      </a:path>
                      <a:path w="10801200" h="769441" fill="none" stroke="0" extrusionOk="0">
                        <a:moveTo>
                          <a:pt x="0" y="217521"/>
                        </a:moveTo>
                        <a:cubicBezTo>
                          <a:pt x="-16577" y="96364"/>
                          <a:pt x="116803" y="5907"/>
                          <a:pt x="259595" y="0"/>
                        </a:cubicBezTo>
                        <a:cubicBezTo>
                          <a:pt x="4065491" y="132737"/>
                          <a:pt x="5610294" y="-85209"/>
                          <a:pt x="10541605" y="0"/>
                        </a:cubicBezTo>
                        <a:cubicBezTo>
                          <a:pt x="10665060" y="-15925"/>
                          <a:pt x="10778260" y="115508"/>
                          <a:pt x="10801200" y="217521"/>
                        </a:cubicBezTo>
                        <a:cubicBezTo>
                          <a:pt x="10819177" y="383133"/>
                          <a:pt x="10796678" y="509044"/>
                          <a:pt x="10801200" y="551919"/>
                        </a:cubicBezTo>
                        <a:cubicBezTo>
                          <a:pt x="10793711" y="652940"/>
                          <a:pt x="10697926" y="779710"/>
                          <a:pt x="10541605" y="769441"/>
                        </a:cubicBezTo>
                        <a:cubicBezTo>
                          <a:pt x="8153912" y="571961"/>
                          <a:pt x="3146929" y="831095"/>
                          <a:pt x="259595" y="769441"/>
                        </a:cubicBezTo>
                        <a:cubicBezTo>
                          <a:pt x="128911" y="760322"/>
                          <a:pt x="7410" y="660842"/>
                          <a:pt x="0" y="551919"/>
                        </a:cubicBezTo>
                        <a:cubicBezTo>
                          <a:pt x="30266" y="470462"/>
                          <a:pt x="9255" y="255526"/>
                          <a:pt x="0" y="21752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4400" b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 Qabas Bold" panose="00000800000000000000" pitchFamily="2" charset="-78"/>
                <a:cs typeface="Al Qabas Bold" panose="00000800000000000000" pitchFamily="2" charset="-78"/>
              </a:defRPr>
            </a:lvl1pPr>
          </a:lstStyle>
          <a:p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دور الـ ( </a:t>
            </a:r>
            <a:r>
              <a:rPr lang="ku-Arab-IQ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٣٢</a:t>
            </a:r>
            <a:r>
              <a:rPr lang="ar-SA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 </a:t>
            </a:r>
            <a:r>
              <a:rPr lang="ar-SA" dirty="0">
                <a:ln w="12700">
                  <a:solidFill>
                    <a:schemeClr val="tx1"/>
                  </a:solidFill>
                  <a:prstDash val="solid"/>
                </a:ln>
                <a:effectLst/>
                <a:latin typeface="MOGA YR" panose="02000800000000000000" pitchFamily="2" charset="-78"/>
                <a:ea typeface="Monotype Koufi" pitchFamily="2" charset="-78"/>
                <a:cs typeface="MOGA YR" panose="02000800000000000000" pitchFamily="2" charset="-78"/>
              </a:rPr>
              <a:t>)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06891DE-9167-4CD4-E164-1D4FA27C983D}"/>
              </a:ext>
            </a:extLst>
          </p:cNvPr>
          <p:cNvSpPr/>
          <p:nvPr/>
        </p:nvSpPr>
        <p:spPr>
          <a:xfrm>
            <a:off x="9120302" y="1988800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7267" y="55464"/>
                  <a:pt x="65589" y="-8032"/>
                  <a:pt x="120002" y="0"/>
                </a:cubicBezTo>
                <a:cubicBezTo>
                  <a:pt x="331656" y="-2186"/>
                  <a:pt x="371017" y="-11215"/>
                  <a:pt x="582480" y="0"/>
                </a:cubicBezTo>
                <a:cubicBezTo>
                  <a:pt x="793943" y="11215"/>
                  <a:pt x="909149" y="-13482"/>
                  <a:pt x="1103998" y="0"/>
                </a:cubicBezTo>
                <a:cubicBezTo>
                  <a:pt x="1165869" y="3011"/>
                  <a:pt x="1231124" y="65608"/>
                  <a:pt x="1224000" y="120002"/>
                </a:cubicBezTo>
                <a:cubicBezTo>
                  <a:pt x="1231937" y="333703"/>
                  <a:pt x="1220561" y="425389"/>
                  <a:pt x="1224000" y="599998"/>
                </a:cubicBezTo>
                <a:cubicBezTo>
                  <a:pt x="1212545" y="656221"/>
                  <a:pt x="1162523" y="715328"/>
                  <a:pt x="1103998" y="720000"/>
                </a:cubicBezTo>
                <a:cubicBezTo>
                  <a:pt x="917727" y="702975"/>
                  <a:pt x="751387" y="737936"/>
                  <a:pt x="631680" y="720000"/>
                </a:cubicBezTo>
                <a:cubicBezTo>
                  <a:pt x="511973" y="702064"/>
                  <a:pt x="282965" y="729115"/>
                  <a:pt x="120002" y="720000"/>
                </a:cubicBezTo>
                <a:cubicBezTo>
                  <a:pt x="60067" y="716594"/>
                  <a:pt x="-6325" y="666799"/>
                  <a:pt x="0" y="599998"/>
                </a:cubicBezTo>
                <a:cubicBezTo>
                  <a:pt x="-23509" y="373809"/>
                  <a:pt x="19261" y="231840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665" y="49905"/>
                  <a:pt x="47995" y="-7440"/>
                  <a:pt x="120002" y="0"/>
                </a:cubicBezTo>
                <a:cubicBezTo>
                  <a:pt x="283968" y="-21160"/>
                  <a:pt x="436486" y="-12494"/>
                  <a:pt x="612000" y="0"/>
                </a:cubicBezTo>
                <a:cubicBezTo>
                  <a:pt x="787514" y="12494"/>
                  <a:pt x="974252" y="21237"/>
                  <a:pt x="1103998" y="0"/>
                </a:cubicBezTo>
                <a:cubicBezTo>
                  <a:pt x="1158729" y="6546"/>
                  <a:pt x="1227034" y="54758"/>
                  <a:pt x="1224000" y="120002"/>
                </a:cubicBezTo>
                <a:cubicBezTo>
                  <a:pt x="1235812" y="353894"/>
                  <a:pt x="1212367" y="376169"/>
                  <a:pt x="1224000" y="599998"/>
                </a:cubicBezTo>
                <a:cubicBezTo>
                  <a:pt x="1224414" y="673453"/>
                  <a:pt x="1158907" y="724457"/>
                  <a:pt x="1103998" y="720000"/>
                </a:cubicBezTo>
                <a:cubicBezTo>
                  <a:pt x="978995" y="740202"/>
                  <a:pt x="805479" y="726889"/>
                  <a:pt x="631680" y="720000"/>
                </a:cubicBezTo>
                <a:cubicBezTo>
                  <a:pt x="457881" y="713111"/>
                  <a:pt x="314612" y="714896"/>
                  <a:pt x="120002" y="720000"/>
                </a:cubicBezTo>
                <a:cubicBezTo>
                  <a:pt x="66820" y="717254"/>
                  <a:pt x="-5897" y="674125"/>
                  <a:pt x="0" y="599998"/>
                </a:cubicBezTo>
                <a:cubicBezTo>
                  <a:pt x="2161" y="478138"/>
                  <a:pt x="-14617" y="270226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747908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3C6706-5493-3FBF-7EB5-6943F484D4A0}"/>
              </a:ext>
            </a:extLst>
          </p:cNvPr>
          <p:cNvSpPr/>
          <p:nvPr/>
        </p:nvSpPr>
        <p:spPr>
          <a:xfrm>
            <a:off x="9120302" y="2924944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0216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4152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5067" y="54795"/>
                  <a:pt x="54635" y="5822"/>
                  <a:pt x="120002" y="0"/>
                </a:cubicBezTo>
                <a:cubicBezTo>
                  <a:pt x="252670" y="1722"/>
                  <a:pt x="458439" y="-19772"/>
                  <a:pt x="602160" y="0"/>
                </a:cubicBezTo>
                <a:cubicBezTo>
                  <a:pt x="745881" y="19772"/>
                  <a:pt x="947573" y="-4115"/>
                  <a:pt x="1103998" y="0"/>
                </a:cubicBezTo>
                <a:cubicBezTo>
                  <a:pt x="1171828" y="-673"/>
                  <a:pt x="1217886" y="53143"/>
                  <a:pt x="1224000" y="120002"/>
                </a:cubicBezTo>
                <a:cubicBezTo>
                  <a:pt x="1236817" y="298241"/>
                  <a:pt x="1229193" y="477461"/>
                  <a:pt x="1224000" y="599998"/>
                </a:cubicBezTo>
                <a:cubicBezTo>
                  <a:pt x="1228153" y="667155"/>
                  <a:pt x="1175426" y="710279"/>
                  <a:pt x="1103998" y="720000"/>
                </a:cubicBezTo>
                <a:cubicBezTo>
                  <a:pt x="969159" y="730407"/>
                  <a:pt x="792448" y="738596"/>
                  <a:pt x="641520" y="720000"/>
                </a:cubicBezTo>
                <a:cubicBezTo>
                  <a:pt x="490592" y="701404"/>
                  <a:pt x="269196" y="715099"/>
                  <a:pt x="120002" y="720000"/>
                </a:cubicBezTo>
                <a:cubicBezTo>
                  <a:pt x="50436" y="720969"/>
                  <a:pt x="-2175" y="671680"/>
                  <a:pt x="0" y="599998"/>
                </a:cubicBezTo>
                <a:cubicBezTo>
                  <a:pt x="789" y="450054"/>
                  <a:pt x="-4872" y="238208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-4558" y="47133"/>
                  <a:pt x="41971" y="1509"/>
                  <a:pt x="120002" y="0"/>
                </a:cubicBezTo>
                <a:cubicBezTo>
                  <a:pt x="218005" y="-6763"/>
                  <a:pt x="402104" y="-7767"/>
                  <a:pt x="592320" y="0"/>
                </a:cubicBezTo>
                <a:cubicBezTo>
                  <a:pt x="782536" y="7767"/>
                  <a:pt x="995064" y="8481"/>
                  <a:pt x="1103998" y="0"/>
                </a:cubicBezTo>
                <a:cubicBezTo>
                  <a:pt x="1175902" y="9988"/>
                  <a:pt x="1224282" y="42914"/>
                  <a:pt x="1224000" y="120002"/>
                </a:cubicBezTo>
                <a:cubicBezTo>
                  <a:pt x="1209595" y="320098"/>
                  <a:pt x="1224562" y="439939"/>
                  <a:pt x="1224000" y="599998"/>
                </a:cubicBezTo>
                <a:cubicBezTo>
                  <a:pt x="1227185" y="665335"/>
                  <a:pt x="1165994" y="709677"/>
                  <a:pt x="1103998" y="720000"/>
                </a:cubicBezTo>
                <a:cubicBezTo>
                  <a:pt x="926585" y="712935"/>
                  <a:pt x="839813" y="711098"/>
                  <a:pt x="602160" y="720000"/>
                </a:cubicBezTo>
                <a:cubicBezTo>
                  <a:pt x="364507" y="728902"/>
                  <a:pt x="228375" y="726604"/>
                  <a:pt x="120002" y="720000"/>
                </a:cubicBezTo>
                <a:cubicBezTo>
                  <a:pt x="53413" y="731023"/>
                  <a:pt x="-7706" y="661935"/>
                  <a:pt x="0" y="599998"/>
                </a:cubicBezTo>
                <a:cubicBezTo>
                  <a:pt x="16342" y="400084"/>
                  <a:pt x="7133" y="327593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107098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EDBB5AF-E92B-F54D-CF9A-381FB725242E}"/>
              </a:ext>
            </a:extLst>
          </p:cNvPr>
          <p:cNvSpPr/>
          <p:nvPr/>
        </p:nvSpPr>
        <p:spPr>
          <a:xfrm>
            <a:off x="9120302" y="386386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2184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1854" y="57951"/>
                  <a:pt x="41319" y="8715"/>
                  <a:pt x="120002" y="0"/>
                </a:cubicBezTo>
                <a:cubicBezTo>
                  <a:pt x="323625" y="15963"/>
                  <a:pt x="407620" y="4200"/>
                  <a:pt x="621840" y="0"/>
                </a:cubicBezTo>
                <a:cubicBezTo>
                  <a:pt x="836060" y="-4200"/>
                  <a:pt x="940757" y="-7961"/>
                  <a:pt x="1103998" y="0"/>
                </a:cubicBezTo>
                <a:cubicBezTo>
                  <a:pt x="1174484" y="4567"/>
                  <a:pt x="1217703" y="60744"/>
                  <a:pt x="1224000" y="120002"/>
                </a:cubicBezTo>
                <a:cubicBezTo>
                  <a:pt x="1239627" y="337222"/>
                  <a:pt x="1236046" y="400584"/>
                  <a:pt x="1224000" y="599998"/>
                </a:cubicBezTo>
                <a:cubicBezTo>
                  <a:pt x="1212760" y="658029"/>
                  <a:pt x="1176039" y="720128"/>
                  <a:pt x="1103998" y="720000"/>
                </a:cubicBezTo>
                <a:cubicBezTo>
                  <a:pt x="945790" y="717066"/>
                  <a:pt x="707792" y="743874"/>
                  <a:pt x="602160" y="720000"/>
                </a:cubicBezTo>
                <a:cubicBezTo>
                  <a:pt x="496528" y="696126"/>
                  <a:pt x="228259" y="733425"/>
                  <a:pt x="120002" y="720000"/>
                </a:cubicBezTo>
                <a:cubicBezTo>
                  <a:pt x="42284" y="724411"/>
                  <a:pt x="8764" y="653948"/>
                  <a:pt x="0" y="599998"/>
                </a:cubicBezTo>
                <a:cubicBezTo>
                  <a:pt x="21040" y="364736"/>
                  <a:pt x="9049" y="280845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088" y="50833"/>
                  <a:pt x="57386" y="1213"/>
                  <a:pt x="120002" y="0"/>
                </a:cubicBezTo>
                <a:cubicBezTo>
                  <a:pt x="354049" y="-6387"/>
                  <a:pt x="476931" y="56"/>
                  <a:pt x="602160" y="0"/>
                </a:cubicBezTo>
                <a:cubicBezTo>
                  <a:pt x="727389" y="-56"/>
                  <a:pt x="970818" y="-10729"/>
                  <a:pt x="1103998" y="0"/>
                </a:cubicBezTo>
                <a:cubicBezTo>
                  <a:pt x="1176380" y="11946"/>
                  <a:pt x="1222852" y="67336"/>
                  <a:pt x="1224000" y="120002"/>
                </a:cubicBezTo>
                <a:cubicBezTo>
                  <a:pt x="1210864" y="221716"/>
                  <a:pt x="1235789" y="425196"/>
                  <a:pt x="1224000" y="599998"/>
                </a:cubicBezTo>
                <a:cubicBezTo>
                  <a:pt x="1226126" y="665084"/>
                  <a:pt x="1159185" y="713471"/>
                  <a:pt x="1103998" y="720000"/>
                </a:cubicBezTo>
                <a:cubicBezTo>
                  <a:pt x="882068" y="728571"/>
                  <a:pt x="782939" y="743888"/>
                  <a:pt x="602160" y="720000"/>
                </a:cubicBezTo>
                <a:cubicBezTo>
                  <a:pt x="421381" y="696112"/>
                  <a:pt x="289227" y="738549"/>
                  <a:pt x="120002" y="720000"/>
                </a:cubicBezTo>
                <a:cubicBezTo>
                  <a:pt x="68661" y="724193"/>
                  <a:pt x="-11779" y="666468"/>
                  <a:pt x="0" y="599998"/>
                </a:cubicBezTo>
                <a:cubicBezTo>
                  <a:pt x="-23664" y="397505"/>
                  <a:pt x="-9468" y="301192"/>
                  <a:pt x="0" y="120002"/>
                </a:cubicBezTo>
                <a:close/>
              </a:path>
            </a:pathLst>
          </a:cu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4444803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ea typeface="Araboto-Bold" panose="02000500000000000000" pitchFamily="2" charset="0"/>
                <a:cs typeface="Araboto-Bold" panose="02000500000000000000" pitchFamily="2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haroni" panose="02010803020104030203" pitchFamily="2" charset="-79"/>
              <a:ea typeface="Araboto-Bold" panose="02000500000000000000" pitchFamily="2" charset="0"/>
              <a:cs typeface="Araboto-Bold" panose="02000500000000000000" pitchFamily="2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53F348F-3309-3E5F-D64F-D9663643247F}"/>
              </a:ext>
            </a:extLst>
          </p:cNvPr>
          <p:cNvSpPr/>
          <p:nvPr/>
        </p:nvSpPr>
        <p:spPr>
          <a:xfrm>
            <a:off x="1703444" y="1991658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3168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10000" y="56092"/>
                  <a:pt x="44226" y="5972"/>
                  <a:pt x="120002" y="0"/>
                </a:cubicBezTo>
                <a:cubicBezTo>
                  <a:pt x="316136" y="-2732"/>
                  <a:pt x="450610" y="-9700"/>
                  <a:pt x="612000" y="0"/>
                </a:cubicBezTo>
                <a:cubicBezTo>
                  <a:pt x="773390" y="9700"/>
                  <a:pt x="874287" y="19869"/>
                  <a:pt x="1103998" y="0"/>
                </a:cubicBezTo>
                <a:cubicBezTo>
                  <a:pt x="1156194" y="-1335"/>
                  <a:pt x="1218794" y="40875"/>
                  <a:pt x="1224000" y="120002"/>
                </a:cubicBezTo>
                <a:cubicBezTo>
                  <a:pt x="1238069" y="261415"/>
                  <a:pt x="1232079" y="503430"/>
                  <a:pt x="1224000" y="599998"/>
                </a:cubicBezTo>
                <a:cubicBezTo>
                  <a:pt x="1228079" y="665627"/>
                  <a:pt x="1160049" y="715827"/>
                  <a:pt x="1103998" y="720000"/>
                </a:cubicBezTo>
                <a:cubicBezTo>
                  <a:pt x="1008241" y="702393"/>
                  <a:pt x="843180" y="728371"/>
                  <a:pt x="631680" y="720000"/>
                </a:cubicBezTo>
                <a:cubicBezTo>
                  <a:pt x="420180" y="711629"/>
                  <a:pt x="300431" y="699128"/>
                  <a:pt x="120002" y="720000"/>
                </a:cubicBezTo>
                <a:cubicBezTo>
                  <a:pt x="56945" y="727065"/>
                  <a:pt x="8356" y="659763"/>
                  <a:pt x="0" y="599998"/>
                </a:cubicBezTo>
                <a:cubicBezTo>
                  <a:pt x="-22430" y="417208"/>
                  <a:pt x="7460" y="356073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2393" y="43768"/>
                  <a:pt x="49260" y="-4856"/>
                  <a:pt x="120002" y="0"/>
                </a:cubicBezTo>
                <a:cubicBezTo>
                  <a:pt x="292010" y="-8244"/>
                  <a:pt x="508391" y="-10087"/>
                  <a:pt x="631680" y="0"/>
                </a:cubicBezTo>
                <a:cubicBezTo>
                  <a:pt x="754969" y="10087"/>
                  <a:pt x="888786" y="7864"/>
                  <a:pt x="1103998" y="0"/>
                </a:cubicBezTo>
                <a:cubicBezTo>
                  <a:pt x="1182141" y="-1781"/>
                  <a:pt x="1236679" y="59157"/>
                  <a:pt x="1224000" y="120002"/>
                </a:cubicBezTo>
                <a:cubicBezTo>
                  <a:pt x="1234392" y="271819"/>
                  <a:pt x="1201438" y="496858"/>
                  <a:pt x="1224000" y="599998"/>
                </a:cubicBezTo>
                <a:cubicBezTo>
                  <a:pt x="1230322" y="664042"/>
                  <a:pt x="1176605" y="733488"/>
                  <a:pt x="1103998" y="720000"/>
                </a:cubicBezTo>
                <a:cubicBezTo>
                  <a:pt x="857341" y="722771"/>
                  <a:pt x="839870" y="731294"/>
                  <a:pt x="592320" y="720000"/>
                </a:cubicBezTo>
                <a:cubicBezTo>
                  <a:pt x="344770" y="708706"/>
                  <a:pt x="305854" y="723634"/>
                  <a:pt x="120002" y="720000"/>
                </a:cubicBezTo>
                <a:cubicBezTo>
                  <a:pt x="52901" y="715963"/>
                  <a:pt x="-1049" y="670391"/>
                  <a:pt x="0" y="599998"/>
                </a:cubicBezTo>
                <a:cubicBezTo>
                  <a:pt x="14997" y="404286"/>
                  <a:pt x="-11390" y="249162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816965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٣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206D4F7-3786-1AED-C85E-353C6BBC071B}"/>
              </a:ext>
            </a:extLst>
          </p:cNvPr>
          <p:cNvSpPr/>
          <p:nvPr/>
        </p:nvSpPr>
        <p:spPr>
          <a:xfrm>
            <a:off x="1703478" y="2927802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58248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-889" y="50129"/>
                  <a:pt x="50671" y="2498"/>
                  <a:pt x="120002" y="0"/>
                </a:cubicBezTo>
                <a:cubicBezTo>
                  <a:pt x="250514" y="-22189"/>
                  <a:pt x="369106" y="1511"/>
                  <a:pt x="582480" y="0"/>
                </a:cubicBezTo>
                <a:cubicBezTo>
                  <a:pt x="795854" y="-1511"/>
                  <a:pt x="984501" y="-20293"/>
                  <a:pt x="1103998" y="0"/>
                </a:cubicBezTo>
                <a:cubicBezTo>
                  <a:pt x="1178396" y="13992"/>
                  <a:pt x="1221320" y="66557"/>
                  <a:pt x="1224000" y="120002"/>
                </a:cubicBezTo>
                <a:cubicBezTo>
                  <a:pt x="1226866" y="282284"/>
                  <a:pt x="1212122" y="380818"/>
                  <a:pt x="1224000" y="599998"/>
                </a:cubicBezTo>
                <a:cubicBezTo>
                  <a:pt x="1225577" y="663595"/>
                  <a:pt x="1176840" y="720072"/>
                  <a:pt x="1103998" y="720000"/>
                </a:cubicBezTo>
                <a:cubicBezTo>
                  <a:pt x="905091" y="735999"/>
                  <a:pt x="704000" y="739638"/>
                  <a:pt x="602160" y="720000"/>
                </a:cubicBezTo>
                <a:cubicBezTo>
                  <a:pt x="500320" y="700362"/>
                  <a:pt x="321097" y="740226"/>
                  <a:pt x="120002" y="720000"/>
                </a:cubicBezTo>
                <a:cubicBezTo>
                  <a:pt x="56301" y="723750"/>
                  <a:pt x="7599" y="678410"/>
                  <a:pt x="0" y="599998"/>
                </a:cubicBezTo>
                <a:cubicBezTo>
                  <a:pt x="-3524" y="461377"/>
                  <a:pt x="22375" y="300966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14787" y="60861"/>
                  <a:pt x="61012" y="13092"/>
                  <a:pt x="120002" y="0"/>
                </a:cubicBezTo>
                <a:cubicBezTo>
                  <a:pt x="261230" y="19666"/>
                  <a:pt x="424372" y="5922"/>
                  <a:pt x="631680" y="0"/>
                </a:cubicBezTo>
                <a:cubicBezTo>
                  <a:pt x="838988" y="-5922"/>
                  <a:pt x="869485" y="-6562"/>
                  <a:pt x="1103998" y="0"/>
                </a:cubicBezTo>
                <a:cubicBezTo>
                  <a:pt x="1178683" y="7656"/>
                  <a:pt x="1218604" y="52435"/>
                  <a:pt x="1224000" y="120002"/>
                </a:cubicBezTo>
                <a:cubicBezTo>
                  <a:pt x="1205960" y="356327"/>
                  <a:pt x="1245095" y="463756"/>
                  <a:pt x="1224000" y="599998"/>
                </a:cubicBezTo>
                <a:cubicBezTo>
                  <a:pt x="1229738" y="667063"/>
                  <a:pt x="1174340" y="725888"/>
                  <a:pt x="1103998" y="720000"/>
                </a:cubicBezTo>
                <a:cubicBezTo>
                  <a:pt x="902624" y="734952"/>
                  <a:pt x="837393" y="725837"/>
                  <a:pt x="631680" y="720000"/>
                </a:cubicBezTo>
                <a:cubicBezTo>
                  <a:pt x="425967" y="714163"/>
                  <a:pt x="289124" y="741517"/>
                  <a:pt x="120002" y="720000"/>
                </a:cubicBezTo>
                <a:cubicBezTo>
                  <a:pt x="49969" y="714091"/>
                  <a:pt x="-12683" y="666327"/>
                  <a:pt x="0" y="599998"/>
                </a:cubicBezTo>
                <a:cubicBezTo>
                  <a:pt x="-17915" y="450284"/>
                  <a:pt x="8008" y="287057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9865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٢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1E49FCB-99A6-52F3-BE96-C09BFD5D3BE6}"/>
              </a:ext>
            </a:extLst>
          </p:cNvPr>
          <p:cNvSpPr/>
          <p:nvPr/>
        </p:nvSpPr>
        <p:spPr>
          <a:xfrm>
            <a:off x="1703478" y="3863946"/>
            <a:ext cx="1224000" cy="720000"/>
          </a:xfrm>
          <a:custGeom>
            <a:avLst/>
            <a:gdLst>
              <a:gd name="connsiteX0" fmla="*/ 0 w 1224000"/>
              <a:gd name="connsiteY0" fmla="*/ 120002 h 720000"/>
              <a:gd name="connsiteX1" fmla="*/ 120002 w 1224000"/>
              <a:gd name="connsiteY1" fmla="*/ 0 h 720000"/>
              <a:gd name="connsiteX2" fmla="*/ 612000 w 1224000"/>
              <a:gd name="connsiteY2" fmla="*/ 0 h 720000"/>
              <a:gd name="connsiteX3" fmla="*/ 1103998 w 1224000"/>
              <a:gd name="connsiteY3" fmla="*/ 0 h 720000"/>
              <a:gd name="connsiteX4" fmla="*/ 1224000 w 1224000"/>
              <a:gd name="connsiteY4" fmla="*/ 120002 h 720000"/>
              <a:gd name="connsiteX5" fmla="*/ 1224000 w 1224000"/>
              <a:gd name="connsiteY5" fmla="*/ 599998 h 720000"/>
              <a:gd name="connsiteX6" fmla="*/ 1103998 w 1224000"/>
              <a:gd name="connsiteY6" fmla="*/ 720000 h 720000"/>
              <a:gd name="connsiteX7" fmla="*/ 602160 w 1224000"/>
              <a:gd name="connsiteY7" fmla="*/ 720000 h 720000"/>
              <a:gd name="connsiteX8" fmla="*/ 120002 w 1224000"/>
              <a:gd name="connsiteY8" fmla="*/ 720000 h 720000"/>
              <a:gd name="connsiteX9" fmla="*/ 0 w 1224000"/>
              <a:gd name="connsiteY9" fmla="*/ 599998 h 720000"/>
              <a:gd name="connsiteX10" fmla="*/ 0 w 1224000"/>
              <a:gd name="connsiteY10" fmla="*/ 120002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000" h="720000" fill="none" extrusionOk="0">
                <a:moveTo>
                  <a:pt x="0" y="120002"/>
                </a:moveTo>
                <a:cubicBezTo>
                  <a:pt x="3593" y="55362"/>
                  <a:pt x="51464" y="-390"/>
                  <a:pt x="120002" y="0"/>
                </a:cubicBezTo>
                <a:cubicBezTo>
                  <a:pt x="336950" y="-9619"/>
                  <a:pt x="446297" y="-19339"/>
                  <a:pt x="612000" y="0"/>
                </a:cubicBezTo>
                <a:cubicBezTo>
                  <a:pt x="777703" y="19339"/>
                  <a:pt x="887250" y="3177"/>
                  <a:pt x="1103998" y="0"/>
                </a:cubicBezTo>
                <a:cubicBezTo>
                  <a:pt x="1180967" y="3635"/>
                  <a:pt x="1227741" y="46801"/>
                  <a:pt x="1224000" y="120002"/>
                </a:cubicBezTo>
                <a:cubicBezTo>
                  <a:pt x="1215574" y="222242"/>
                  <a:pt x="1204335" y="414932"/>
                  <a:pt x="1224000" y="599998"/>
                </a:cubicBezTo>
                <a:cubicBezTo>
                  <a:pt x="1224993" y="667463"/>
                  <a:pt x="1168529" y="728628"/>
                  <a:pt x="1103998" y="720000"/>
                </a:cubicBezTo>
                <a:cubicBezTo>
                  <a:pt x="893848" y="728726"/>
                  <a:pt x="709493" y="733920"/>
                  <a:pt x="602160" y="720000"/>
                </a:cubicBezTo>
                <a:cubicBezTo>
                  <a:pt x="494827" y="706080"/>
                  <a:pt x="218078" y="717146"/>
                  <a:pt x="120002" y="720000"/>
                </a:cubicBezTo>
                <a:cubicBezTo>
                  <a:pt x="56767" y="729290"/>
                  <a:pt x="2224" y="664403"/>
                  <a:pt x="0" y="599998"/>
                </a:cubicBezTo>
                <a:cubicBezTo>
                  <a:pt x="-10365" y="421739"/>
                  <a:pt x="-15850" y="352997"/>
                  <a:pt x="0" y="120002"/>
                </a:cubicBezTo>
                <a:close/>
              </a:path>
              <a:path w="1224000" h="720000" stroke="0" extrusionOk="0">
                <a:moveTo>
                  <a:pt x="0" y="120002"/>
                </a:moveTo>
                <a:cubicBezTo>
                  <a:pt x="3248" y="56078"/>
                  <a:pt x="53764" y="2788"/>
                  <a:pt x="120002" y="0"/>
                </a:cubicBezTo>
                <a:cubicBezTo>
                  <a:pt x="257258" y="-20085"/>
                  <a:pt x="485893" y="-24287"/>
                  <a:pt x="621840" y="0"/>
                </a:cubicBezTo>
                <a:cubicBezTo>
                  <a:pt x="757787" y="24287"/>
                  <a:pt x="902546" y="-17310"/>
                  <a:pt x="1103998" y="0"/>
                </a:cubicBezTo>
                <a:cubicBezTo>
                  <a:pt x="1172661" y="3581"/>
                  <a:pt x="1211155" y="49330"/>
                  <a:pt x="1224000" y="120002"/>
                </a:cubicBezTo>
                <a:cubicBezTo>
                  <a:pt x="1225292" y="287823"/>
                  <a:pt x="1221994" y="374847"/>
                  <a:pt x="1224000" y="599998"/>
                </a:cubicBezTo>
                <a:cubicBezTo>
                  <a:pt x="1239335" y="663642"/>
                  <a:pt x="1167309" y="716265"/>
                  <a:pt x="1103998" y="720000"/>
                </a:cubicBezTo>
                <a:cubicBezTo>
                  <a:pt x="880203" y="698136"/>
                  <a:pt x="711801" y="696046"/>
                  <a:pt x="612000" y="720000"/>
                </a:cubicBezTo>
                <a:cubicBezTo>
                  <a:pt x="512199" y="743954"/>
                  <a:pt x="296068" y="707944"/>
                  <a:pt x="120002" y="720000"/>
                </a:cubicBezTo>
                <a:cubicBezTo>
                  <a:pt x="51132" y="719382"/>
                  <a:pt x="4528" y="661639"/>
                  <a:pt x="0" y="599998"/>
                </a:cubicBezTo>
                <a:cubicBezTo>
                  <a:pt x="-6637" y="446214"/>
                  <a:pt x="-2071" y="294866"/>
                  <a:pt x="0" y="120002"/>
                </a:cubicBezTo>
                <a:close/>
              </a:path>
            </a:pathLst>
          </a:cu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9946200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١</a:t>
            </a:r>
            <a:endParaRPr lang="ar-SA" sz="4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4242CA-6BE0-8CD0-A2C3-E78575C30CCA}"/>
              </a:ext>
            </a:extLst>
          </p:cNvPr>
          <p:cNvSpPr txBox="1"/>
          <p:nvPr/>
        </p:nvSpPr>
        <p:spPr>
          <a:xfrm>
            <a:off x="5087888" y="6165304"/>
            <a:ext cx="1008000" cy="408623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2535D0A-CCFF-1344-646D-6594DE754958}"/>
              </a:ext>
            </a:extLst>
          </p:cNvPr>
          <p:cNvSpPr txBox="1"/>
          <p:nvPr/>
        </p:nvSpPr>
        <p:spPr>
          <a:xfrm>
            <a:off x="6168008" y="6165304"/>
            <a:ext cx="972000" cy="408623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endParaRPr lang="ar-SA" spc="150" dirty="0">
              <a:ln w="18415" cmpd="sng">
                <a:noFill/>
                <a:prstDash val="solid"/>
              </a:ln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D0FD5CD-D7A7-C2BB-B11C-FE9CCEE10147}"/>
              </a:ext>
            </a:extLst>
          </p:cNvPr>
          <p:cNvSpPr txBox="1"/>
          <p:nvPr/>
        </p:nvSpPr>
        <p:spPr>
          <a:xfrm>
            <a:off x="1127448" y="5298390"/>
            <a:ext cx="2376196" cy="578882"/>
          </a:xfrm>
          <a:prstGeom prst="roundRect">
            <a:avLst/>
          </a:prstGeom>
          <a:solidFill>
            <a:srgbClr val="4CB5A3"/>
          </a:solidFill>
          <a:ln w="3175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الثاني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AF769-2403-4BC2-E95D-639374B050A5}"/>
              </a:ext>
            </a:extLst>
          </p:cNvPr>
          <p:cNvSpPr txBox="1"/>
          <p:nvPr/>
        </p:nvSpPr>
        <p:spPr>
          <a:xfrm>
            <a:off x="8544272" y="5298390"/>
            <a:ext cx="2376196" cy="578882"/>
          </a:xfrm>
          <a:prstGeom prst="roundRect">
            <a:avLst/>
          </a:prstGeom>
          <a:solidFill>
            <a:srgbClr val="F1C477"/>
          </a:solidFill>
          <a:ln w="31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/>
            <a:r>
              <a:rPr lang="ar-SA" sz="2800" b="1" spc="15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aboto-Bold" panose="02000500000000000000" pitchFamily="2" charset="0"/>
                <a:cs typeface="Segoe UI Semibold" panose="020B0702040204020203" pitchFamily="34" charset="0"/>
              </a:rPr>
              <a:t>الأول</a:t>
            </a:r>
            <a:endParaRPr lang="ar-SA" sz="2400" b="1" spc="15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Araboto-Bold" panose="02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8" name="صوتتصفيقالجمهورللمونتاج.mp3">
            <a:hlinkClick r:id="" action="ppaction://media"/>
            <a:extLst>
              <a:ext uri="{FF2B5EF4-FFF2-40B4-BE49-F238E27FC236}">
                <a16:creationId xmlns:a16="http://schemas.microsoft.com/office/drawing/2014/main" id="{7CF58F64-FE73-BC26-BCB9-AC68FA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66.6895"/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568" y="548680"/>
            <a:ext cx="609600" cy="609600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CDE50C1-A4C1-72F9-3622-704770A8D299}"/>
              </a:ext>
            </a:extLst>
          </p:cNvPr>
          <p:cNvGrpSpPr/>
          <p:nvPr/>
        </p:nvGrpSpPr>
        <p:grpSpPr>
          <a:xfrm>
            <a:off x="4655840" y="1556792"/>
            <a:ext cx="2576815" cy="2520280"/>
            <a:chOff x="4211960" y="1772816"/>
            <a:chExt cx="2808312" cy="2746697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F42267EB-7589-4A84-063A-3C9625CB7F65}"/>
                </a:ext>
              </a:extLst>
            </p:cNvPr>
            <p:cNvSpPr/>
            <p:nvPr/>
          </p:nvSpPr>
          <p:spPr>
            <a:xfrm>
              <a:off x="4355976" y="1772816"/>
              <a:ext cx="2664296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03D81B4-B90B-60E2-4657-A6A2EEE6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0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A35F64C-AD01-1307-A2E5-090537201E4E}"/>
              </a:ext>
            </a:extLst>
          </p:cNvPr>
          <p:cNvGrpSpPr/>
          <p:nvPr/>
        </p:nvGrpSpPr>
        <p:grpSpPr>
          <a:xfrm>
            <a:off x="3935760" y="1556792"/>
            <a:ext cx="3262060" cy="2520280"/>
            <a:chOff x="4211961" y="1847051"/>
            <a:chExt cx="3555117" cy="2746697"/>
          </a:xfrm>
        </p:grpSpPr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DDB766FC-DC8B-1849-0217-136790A358CF}"/>
                </a:ext>
              </a:extLst>
            </p:cNvPr>
            <p:cNvSpPr/>
            <p:nvPr/>
          </p:nvSpPr>
          <p:spPr>
            <a:xfrm>
              <a:off x="5102781" y="1847051"/>
              <a:ext cx="2664297" cy="2746697"/>
            </a:xfrm>
            <a:custGeom>
              <a:avLst/>
              <a:gdLst/>
              <a:ahLst/>
              <a:cxnLst/>
              <a:rect l="l" t="t" r="r" b="b"/>
              <a:pathLst>
                <a:path w="3991356" h="4114800">
                  <a:moveTo>
                    <a:pt x="0" y="0"/>
                  </a:moveTo>
                  <a:lnTo>
                    <a:pt x="3991356" y="0"/>
                  </a:lnTo>
                  <a:lnTo>
                    <a:pt x="399135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5C64753-4206-30D0-B197-13EFC8DAA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0"/>
            <a:stretch/>
          </p:blipFill>
          <p:spPr>
            <a:xfrm>
              <a:off x="4211961" y="2636912"/>
              <a:ext cx="1802991" cy="72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D0B50B4-6512-4BAB-BA1C-21D69F246682}"/>
              </a:ext>
            </a:extLst>
          </p:cNvPr>
          <p:cNvGrpSpPr/>
          <p:nvPr/>
        </p:nvGrpSpPr>
        <p:grpSpPr>
          <a:xfrm>
            <a:off x="569387" y="4365104"/>
            <a:ext cx="11053227" cy="1224136"/>
            <a:chOff x="569387" y="4365104"/>
            <a:chExt cx="11053227" cy="1224136"/>
          </a:xfrm>
        </p:grpSpPr>
        <p:sp>
          <p:nvSpPr>
            <p:cNvPr id="28" name="مستطيل: زوايا مستديرة 27">
              <a:extLst>
                <a:ext uri="{FF2B5EF4-FFF2-40B4-BE49-F238E27FC236}">
                  <a16:creationId xmlns:a16="http://schemas.microsoft.com/office/drawing/2014/main" id="{68589DAC-9693-A83F-516D-1041E528DA1C}"/>
                </a:ext>
              </a:extLst>
            </p:cNvPr>
            <p:cNvSpPr/>
            <p:nvPr/>
          </p:nvSpPr>
          <p:spPr>
            <a:xfrm>
              <a:off x="569387" y="4869160"/>
              <a:ext cx="11053227" cy="216024"/>
            </a:xfrm>
            <a:custGeom>
              <a:avLst/>
              <a:gdLst>
                <a:gd name="connsiteX0" fmla="*/ 0 w 11053227"/>
                <a:gd name="connsiteY0" fmla="*/ 36005 h 216024"/>
                <a:gd name="connsiteX1" fmla="*/ 36005 w 11053227"/>
                <a:gd name="connsiteY1" fmla="*/ 0 h 216024"/>
                <a:gd name="connsiteX2" fmla="*/ 11017222 w 11053227"/>
                <a:gd name="connsiteY2" fmla="*/ 0 h 216024"/>
                <a:gd name="connsiteX3" fmla="*/ 11053227 w 11053227"/>
                <a:gd name="connsiteY3" fmla="*/ 36005 h 216024"/>
                <a:gd name="connsiteX4" fmla="*/ 11053227 w 11053227"/>
                <a:gd name="connsiteY4" fmla="*/ 180019 h 216024"/>
                <a:gd name="connsiteX5" fmla="*/ 11017222 w 11053227"/>
                <a:gd name="connsiteY5" fmla="*/ 216024 h 216024"/>
                <a:gd name="connsiteX6" fmla="*/ 36005 w 11053227"/>
                <a:gd name="connsiteY6" fmla="*/ 216024 h 216024"/>
                <a:gd name="connsiteX7" fmla="*/ 0 w 11053227"/>
                <a:gd name="connsiteY7" fmla="*/ 180019 h 216024"/>
                <a:gd name="connsiteX8" fmla="*/ 0 w 11053227"/>
                <a:gd name="connsiteY8" fmla="*/ 36005 h 21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3227" h="216024" fill="none" extrusionOk="0">
                  <a:moveTo>
                    <a:pt x="0" y="36005"/>
                  </a:moveTo>
                  <a:cubicBezTo>
                    <a:pt x="-2145" y="18708"/>
                    <a:pt x="17889" y="1890"/>
                    <a:pt x="36005" y="0"/>
                  </a:cubicBezTo>
                  <a:cubicBezTo>
                    <a:pt x="2388380" y="-169674"/>
                    <a:pt x="9302523" y="46049"/>
                    <a:pt x="11017222" y="0"/>
                  </a:cubicBezTo>
                  <a:cubicBezTo>
                    <a:pt x="11038647" y="-493"/>
                    <a:pt x="11054481" y="18472"/>
                    <a:pt x="11053227" y="36005"/>
                  </a:cubicBezTo>
                  <a:cubicBezTo>
                    <a:pt x="11063282" y="78355"/>
                    <a:pt x="11062954" y="162552"/>
                    <a:pt x="11053227" y="180019"/>
                  </a:cubicBezTo>
                  <a:cubicBezTo>
                    <a:pt x="11052877" y="201991"/>
                    <a:pt x="11035132" y="216680"/>
                    <a:pt x="11017222" y="216024"/>
                  </a:cubicBezTo>
                  <a:cubicBezTo>
                    <a:pt x="8118158" y="109517"/>
                    <a:pt x="1682811" y="77034"/>
                    <a:pt x="36005" y="216024"/>
                  </a:cubicBezTo>
                  <a:cubicBezTo>
                    <a:pt x="16056" y="216686"/>
                    <a:pt x="1147" y="197536"/>
                    <a:pt x="0" y="180019"/>
                  </a:cubicBezTo>
                  <a:cubicBezTo>
                    <a:pt x="-12308" y="118622"/>
                    <a:pt x="1824" y="102023"/>
                    <a:pt x="0" y="36005"/>
                  </a:cubicBezTo>
                  <a:close/>
                </a:path>
                <a:path w="11053227" h="216024" stroke="0" extrusionOk="0">
                  <a:moveTo>
                    <a:pt x="0" y="36005"/>
                  </a:moveTo>
                  <a:cubicBezTo>
                    <a:pt x="-1304" y="15566"/>
                    <a:pt x="19168" y="1866"/>
                    <a:pt x="36005" y="0"/>
                  </a:cubicBezTo>
                  <a:cubicBezTo>
                    <a:pt x="3630228" y="143398"/>
                    <a:pt x="7882751" y="-115958"/>
                    <a:pt x="11017222" y="0"/>
                  </a:cubicBezTo>
                  <a:cubicBezTo>
                    <a:pt x="11036654" y="657"/>
                    <a:pt x="11050402" y="18208"/>
                    <a:pt x="11053227" y="36005"/>
                  </a:cubicBezTo>
                  <a:cubicBezTo>
                    <a:pt x="11053831" y="63778"/>
                    <a:pt x="11057994" y="120515"/>
                    <a:pt x="11053227" y="180019"/>
                  </a:cubicBezTo>
                  <a:cubicBezTo>
                    <a:pt x="11051710" y="202387"/>
                    <a:pt x="11036365" y="216206"/>
                    <a:pt x="11017222" y="216024"/>
                  </a:cubicBezTo>
                  <a:cubicBezTo>
                    <a:pt x="5887140" y="141241"/>
                    <a:pt x="2134838" y="269157"/>
                    <a:pt x="36005" y="216024"/>
                  </a:cubicBezTo>
                  <a:cubicBezTo>
                    <a:pt x="16494" y="215953"/>
                    <a:pt x="-148" y="197816"/>
                    <a:pt x="0" y="180019"/>
                  </a:cubicBezTo>
                  <a:cubicBezTo>
                    <a:pt x="11239" y="112324"/>
                    <a:pt x="-1024" y="82378"/>
                    <a:pt x="0" y="36005"/>
                  </a:cubicBezTo>
                  <a:close/>
                </a:path>
              </a:pathLst>
            </a:custGeom>
            <a:solidFill>
              <a:srgbClr val="606C5D"/>
            </a:solidFill>
            <a:ln>
              <a:solidFill>
                <a:srgbClr val="F6F3EB"/>
              </a:solidFill>
              <a:extLst>
                <a:ext uri="{C807C97D-BFC1-408E-A445-0C87EB9F89A2}">
                  <ask:lineSketchStyleProps xmlns:ask="http://schemas.microsoft.com/office/drawing/2018/sketchyshapes" sd="80805057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6" name="رسم 45">
              <a:extLst>
                <a:ext uri="{FF2B5EF4-FFF2-40B4-BE49-F238E27FC236}">
                  <a16:creationId xmlns:a16="http://schemas.microsoft.com/office/drawing/2014/main" id="{98ABC0AE-0281-6433-D0E8-F7F2E728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5146" t="21186" r="34229" b="25106"/>
            <a:stretch/>
          </p:blipFill>
          <p:spPr>
            <a:xfrm>
              <a:off x="5475534" y="4365104"/>
              <a:ext cx="1240932" cy="1224136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, الرسومات, شعار,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8A0A17-83DC-C4B3-CF73-F3C93052FF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35056" r="30396" b="26995"/>
          <a:stretch>
            <a:fillRect/>
          </a:stretch>
        </p:blipFill>
        <p:spPr>
          <a:xfrm>
            <a:off x="8616280" y="116632"/>
            <a:ext cx="2099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1116</Words>
  <Application>Microsoft Office PowerPoint</Application>
  <PresentationFormat>شاشة عريضة</PresentationFormat>
  <Paragraphs>801</Paragraphs>
  <Slides>52</Slides>
  <Notes>0</Notes>
  <HiddenSlides>0</HiddenSlides>
  <MMClips>102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65" baseType="lpstr">
      <vt:lpstr>Calibri Light</vt:lpstr>
      <vt:lpstr>Araboto-Black</vt:lpstr>
      <vt:lpstr>Monotype Koufi</vt:lpstr>
      <vt:lpstr>Araboto-Bold</vt:lpstr>
      <vt:lpstr>ADLaM Display</vt:lpstr>
      <vt:lpstr>Microsoft Sans Serif</vt:lpstr>
      <vt:lpstr>Aharoni</vt:lpstr>
      <vt:lpstr>Arial</vt:lpstr>
      <vt:lpstr>Segoe UI Semibold</vt:lpstr>
      <vt:lpstr>AGA Kaleelah Regular</vt:lpstr>
      <vt:lpstr>Calibri</vt:lpstr>
      <vt:lpstr>MOGA YR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توفيق زكري</cp:lastModifiedBy>
  <cp:revision>67</cp:revision>
  <cp:lastPrinted>2024-11-22T21:11:59Z</cp:lastPrinted>
  <dcterms:created xsi:type="dcterms:W3CDTF">2019-02-04T19:00:36Z</dcterms:created>
  <dcterms:modified xsi:type="dcterms:W3CDTF">2025-10-07T18:00:15Z</dcterms:modified>
</cp:coreProperties>
</file>