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0A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81605-30DD-8C4C-ADE9-7D388401AE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FA2EE7-4103-EE4B-9378-7E499549F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2F707-1F1E-6F43-98C2-787117D8A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64F09-BB3E-B744-B5F2-1D63A20B3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F2681-3D91-9749-B5F0-CE095787D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25609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2068-E078-3841-8661-5274FF19F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DF1267-A803-F749-8AEE-58A7099FF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21CC0-8DD4-1045-B4E7-5B48D1F0D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33436-5E40-9149-9FD0-E419859B2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8DC60-F552-B440-B5CD-B45540D7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12877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5BE21-ABF9-3248-A3BE-1AA5FCABF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AC111F-C105-1F46-BDC8-AD62E5122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5066A-335C-7746-AD51-F72C42428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A1626-5037-0946-A419-9F00658AD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B1EBA-4DA2-7148-8923-239520482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49205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AF31-DEE2-6E47-9293-F27A2C653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4BA63-8616-494E-91CE-9BD13FFFB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EB389-51FA-C04A-90C2-6D65DF5FB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1DEF0-92F1-7740-A267-A61605DAC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F7754-4E8F-7543-8092-B40CC6708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184737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FCEEE-CEAE-6D40-958B-22942D632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4D781-FDAE-654E-8CD4-5BDF81716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B2E77-D888-EB4E-82DA-E4BF1BC94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71B9D-FFBB-F444-9FA0-7B32DA23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AE86C-0F26-7D41-B475-2D1CB05C0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48229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E8ECC-E8A6-4246-86F9-996C5C939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4B6B5-E3CF-E840-B991-B2174AD8C6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A76953-00B2-434E-9F74-54622B503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481193-8246-064F-9F48-1B5437F3F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CA28E-8B9A-DE4C-A530-BD172983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6968F4-F9BA-4D4D-8502-977A258BA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220688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C0DF0-57A7-F749-87C4-8C9C97917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53A90-E0B5-AA4C-94F8-231773823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E1611-8042-2941-9C05-B30E98DF9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DD222A-9925-4147-A60D-0A28EF0AC3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7AC97D-704D-E747-8998-9F8F1D1A0B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60AC72-7E30-B44D-8CAB-0B2B71E7A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C05964-FE57-8C45-989C-B3F49ECED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84D2BF-C258-034C-BD0E-D1DAE9C2D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67760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D8D58-16A9-CE41-AFFA-AC4DD1194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9E950E-A5DB-224D-8534-E3C71F3B6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2D727A-2F98-D148-99E5-2DB221DB7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BD91DC-CB29-9D4B-A1E7-D838BF2F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424167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F93A51-675F-2D48-AF24-B9D20E1E0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220D3C-1805-E641-8678-841BD6FBE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DE0C1-E90F-9346-A80C-760F9E418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135677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353A5-16FD-F949-A110-D4131ECDB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5A318-337A-D74F-AA69-3B33E17C7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22FB96-C035-AA48-9E59-7B01A26DC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A2410-E188-7846-9D45-F58914AC2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8F403-C508-884C-99E8-62F6066DF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69342A-9474-9245-A0DC-6436A7D32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90483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B9709-43E9-AD47-A6D8-2D56E7493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1A7F62-A815-BB4D-A5D2-9BEC6E6B68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6F3B90-D23D-584F-9886-653D31709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26C5B-67C8-D149-9F44-5B3101D93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B842B8-4BB0-3B45-A9EC-67CD2AD71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B26644-FCC9-1E4C-AA3F-A68D0FB6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1060889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0A9785-6168-B04E-981E-447C7421B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0AC15-FC39-6D40-9084-CB256B56B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860C2-7830-F847-88D9-E8BE132006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0C354-3E9C-0A4B-8360-942F8F0D0412}" type="datetimeFigureOut">
              <a:rPr lang="en-SA" smtClean="0"/>
              <a:t>06/09/2021 R</a:t>
            </a:fld>
            <a:endParaRPr lang="en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A9F0D-71D5-DF45-B385-38FD8A3880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E556C-3075-2C4E-9027-E28F825A9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3E899-C7E7-1F4D-9F05-6DE016F5A37B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397184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BD6997BB-63BC-2E4B-A185-6B410F8C2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625" y="643466"/>
            <a:ext cx="2125976" cy="2624663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521FFB4F-6086-594A-B620-DE768AC649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388" y="643466"/>
            <a:ext cx="2125976" cy="2624662"/>
          </a:xfrm>
          <a:prstGeom prst="rect">
            <a:avLst/>
          </a:prstGeom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id="{9CF994A7-D16B-6A42-9148-FA638B8A5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624" y="3589863"/>
            <a:ext cx="2125978" cy="2624665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CD4A96CD-18A7-3345-A068-6E917BA114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2559" y="3589863"/>
            <a:ext cx="2141633" cy="2643992"/>
          </a:xfrm>
          <a:prstGeom prst="rect">
            <a:avLst/>
          </a:prstGeom>
        </p:spPr>
      </p:pic>
      <p:pic>
        <p:nvPicPr>
          <p:cNvPr id="2" name="Picture 4">
            <a:extLst>
              <a:ext uri="{FF2B5EF4-FFF2-40B4-BE49-F238E27FC236}">
                <a16:creationId xmlns:a16="http://schemas.microsoft.com/office/drawing/2014/main" id="{17CBC257-9AEA-FC40-9256-ECA822BA90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2090" y="643466"/>
            <a:ext cx="2125976" cy="2624662"/>
          </a:xfrm>
          <a:prstGeom prst="rect">
            <a:avLst/>
          </a:prstGeom>
        </p:spPr>
      </p:pic>
      <p:pic>
        <p:nvPicPr>
          <p:cNvPr id="3" name="Graphic 4" descr="Butterfly">
            <a:extLst>
              <a:ext uri="{FF2B5EF4-FFF2-40B4-BE49-F238E27FC236}">
                <a16:creationId xmlns:a16="http://schemas.microsoft.com/office/drawing/2014/main" id="{7641B1B2-4E1D-574D-84D5-9F6DECD360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92535" y="3994909"/>
            <a:ext cx="1194835" cy="1194835"/>
          </a:xfrm>
          <a:prstGeom prst="rect">
            <a:avLst/>
          </a:prstGeom>
        </p:spPr>
      </p:pic>
      <p:pic>
        <p:nvPicPr>
          <p:cNvPr id="5" name="Graphic 4" descr="Butterfly">
            <a:extLst>
              <a:ext uri="{FF2B5EF4-FFF2-40B4-BE49-F238E27FC236}">
                <a16:creationId xmlns:a16="http://schemas.microsoft.com/office/drawing/2014/main" id="{3092108B-ACAD-3E47-A3AB-6E7CD849C2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32090" y="5066443"/>
            <a:ext cx="1194835" cy="1194835"/>
          </a:xfrm>
          <a:prstGeom prst="rect">
            <a:avLst/>
          </a:prstGeom>
        </p:spPr>
      </p:pic>
      <p:pic>
        <p:nvPicPr>
          <p:cNvPr id="7" name="Graphic 4" descr="Butterfly">
            <a:extLst>
              <a:ext uri="{FF2B5EF4-FFF2-40B4-BE49-F238E27FC236}">
                <a16:creationId xmlns:a16="http://schemas.microsoft.com/office/drawing/2014/main" id="{0F7A8942-2770-1544-9C60-D10A31BDD0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0840" y="3748345"/>
            <a:ext cx="1194835" cy="1194835"/>
          </a:xfrm>
          <a:prstGeom prst="rect">
            <a:avLst/>
          </a:prstGeom>
        </p:spPr>
      </p:pic>
      <p:pic>
        <p:nvPicPr>
          <p:cNvPr id="9" name="Graphic 4" descr="Butterfly">
            <a:extLst>
              <a:ext uri="{FF2B5EF4-FFF2-40B4-BE49-F238E27FC236}">
                <a16:creationId xmlns:a16="http://schemas.microsoft.com/office/drawing/2014/main" id="{4C0E4C3E-2E71-6441-9BFB-C941CB0CC1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80395" y="5019380"/>
            <a:ext cx="1194835" cy="1194835"/>
          </a:xfrm>
          <a:prstGeom prst="rect">
            <a:avLst/>
          </a:prstGeom>
        </p:spPr>
      </p:pic>
      <p:pic>
        <p:nvPicPr>
          <p:cNvPr id="11" name="Graphic 4" descr="Butterfly">
            <a:extLst>
              <a:ext uri="{FF2B5EF4-FFF2-40B4-BE49-F238E27FC236}">
                <a16:creationId xmlns:a16="http://schemas.microsoft.com/office/drawing/2014/main" id="{D7F58DE1-D601-9446-8ED2-D45F2CF23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74958" y="3589863"/>
            <a:ext cx="1194835" cy="119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7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رقية الشاعري</dc:creator>
  <cp:lastModifiedBy>رقية الشاعري</cp:lastModifiedBy>
  <cp:revision>4</cp:revision>
  <dcterms:created xsi:type="dcterms:W3CDTF">2021-09-06T14:27:42Z</dcterms:created>
  <dcterms:modified xsi:type="dcterms:W3CDTF">2021-09-06T14:54:15Z</dcterms:modified>
</cp:coreProperties>
</file>