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18/03/1439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</a:t>
            </a:r>
            <a:r>
              <a:rPr lang="ar-EG" dirty="0" smtClean="0"/>
              <a:t>العاشر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جدولة الإنتاج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مقدمة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مخرجات عملية جدولة الإنتاج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 smtClean="0"/>
              <a:t>1- التحميل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 smtClean="0"/>
              <a:t>2- التتابع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 smtClean="0"/>
              <a:t>3- المتابعة   </a:t>
            </a:r>
            <a:endParaRPr lang="ar-EG" sz="3200" b="1" dirty="0" smtClean="0"/>
          </a:p>
          <a:p>
            <a:pPr marL="0" indent="0">
              <a:buNone/>
            </a:pPr>
            <a:endParaRPr lang="ar-EG" sz="3200" b="1" dirty="0" smtClean="0"/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2400" dirty="0"/>
              <a:t>•</a:t>
            </a:r>
            <a:r>
              <a:rPr lang="ar-EG" b="1" dirty="0"/>
              <a:t> </a:t>
            </a:r>
            <a:r>
              <a:rPr lang="ar-EG" b="1" dirty="0"/>
              <a:t>أهم الأساليب المستخدمة </a:t>
            </a:r>
            <a:r>
              <a:rPr lang="ar-EG" b="1" dirty="0" smtClean="0"/>
              <a:t>في </a:t>
            </a:r>
            <a:r>
              <a:rPr lang="ar-EG" b="1" dirty="0"/>
              <a:t>تحديد </a:t>
            </a:r>
            <a:r>
              <a:rPr lang="ar-EG" b="1" dirty="0" smtClean="0"/>
              <a:t>التتابع</a:t>
            </a:r>
            <a:endParaRPr lang="ar-EG" b="1" dirty="0"/>
          </a:p>
          <a:p>
            <a:pPr marL="0" indent="0">
              <a:buNone/>
            </a:pPr>
            <a:r>
              <a:rPr lang="ar-EG" b="1" dirty="0"/>
              <a:t> أ- حالة وحدة انتاج واحدة وعدة أوامر</a:t>
            </a:r>
            <a:endParaRPr lang="ar-EG" b="1" dirty="0"/>
          </a:p>
          <a:p>
            <a:pPr>
              <a:buFont typeface="Wingdings" panose="05000000000000000000" pitchFamily="2" charset="2"/>
              <a:buNone/>
            </a:pPr>
            <a:r>
              <a:rPr lang="ar-EG" b="1" dirty="0"/>
              <a:t>1- الترتيب حسب الأوامر </a:t>
            </a:r>
            <a:r>
              <a:rPr lang="ar-EG" b="1" dirty="0" smtClean="0"/>
              <a:t>التي </a:t>
            </a:r>
            <a:r>
              <a:rPr lang="ar-EG" b="1" dirty="0"/>
              <a:t>يلزمها وقت قصير </a:t>
            </a:r>
            <a:r>
              <a:rPr lang="ar-EG" b="1" dirty="0" smtClean="0"/>
              <a:t>أولا</a:t>
            </a:r>
            <a:endParaRPr lang="ar-EG" b="1" dirty="0"/>
          </a:p>
          <a:p>
            <a:pPr>
              <a:buFont typeface="Wingdings" panose="05000000000000000000" pitchFamily="2" charset="2"/>
              <a:buNone/>
            </a:pPr>
            <a:r>
              <a:rPr lang="ar-EG" b="1" dirty="0" smtClean="0"/>
              <a:t>2- الترتيب </a:t>
            </a:r>
            <a:r>
              <a:rPr lang="ar-EG" b="1" dirty="0"/>
              <a:t>حسب الاوامر الحرجة </a:t>
            </a:r>
            <a:r>
              <a:rPr lang="ar-EG" b="1" dirty="0" smtClean="0"/>
              <a:t>أولا</a:t>
            </a: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55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</vt:lpstr>
      <vt:lpstr>Office Theme</vt:lpstr>
      <vt:lpstr>شريحتي اللقاء الحي العاشر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16</cp:revision>
  <dcterms:created xsi:type="dcterms:W3CDTF">2017-10-24T15:00:41Z</dcterms:created>
  <dcterms:modified xsi:type="dcterms:W3CDTF">2017-12-06T18:45:02Z</dcterms:modified>
</cp:coreProperties>
</file>