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309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6918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8875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2156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7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1206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18/03/1439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8666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18/03/1439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18539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18/03/1439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5137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9783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18/03/1439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7897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0C2D0-B72A-46B4-AC20-77EA76A32953}" type="datetimeFigureOut">
              <a:rPr lang="ar-EG" smtClean="0"/>
              <a:t>18/03/1439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241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شريحتي اللقاء الحي </a:t>
            </a:r>
            <a:r>
              <a:rPr lang="ar-EG" dirty="0" smtClean="0"/>
              <a:t>العاشر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8175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العناصر الرئيسة التي تم مناقشتها في هذا اللقاء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sz="3200" b="1" dirty="0" smtClean="0"/>
              <a:t>جدولة الإنتاج</a:t>
            </a:r>
            <a:endParaRPr lang="ar-EG" sz="3200" b="1" dirty="0" smtClean="0"/>
          </a:p>
          <a:p>
            <a:pPr>
              <a:buFontTx/>
              <a:buChar char="-"/>
            </a:pPr>
            <a:r>
              <a:rPr lang="ar-EG" sz="3200" b="1" dirty="0" smtClean="0"/>
              <a:t>مقدمة</a:t>
            </a:r>
            <a:endParaRPr lang="ar-EG" sz="3200" b="1" dirty="0" smtClean="0"/>
          </a:p>
          <a:p>
            <a:pPr>
              <a:buFontTx/>
              <a:buChar char="-"/>
            </a:pPr>
            <a:r>
              <a:rPr lang="ar-EG" sz="3200" b="1" dirty="0" smtClean="0"/>
              <a:t>مخرجات عملية جدولة الإنتاج</a:t>
            </a:r>
            <a:endParaRPr lang="ar-EG" sz="3200" b="1" dirty="0" smtClean="0"/>
          </a:p>
          <a:p>
            <a:pPr marL="0" indent="0">
              <a:buNone/>
            </a:pPr>
            <a:r>
              <a:rPr lang="ar-EG" sz="3200" b="1" dirty="0" smtClean="0"/>
              <a:t>1- التحميل</a:t>
            </a:r>
            <a:endParaRPr lang="ar-EG" sz="3200" b="1" dirty="0" smtClean="0"/>
          </a:p>
          <a:p>
            <a:pPr marL="0" indent="0">
              <a:buNone/>
            </a:pPr>
            <a:r>
              <a:rPr lang="ar-EG" sz="3200" b="1" dirty="0" smtClean="0"/>
              <a:t>2- التتابع</a:t>
            </a:r>
            <a:endParaRPr lang="ar-EG" sz="3200" b="1" dirty="0" smtClean="0"/>
          </a:p>
          <a:p>
            <a:pPr marL="0" indent="0">
              <a:buNone/>
            </a:pPr>
            <a:r>
              <a:rPr lang="ar-EG" sz="3200" b="1" dirty="0" smtClean="0"/>
              <a:t>3- المتابعة   </a:t>
            </a:r>
            <a:endParaRPr lang="ar-EG" sz="3200" b="1" dirty="0" smtClean="0"/>
          </a:p>
          <a:p>
            <a:pPr marL="0" indent="0">
              <a:buNone/>
            </a:pPr>
            <a:endParaRPr lang="ar-EG" sz="3200" b="1" dirty="0" smtClean="0"/>
          </a:p>
          <a:p>
            <a:pPr marL="0" indent="0">
              <a:buNone/>
            </a:pPr>
            <a:endParaRPr lang="ar-EG" sz="3200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1066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EG" sz="2400" dirty="0"/>
              <a:t>•</a:t>
            </a:r>
            <a:r>
              <a:rPr lang="ar-EG" b="1" dirty="0"/>
              <a:t> </a:t>
            </a:r>
            <a:r>
              <a:rPr lang="ar-EG" b="1" dirty="0"/>
              <a:t>أهم الأساليب المستخدمة </a:t>
            </a:r>
            <a:r>
              <a:rPr lang="ar-EG" b="1" dirty="0" smtClean="0"/>
              <a:t>في </a:t>
            </a:r>
            <a:r>
              <a:rPr lang="ar-EG" b="1" dirty="0"/>
              <a:t>تحديد </a:t>
            </a:r>
            <a:r>
              <a:rPr lang="ar-EG" b="1" dirty="0" smtClean="0"/>
              <a:t>التتابع</a:t>
            </a:r>
            <a:endParaRPr lang="ar-EG" b="1" dirty="0"/>
          </a:p>
          <a:p>
            <a:pPr marL="0" indent="0">
              <a:buNone/>
            </a:pPr>
            <a:r>
              <a:rPr lang="ar-EG" b="1" dirty="0"/>
              <a:t> أ- حالة وحدة انتاج واحدة وعدة أوامر</a:t>
            </a:r>
            <a:endParaRPr lang="ar-EG" b="1" dirty="0"/>
          </a:p>
          <a:p>
            <a:pPr>
              <a:buFont typeface="Wingdings" panose="05000000000000000000" pitchFamily="2" charset="2"/>
              <a:buNone/>
            </a:pPr>
            <a:r>
              <a:rPr lang="ar-EG" b="1" dirty="0"/>
              <a:t>1- الترتيب حسب الأوامر </a:t>
            </a:r>
            <a:r>
              <a:rPr lang="ar-EG" b="1" dirty="0" smtClean="0"/>
              <a:t>التي </a:t>
            </a:r>
            <a:r>
              <a:rPr lang="ar-EG" b="1" dirty="0"/>
              <a:t>يلزمها وقت قصير </a:t>
            </a:r>
            <a:r>
              <a:rPr lang="ar-EG" b="1" dirty="0" smtClean="0"/>
              <a:t>أولا</a:t>
            </a:r>
            <a:endParaRPr lang="ar-EG" b="1" dirty="0"/>
          </a:p>
          <a:p>
            <a:pPr>
              <a:buFont typeface="Wingdings" panose="05000000000000000000" pitchFamily="2" charset="2"/>
              <a:buNone/>
            </a:pPr>
            <a:r>
              <a:rPr lang="ar-EG" b="1" dirty="0" smtClean="0"/>
              <a:t>2- الترتيب </a:t>
            </a:r>
            <a:r>
              <a:rPr lang="ar-EG" b="1" dirty="0"/>
              <a:t>حسب الاوامر الحرجة </a:t>
            </a:r>
            <a:r>
              <a:rPr lang="ar-EG" b="1" dirty="0" smtClean="0"/>
              <a:t>أولا</a:t>
            </a:r>
            <a:endParaRPr lang="ar-EG" b="1" dirty="0"/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 smtClean="0"/>
          </a:p>
          <a:p>
            <a:pPr marL="0" indent="0">
              <a:buNone/>
            </a:pPr>
            <a:endParaRPr lang="ar-EG" dirty="0" smtClean="0"/>
          </a:p>
          <a:p>
            <a:pPr>
              <a:buFontTx/>
              <a:buChar char="-"/>
            </a:pPr>
            <a:endParaRPr lang="ar-EG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040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55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Wingdings</vt:lpstr>
      <vt:lpstr>Office Theme</vt:lpstr>
      <vt:lpstr>شريحتي اللقاء الحي العاشر</vt:lpstr>
      <vt:lpstr>العناصر الرئيسة التي تم مناقشتها في هذا اللقاء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شريحتي اللقاء الحي الأول</dc:title>
  <dc:creator>ELAQSSA</dc:creator>
  <cp:lastModifiedBy>ELAQSSA</cp:lastModifiedBy>
  <cp:revision>16</cp:revision>
  <dcterms:created xsi:type="dcterms:W3CDTF">2017-10-24T15:00:41Z</dcterms:created>
  <dcterms:modified xsi:type="dcterms:W3CDTF">2017-12-06T18:45:02Z</dcterms:modified>
</cp:coreProperties>
</file>