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92D5C7-B139-C6D2-231D-CBD16DDE8D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4D35B3F-7891-BC96-7FE8-DC51D3937B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BBB5EEA-BD6A-59A2-3D3E-F9121DF7E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B52-CDC2-4761-93EF-9C6D20C41C8D}" type="datetimeFigureOut">
              <a:rPr lang="ar-SA" smtClean="0"/>
              <a:t>13/09/44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249EE0-BCF8-A1B1-1736-B7DACB4C4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BF06827-6B95-11BB-8FF5-F72587895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C0AF-DE6F-4D63-A822-6B96BD0D2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3558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B45EF0-E9AB-CF7A-34AC-4F10FD941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CB2994B-4A60-8E2C-F61E-99713708B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29F9563-5709-F074-4328-630662A9E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B52-CDC2-4761-93EF-9C6D20C41C8D}" type="datetimeFigureOut">
              <a:rPr lang="ar-SA" smtClean="0"/>
              <a:t>13/09/44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2E48B61-68DC-8AB0-3C91-6E27FE7E4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4F61FC7-70D4-B18E-0F5F-585D296AD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C0AF-DE6F-4D63-A822-6B96BD0D2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3575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B27A898-2D83-D88B-9352-3A79E5992C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2010A2D-C588-4257-2D39-94E9DF61E7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D147F2A-BEFF-A7F4-F018-A3AB53C5E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B52-CDC2-4761-93EF-9C6D20C41C8D}" type="datetimeFigureOut">
              <a:rPr lang="ar-SA" smtClean="0"/>
              <a:t>13/09/44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22EF34A-498D-79F0-0DC4-49DE6F25D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73DAA9-FDFD-0172-B753-36DC13746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C0AF-DE6F-4D63-A822-6B96BD0D2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9812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51EB79A-D8F6-BC81-3994-652888DF2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F039E8D-A656-F731-D6E9-60073652A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EA421E2-F127-A6F0-6248-5A94C4FA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B52-CDC2-4761-93EF-9C6D20C41C8D}" type="datetimeFigureOut">
              <a:rPr lang="ar-SA" smtClean="0"/>
              <a:t>13/09/44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E5A380C-EC89-3CE6-55B2-753AB0C19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6C30429-E7B0-E8FF-240F-A72949A22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C0AF-DE6F-4D63-A822-6B96BD0D2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6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084CB3-5AD2-61B0-11D1-C6B8CCB57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EFEF4AE-BC86-2629-2720-5F6437AB8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163E360-9180-E39E-2B08-D6ED51495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B52-CDC2-4761-93EF-9C6D20C41C8D}" type="datetimeFigureOut">
              <a:rPr lang="ar-SA" smtClean="0"/>
              <a:t>13/09/44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B2F722-AA2E-6999-5BA3-5615D27B9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B90691-05CB-C2E0-6D7A-D45D6F89B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C0AF-DE6F-4D63-A822-6B96BD0D2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471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070B59-FA30-5802-42C0-29D36BA38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D81741B-D359-494F-CAEC-8881B62600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3D04636-29D9-363F-4754-37DDAB232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2FB9DA-9E50-3C35-C1B6-92547C1F7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B52-CDC2-4761-93EF-9C6D20C41C8D}" type="datetimeFigureOut">
              <a:rPr lang="ar-SA" smtClean="0"/>
              <a:t>13/09/44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A5F1E79-C76B-F1ED-7CE8-0DFECFA15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6CF15FC-8284-5541-D2E8-23E0E088E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C0AF-DE6F-4D63-A822-6B96BD0D2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9837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F7C0B7-E253-4504-02A4-B8FDCD47E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54B8FC7-840F-DD1A-EEFB-C5EF4629E9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906849E-2451-0080-2A6E-64C676269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8F0DC7B-9CD2-0B56-1A62-D8F49359EC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A3DB65C-2D6B-2A58-7D87-1FFBD78AAD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2461FDC-CBF1-326D-C5CC-4BE57A6D8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B52-CDC2-4761-93EF-9C6D20C41C8D}" type="datetimeFigureOut">
              <a:rPr lang="ar-SA" smtClean="0"/>
              <a:t>13/09/44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9BBE086-71E2-621A-6EA2-6013FDC56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844A2C6-8343-9DF6-37FA-C0CB2ABCD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C0AF-DE6F-4D63-A822-6B96BD0D2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9512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31A0F9-8DF6-2617-0F86-040D86FB5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7EDC7B3-104A-F890-4636-7C866D67F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B52-CDC2-4761-93EF-9C6D20C41C8D}" type="datetimeFigureOut">
              <a:rPr lang="ar-SA" smtClean="0"/>
              <a:t>13/09/44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F195287-F4E6-317C-8B4D-78DB1749E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5CAF784-138C-1158-52B4-A86A1AD8F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C0AF-DE6F-4D63-A822-6B96BD0D2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35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50E644D-085D-D944-4AE2-241122BBB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B52-CDC2-4761-93EF-9C6D20C41C8D}" type="datetimeFigureOut">
              <a:rPr lang="ar-SA" smtClean="0"/>
              <a:t>13/09/44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88500E9-27A2-DDC9-AE07-55113C317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3D2D74D-BD87-5469-D443-FDEC15A16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C0AF-DE6F-4D63-A822-6B96BD0D2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6986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0AD1B1-6E98-CACB-A831-E473545EB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282D719-6526-7812-EECF-79F763A77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1089C96-BA02-8B22-33D0-191DF868F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A4F5D7A-5D92-D777-D51A-AED07BA79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B52-CDC2-4761-93EF-9C6D20C41C8D}" type="datetimeFigureOut">
              <a:rPr lang="ar-SA" smtClean="0"/>
              <a:t>13/09/44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E1E5EFB-3FDD-9180-E6EC-E1B6C8ECB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1AD9DDE-2FDB-186B-01D4-48C06388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C0AF-DE6F-4D63-A822-6B96BD0D2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033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F8B7A2-8955-4FE2-63B5-D126F2A62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4A9F56F-4FA3-10D8-FF6D-B8133582DC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4F7A62C-FD46-332C-29BC-B1C908B8B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CFF082F-ED21-8160-2C44-C3885007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9B52-CDC2-4761-93EF-9C6D20C41C8D}" type="datetimeFigureOut">
              <a:rPr lang="ar-SA" smtClean="0"/>
              <a:t>13/09/44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8BF897F-F170-6D89-97B6-C11CAA7BD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E35707D-63BA-E8E5-C054-3AEB91ABE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C0AF-DE6F-4D63-A822-6B96BD0D2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1651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17E6AFC-D358-D180-C895-9CE5371AA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589B19E-5476-735A-AB34-993179186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141601E-AF11-0292-9D1F-D9B3CB9114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89B52-CDC2-4761-93EF-9C6D20C41C8D}" type="datetimeFigureOut">
              <a:rPr lang="ar-SA" smtClean="0"/>
              <a:t>13/09/44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A4A161-D5A2-55D9-2C49-ED7C99050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337FC56-6B66-BF73-1045-F0E3BDCC2E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0C0AF-DE6F-4D63-A822-6B96BD0D2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5563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صورة تحتوي على رسم بياني, نص&#10;&#10;تم إنشاء الوصف تلقائياً">
            <a:extLst>
              <a:ext uri="{FF2B5EF4-FFF2-40B4-BE49-F238E27FC236}">
                <a16:creationId xmlns:a16="http://schemas.microsoft.com/office/drawing/2014/main" id="{C41984EE-434A-6DC0-5F90-836CBAD6AF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90118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F425C50A-BE47-56E1-511C-3CF30C70D478}"/>
              </a:ext>
            </a:extLst>
          </p:cNvPr>
          <p:cNvSpPr txBox="1"/>
          <p:nvPr/>
        </p:nvSpPr>
        <p:spPr>
          <a:xfrm>
            <a:off x="5313575" y="1311564"/>
            <a:ext cx="1544012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dirty="0">
                <a:latin typeface="Adobe نسخ Medium" panose="01010101010101010101" pitchFamily="50" charset="-78"/>
                <a:cs typeface="Akhbar MT" pitchFamily="2" charset="-78"/>
              </a:rPr>
              <a:t>شهادة تطوع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39AEFB4-5D71-8BB1-4386-505DAC18EAFD}"/>
              </a:ext>
            </a:extLst>
          </p:cNvPr>
          <p:cNvSpPr txBox="1"/>
          <p:nvPr/>
        </p:nvSpPr>
        <p:spPr>
          <a:xfrm>
            <a:off x="2008907" y="2674947"/>
            <a:ext cx="8174182" cy="15081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latin typeface="Adobe نسخ Medium" panose="01010101010101010101" pitchFamily="50" charset="-78"/>
                <a:cs typeface="Akhbar MT" pitchFamily="2" charset="-78"/>
              </a:rPr>
              <a:t>تشهد إدارة المدرسة الثانوية ......... ث أن الطالبة ( .......................................... ) شاركت في العمل التطوعي في مبادرة ( .................................. ) في مجال ( .......................... ) بعدد ساعات ( ........... ) وقد منحت الشهادة بناء على ذلك .</a:t>
            </a:r>
          </a:p>
          <a:p>
            <a:endParaRPr lang="ar-SA" sz="2000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394906B-E306-973A-C9E0-B6F8F963E660}"/>
              </a:ext>
            </a:extLst>
          </p:cNvPr>
          <p:cNvSpPr txBox="1"/>
          <p:nvPr/>
        </p:nvSpPr>
        <p:spPr>
          <a:xfrm>
            <a:off x="7838071" y="4941951"/>
            <a:ext cx="1712328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000" dirty="0">
                <a:latin typeface="Adobe نسخ Medium" panose="01010101010101010101" pitchFamily="50" charset="-78"/>
                <a:cs typeface="Akhbar MT" pitchFamily="2" charset="-78"/>
              </a:rPr>
              <a:t>منسقة العمل التطوعي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AA717E0-C6D7-F98F-5254-2BE3BBE4718F}"/>
              </a:ext>
            </a:extLst>
          </p:cNvPr>
          <p:cNvSpPr txBox="1"/>
          <p:nvPr/>
        </p:nvSpPr>
        <p:spPr>
          <a:xfrm>
            <a:off x="2641601" y="4941951"/>
            <a:ext cx="1138453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000" dirty="0">
                <a:latin typeface="Adobe نسخ Medium" panose="01010101010101010101" pitchFamily="50" charset="-78"/>
                <a:cs typeface="Akhbar MT" pitchFamily="2" charset="-78"/>
              </a:rPr>
              <a:t>مديرة المدرسة </a:t>
            </a:r>
          </a:p>
        </p:txBody>
      </p:sp>
    </p:spTree>
    <p:extLst>
      <p:ext uri="{BB962C8B-B14F-4D97-AF65-F5344CB8AC3E}">
        <p14:creationId xmlns:p14="http://schemas.microsoft.com/office/powerpoint/2010/main" val="1129707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صورة تحتوي على رسم بياني, نص&#10;&#10;تم إنشاء الوصف تلقائياً">
            <a:extLst>
              <a:ext uri="{FF2B5EF4-FFF2-40B4-BE49-F238E27FC236}">
                <a16:creationId xmlns:a16="http://schemas.microsoft.com/office/drawing/2014/main" id="{C41984EE-434A-6DC0-5F90-836CBAD6AF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90118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F425C50A-BE47-56E1-511C-3CF30C70D478}"/>
              </a:ext>
            </a:extLst>
          </p:cNvPr>
          <p:cNvSpPr txBox="1"/>
          <p:nvPr/>
        </p:nvSpPr>
        <p:spPr>
          <a:xfrm>
            <a:off x="5313575" y="1311564"/>
            <a:ext cx="1544012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dirty="0">
                <a:latin typeface="Adobe نسخ Medium" panose="01010101010101010101" pitchFamily="50" charset="-78"/>
                <a:cs typeface="Akhbar MT" pitchFamily="2" charset="-78"/>
              </a:rPr>
              <a:t>شهادة تطوع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39AEFB4-5D71-8BB1-4386-505DAC18EAFD}"/>
              </a:ext>
            </a:extLst>
          </p:cNvPr>
          <p:cNvSpPr txBox="1"/>
          <p:nvPr/>
        </p:nvSpPr>
        <p:spPr>
          <a:xfrm>
            <a:off x="2008907" y="2674947"/>
            <a:ext cx="8174182" cy="15081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latin typeface="Adobe نسخ Medium" panose="01010101010101010101" pitchFamily="50" charset="-78"/>
                <a:cs typeface="Akhbar MT" pitchFamily="2" charset="-78"/>
              </a:rPr>
              <a:t>تشهد إدارة المدرسة الثانوية ......... ث أن الطالبة ( .......................................... ) شاركت في العمل التطوعي في مبادرة ( .................................. ) في مجال ( .......................... ) بعدد ساعات ( ........... ) وقد منحت الشهادة بناء على ذلك .</a:t>
            </a:r>
          </a:p>
          <a:p>
            <a:endParaRPr lang="ar-SA" sz="2000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394906B-E306-973A-C9E0-B6F8F963E660}"/>
              </a:ext>
            </a:extLst>
          </p:cNvPr>
          <p:cNvSpPr txBox="1"/>
          <p:nvPr/>
        </p:nvSpPr>
        <p:spPr>
          <a:xfrm>
            <a:off x="7838071" y="4941951"/>
            <a:ext cx="1712328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000" dirty="0">
                <a:latin typeface="Adobe نسخ Medium" panose="01010101010101010101" pitchFamily="50" charset="-78"/>
                <a:cs typeface="Akhbar MT" pitchFamily="2" charset="-78"/>
              </a:rPr>
              <a:t>منسقة العمل التطوعي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AA717E0-C6D7-F98F-5254-2BE3BBE4718F}"/>
              </a:ext>
            </a:extLst>
          </p:cNvPr>
          <p:cNvSpPr txBox="1"/>
          <p:nvPr/>
        </p:nvSpPr>
        <p:spPr>
          <a:xfrm>
            <a:off x="2641601" y="4941951"/>
            <a:ext cx="1138453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000" dirty="0">
                <a:latin typeface="Adobe نسخ Medium" panose="01010101010101010101" pitchFamily="50" charset="-78"/>
                <a:cs typeface="Akhbar MT" pitchFamily="2" charset="-78"/>
              </a:rPr>
              <a:t>مديرة المدرسة </a:t>
            </a:r>
          </a:p>
        </p:txBody>
      </p:sp>
    </p:spTree>
    <p:extLst>
      <p:ext uri="{BB962C8B-B14F-4D97-AF65-F5344CB8AC3E}">
        <p14:creationId xmlns:p14="http://schemas.microsoft.com/office/powerpoint/2010/main" val="1601576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صورة تحتوي على رسم بياني, نص&#10;&#10;تم إنشاء الوصف تلقائياً">
            <a:extLst>
              <a:ext uri="{FF2B5EF4-FFF2-40B4-BE49-F238E27FC236}">
                <a16:creationId xmlns:a16="http://schemas.microsoft.com/office/drawing/2014/main" id="{C41984EE-434A-6DC0-5F90-836CBAD6AF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90118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F425C50A-BE47-56E1-511C-3CF30C70D478}"/>
              </a:ext>
            </a:extLst>
          </p:cNvPr>
          <p:cNvSpPr txBox="1"/>
          <p:nvPr/>
        </p:nvSpPr>
        <p:spPr>
          <a:xfrm>
            <a:off x="5313575" y="1311564"/>
            <a:ext cx="1544012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dirty="0">
                <a:latin typeface="Adobe نسخ Medium" panose="01010101010101010101" pitchFamily="50" charset="-78"/>
                <a:cs typeface="Akhbar MT" pitchFamily="2" charset="-78"/>
              </a:rPr>
              <a:t>شهادة تطوع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39AEFB4-5D71-8BB1-4386-505DAC18EAFD}"/>
              </a:ext>
            </a:extLst>
          </p:cNvPr>
          <p:cNvSpPr txBox="1"/>
          <p:nvPr/>
        </p:nvSpPr>
        <p:spPr>
          <a:xfrm>
            <a:off x="2008907" y="2674947"/>
            <a:ext cx="8174182" cy="15081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latin typeface="Adobe نسخ Medium" panose="01010101010101010101" pitchFamily="50" charset="-78"/>
                <a:cs typeface="Akhbar MT" pitchFamily="2" charset="-78"/>
              </a:rPr>
              <a:t>تشهد إدارة المدرسة الثانوية ......... ث أن الطالبة ( .......................................... ) شاركت في العمل التطوعي في مبادرة ( .................................. ) في مجال ( .......................... ) بعدد ساعات ( ........... ) وقد منحت الشهادة بناء على ذلك .</a:t>
            </a:r>
          </a:p>
          <a:p>
            <a:endParaRPr lang="ar-SA" sz="2000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394906B-E306-973A-C9E0-B6F8F963E660}"/>
              </a:ext>
            </a:extLst>
          </p:cNvPr>
          <p:cNvSpPr txBox="1"/>
          <p:nvPr/>
        </p:nvSpPr>
        <p:spPr>
          <a:xfrm>
            <a:off x="7838071" y="4941951"/>
            <a:ext cx="1712328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000" dirty="0">
                <a:latin typeface="Adobe نسخ Medium" panose="01010101010101010101" pitchFamily="50" charset="-78"/>
                <a:cs typeface="Akhbar MT" pitchFamily="2" charset="-78"/>
              </a:rPr>
              <a:t>منسقة العمل التطوعي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AA717E0-C6D7-F98F-5254-2BE3BBE4718F}"/>
              </a:ext>
            </a:extLst>
          </p:cNvPr>
          <p:cNvSpPr txBox="1"/>
          <p:nvPr/>
        </p:nvSpPr>
        <p:spPr>
          <a:xfrm>
            <a:off x="2641601" y="4941951"/>
            <a:ext cx="1138453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000" dirty="0">
                <a:latin typeface="Adobe نسخ Medium" panose="01010101010101010101" pitchFamily="50" charset="-78"/>
                <a:cs typeface="Akhbar MT" pitchFamily="2" charset="-78"/>
              </a:rPr>
              <a:t>مديرة المدرسة </a:t>
            </a:r>
          </a:p>
        </p:txBody>
      </p:sp>
    </p:spTree>
    <p:extLst>
      <p:ext uri="{BB962C8B-B14F-4D97-AF65-F5344CB8AC3E}">
        <p14:creationId xmlns:p14="http://schemas.microsoft.com/office/powerpoint/2010/main" val="1647338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132</Words>
  <Application>Microsoft Office PowerPoint</Application>
  <PresentationFormat>شاشة عريضة</PresentationFormat>
  <Paragraphs>12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Adobe نسخ Medium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ربى</dc:creator>
  <cp:lastModifiedBy>ربى</cp:lastModifiedBy>
  <cp:revision>2</cp:revision>
  <dcterms:created xsi:type="dcterms:W3CDTF">2023-04-03T19:53:23Z</dcterms:created>
  <dcterms:modified xsi:type="dcterms:W3CDTF">2023-04-03T21:01:33Z</dcterms:modified>
</cp:coreProperties>
</file>