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589C7-FAC9-4C2F-A585-EA6FB9431522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96662-B659-4756-ABDA-C4CAA18737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6764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589C7-FAC9-4C2F-A585-EA6FB9431522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96662-B659-4756-ABDA-C4CAA187379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448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41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994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66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150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32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54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828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555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428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750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732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48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32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829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3562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2528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5539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786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54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8291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5573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993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8442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9840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247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5228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9658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0336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1437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53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4839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8183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607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707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6091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435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2399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122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900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3665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969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8228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5833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94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6121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1315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5180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59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80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10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292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4302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(4:3)</PresentationFormat>
  <Paragraphs>0</Paragraphs>
  <Slides>52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52</vt:i4>
      </vt:variant>
    </vt:vector>
  </HeadingPairs>
  <TitlesOfParts>
    <vt:vector size="57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Dr.HudaAlghamdi</dc:creator>
  <cp:lastModifiedBy>Dr.HudaAlghamdi</cp:lastModifiedBy>
  <cp:revision>1</cp:revision>
  <dcterms:created xsi:type="dcterms:W3CDTF">2016-09-17T00:44:43Z</dcterms:created>
  <dcterms:modified xsi:type="dcterms:W3CDTF">2016-09-17T00:44:43Z</dcterms:modified>
</cp:coreProperties>
</file>