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589C7-FAC9-4C2F-A585-EA6FB9431522}" type="datetimeFigureOut">
              <a:rPr lang="ar-SA" smtClean="0"/>
              <a:t>15/12/37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96662-B659-4756-ABDA-C4CAA187379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06764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589C7-FAC9-4C2F-A585-EA6FB9431522}" type="datetimeFigureOut">
              <a:rPr lang="ar-SA" smtClean="0"/>
              <a:t>15/12/37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96662-B659-4756-ABDA-C4CAA187379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34487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r" defTabSz="685800" rtl="1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r" defTabSz="6858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4416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9946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5668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1505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6325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0542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8286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5558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4285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2750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732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480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8325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296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3562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2528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5539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0786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3547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8291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5573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993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8442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9840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5247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5228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9658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0336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1437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353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4839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8183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607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5707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6091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24359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23990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1227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19001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36650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19693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82282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58339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394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61219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13150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51805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359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80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610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292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443024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عرض على الشاشة (4:3)</PresentationFormat>
  <Paragraphs>0</Paragraphs>
  <Slides>52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52</vt:i4>
      </vt:variant>
    </vt:vector>
  </HeadingPairs>
  <TitlesOfParts>
    <vt:vector size="57" baseType="lpstr">
      <vt:lpstr>Arial</vt:lpstr>
      <vt:lpstr>Calibri</vt:lpstr>
      <vt:lpstr>Calibri Light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Dr.HudaAlghamdi</dc:creator>
  <cp:lastModifiedBy>Dr.HudaAlghamdi</cp:lastModifiedBy>
  <cp:revision>1</cp:revision>
  <dcterms:created xsi:type="dcterms:W3CDTF">2016-09-17T00:44:43Z</dcterms:created>
  <dcterms:modified xsi:type="dcterms:W3CDTF">2016-09-17T00:44:43Z</dcterms:modified>
</cp:coreProperties>
</file>